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ter" panose="020B0604020202020204" charset="0"/>
      <p:regular r:id="rId1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79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46878"/>
            <a:ext cx="7556421" cy="1435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uk-UA" sz="4650" b="1" dirty="0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Тема:</a:t>
            </a:r>
            <a:r>
              <a:rPr lang="en-US" sz="4650" b="1" dirty="0" err="1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Пошук</a:t>
            </a:r>
            <a:r>
              <a:rPr lang="en-US" sz="4650" b="1" dirty="0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650" b="1" dirty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в </a:t>
            </a:r>
            <a:r>
              <a:rPr lang="en-US" sz="4650" b="1" dirty="0" err="1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Інтернеті</a:t>
            </a:r>
            <a:r>
              <a:rPr lang="uk-UA" sz="4650" b="1" dirty="0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.</a:t>
            </a:r>
            <a:r>
              <a:rPr lang="en-US" sz="4650" b="1" dirty="0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650" b="1" dirty="0" err="1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Розширений</a:t>
            </a:r>
            <a:r>
              <a:rPr lang="en-US" sz="4650" b="1" dirty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650" b="1" dirty="0" err="1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пошук</a:t>
            </a:r>
            <a:r>
              <a:rPr lang="uk-UA" sz="4650" b="1" dirty="0" smtClean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.</a:t>
            </a:r>
            <a:endParaRPr lang="en-US" sz="4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35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393043"/>
            <a:ext cx="11549301" cy="706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Мета уроку та ключові компетентності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570786" y="4407507"/>
            <a:ext cx="6413778" cy="1618178"/>
          </a:xfrm>
          <a:prstGeom prst="roundRect">
            <a:avLst>
              <a:gd name="adj" fmla="val 559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16794" y="4646176"/>
            <a:ext cx="2905601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ІКТ-компетентність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16794" y="5128736"/>
            <a:ext cx="596777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Навчання ефективному використанню інтернет-пошуковиків.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952" y="4423172"/>
            <a:ext cx="6413778" cy="1618178"/>
          </a:xfrm>
          <a:prstGeom prst="roundRect">
            <a:avLst>
              <a:gd name="adj" fmla="val 559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45956" y="4646176"/>
            <a:ext cx="2828211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Уміння вчитися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45956" y="5128736"/>
            <a:ext cx="596777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Розвиток навичок самостійного пошуку та аналізу інформації.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93790" y="6256734"/>
            <a:ext cx="6413778" cy="1273373"/>
          </a:xfrm>
          <a:prstGeom prst="roundRect">
            <a:avLst>
              <a:gd name="adj" fmla="val 71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16794" y="6479738"/>
            <a:ext cx="398311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Інформаційна грамотність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16794" y="6962299"/>
            <a:ext cx="596777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Критичне ставлення до інформації з Інтернету.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952" y="6256734"/>
            <a:ext cx="6413778" cy="1273373"/>
          </a:xfrm>
          <a:prstGeom prst="roundRect">
            <a:avLst>
              <a:gd name="adj" fmla="val 710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45956" y="6479738"/>
            <a:ext cx="4738092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Спілкування державною мовою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645956" y="6962299"/>
            <a:ext cx="596777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Пояснення дій та формулювання запитів.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52781"/>
            <a:ext cx="1049655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Обладнання та ресурси для уроку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52372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30906" y="5315069"/>
            <a:ext cx="319420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Технічне оснащення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530906" y="5823228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Комп’ютери з доступом до Інтернету, проектор або інтерактивна дошка.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52372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973008" y="53150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Онлайн-ресурси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973008" y="5823228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Вікіпедія, Google та Google Advanced Search для практичних завдань.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77995" y="52372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415111" y="531506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Тестування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415111" y="5823228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Онлайн-тестування на платформі Наурок для перевірки знань.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6527" y="988457"/>
            <a:ext cx="7570946" cy="2212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Хід уроку: Організаційний момент та актуалізація знань</a:t>
            </a:r>
            <a:endParaRPr lang="en-US" sz="4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27" y="3537585"/>
            <a:ext cx="1123712" cy="16719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47305" y="3762256"/>
            <a:ext cx="3770828" cy="3687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Організаційний момент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2247305" y="4265771"/>
            <a:ext cx="6110168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Привітання, перевірка присутніх, мотиваційне питання про кількість запитів у Google.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27" y="5209580"/>
            <a:ext cx="1123712" cy="20315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47305" y="5434251"/>
            <a:ext cx="2962989" cy="3687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Актуалізація знань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2247305" y="5937766"/>
            <a:ext cx="6110168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Фронтальне опитування: що таке браузер, які пошукові системи використовують, як формулювати запити.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8084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Міні-лекція: Основи розширеного пошуку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73579"/>
            <a:ext cx="348579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Як працює пошуковик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47246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Загальні принципи роботи та роль ключових слів.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3943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лапок (" ") для точного пошуку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8163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Виключення слів за допомогою мінусів (-)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87357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Розширені опції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7599521" y="447246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Пошук на одному сайті (site:)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9146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Пошук за типом файлу (filetype:)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48163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Приклади: "екологія site:bbc.com", "історія України filetype:pdf", "кактус -рослина".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18555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Практична робота: Формулювання та перевірка запитів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3391495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3391495"/>
            <a:ext cx="343447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Індивідуальна робота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790373" y="3899654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Знайти презентацію про Київську Русь у форматі PDF та новини про Нобелівську премію 2024 на bbc.com.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852273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485227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Парна робота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7130534" y="5360432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Один формулює запит, інший перевіряє результати, разом аналізують релевантність.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6313051"/>
            <a:ext cx="170021" cy="871061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6313051"/>
            <a:ext cx="326600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Міні-OSINT-завдання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470815" y="6821210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Перевірка достовірності новини, аналіз ознак фейку.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784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Обговорення, рефлексія та підсумки уроку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613297" y="4468892"/>
            <a:ext cx="342233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Що нового дізналися</a:t>
            </a: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?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977051"/>
            <a:ext cx="42418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Обговорення нових знань про розширений пошук.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3259931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274231" y="480238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30083" y="4926330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9481304" y="3470791"/>
            <a:ext cx="365974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Використання навичок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9481304" y="3978950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Оцінка легкості застосування розширеного пошуку.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258" y="3259931"/>
            <a:ext cx="3651885" cy="3651885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7910393" y="328029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066246" y="3404235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9481304" y="5466874"/>
            <a:ext cx="389203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Практичне застосування</a:t>
            </a:r>
            <a:endParaRPr lang="en-US" sz="2300" dirty="0"/>
          </a:p>
        </p:txBody>
      </p:sp>
      <p:sp>
        <p:nvSpPr>
          <p:cNvPr id="14" name="Text 10"/>
          <p:cNvSpPr/>
          <p:nvPr/>
        </p:nvSpPr>
        <p:spPr>
          <a:xfrm>
            <a:off x="9481304" y="597503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 ці навички можуть стати в пригоді у навчанні та житті.</a:t>
            </a:r>
            <a:endParaRPr lang="en-US" sz="17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3259931"/>
            <a:ext cx="3651885" cy="3651885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7910393" y="632436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8066246" y="6448306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44723"/>
            <a:ext cx="7556421" cy="1339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ea typeface="Petrona Bold" pitchFamily="34" charset="-122"/>
                <a:cs typeface="Petrona Bold" pitchFamily="34" charset="-120"/>
              </a:rPr>
              <a:t>Підсумок та домашнє завдання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80190" y="2290524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43487" y="2360652"/>
            <a:ext cx="2679383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Висновок уроку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943487" y="2817852"/>
            <a:ext cx="689312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Розширений пошук — це фільтр для знаходження корисної інформації.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80190" y="3879533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43487" y="3949660"/>
            <a:ext cx="2679383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Самооцінка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6943487" y="4406860"/>
            <a:ext cx="689312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Учні оцінюють свої знання за шкалою від 1 до 10.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80190" y="5141833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43487" y="5211961"/>
            <a:ext cx="2726888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Домашнє завдання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943487" y="5669161"/>
            <a:ext cx="689312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Знайти наукову статтю про Антарктиду за допомогою розширеного пошуку.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80190" y="6730841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943487" y="6800969"/>
            <a:ext cx="3027640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ea typeface="Petrona Bold" pitchFamily="34" charset="-122"/>
                <a:cs typeface="Petrona Bold" pitchFamily="34" charset="-120"/>
              </a:rPr>
              <a:t>Гумористичний факт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43487" y="7258169"/>
            <a:ext cx="689312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 2009 році хтось шукав у Google: «Як видалити Інтернет?»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342</Words>
  <Application>Microsoft Office PowerPoint</Application>
  <PresentationFormat>Довільний</PresentationFormat>
  <Paragraphs>65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Petrona Bold</vt:lpstr>
      <vt:lpstr>Calibri</vt:lpstr>
      <vt:lpstr>Arial</vt:lpstr>
      <vt:lpstr>Inter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Користувач</cp:lastModifiedBy>
  <cp:revision>2</cp:revision>
  <dcterms:created xsi:type="dcterms:W3CDTF">2025-05-15T21:00:59Z</dcterms:created>
  <dcterms:modified xsi:type="dcterms:W3CDTF">2025-05-15T21:12:19Z</dcterms:modified>
</cp:coreProperties>
</file>