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7" r:id="rId19"/>
    <p:sldId id="273" r:id="rId20"/>
    <p:sldId id="274" r:id="rId21"/>
    <p:sldId id="275" r:id="rId22"/>
    <p:sldId id="276" r:id="rId23"/>
    <p:sldId id="278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BC1C2D-B5DB-F077-AD0E-9ED663BD5B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BC667E4-E1C8-485A-4F12-9622AF017F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5F19D1-289D-C7CD-1834-983F41070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5A0B-B8B5-4B3E-9B94-CD71F790C77E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5BB1CB-F4E9-F4D3-7C99-64AA6BC3D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25D430-25DD-E692-9D7A-77ABDA546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FEED-0900-4F96-AF64-540FD1FC09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520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7DF2AC-1BFF-BF71-4A64-27E68D175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05A61E6-FF44-FB82-767E-910B43EF36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FAB6CF-1825-593A-4588-F2AC58B2A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5A0B-B8B5-4B3E-9B94-CD71F790C77E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D58BAB-2C3C-8779-8353-D023BA94F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C1E617-6721-0652-371C-434A3A632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FEED-0900-4F96-AF64-540FD1FC09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636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8ACD463-4F1E-03A9-7B27-E2341EE4F6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C2507F1-611A-A460-3F4D-FE53F1BE59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C006CB-5CAD-D0AC-9C29-784FCF1BD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5A0B-B8B5-4B3E-9B94-CD71F790C77E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B815A1-AB77-25BC-3534-B27CBD749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898A4F-CCBE-DD4A-DA56-F3013DB38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FEED-0900-4F96-AF64-540FD1FC09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768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EAFC93-81BD-5962-B3DA-1BFA61281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2DBA99-F5C4-B6AA-D816-5C7D5EDD5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1D314D-790F-BAE5-927B-7DC2B0392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5A0B-B8B5-4B3E-9B94-CD71F790C77E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9383EE-2D22-ED55-C042-E6085C88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B705BB-D658-7494-7332-76B79177E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FEED-0900-4F96-AF64-540FD1FC09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673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4AB505-DCE4-0A6E-C818-09C50CB3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3D0F58-9A3E-D75D-188E-DD5A08EEB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710FB-4559-EB23-1C63-D96824931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5A0B-B8B5-4B3E-9B94-CD71F790C77E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A5DD29-ED5F-01A9-D62F-30993115A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B265FE-EBD4-4678-0CCF-0153B313E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FEED-0900-4F96-AF64-540FD1FC09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682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2E2A3A-BFEE-D8D1-0C5C-8A0D7ED52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611894-1974-297B-3808-8D96C16295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A94ED4E-72EA-7973-4EF6-593E1A09CA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1BC0AB-6B16-7339-49FE-4158A6B44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5A0B-B8B5-4B3E-9B94-CD71F790C77E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AF8C70-2F16-E106-3BCA-A06418163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30F17D-F702-0F71-DD2E-4F7529F5C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FEED-0900-4F96-AF64-540FD1FC09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249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118F73-DFC5-6952-8FFD-AEFE30B9A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0E598A-09FF-8BDF-2C28-9B3C509E6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21546E5-AA68-6C8B-2504-999617AD84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85B2C6D-2631-29E7-79B5-D96AD0F3A2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F9F7E87-74E9-F917-1DD4-9A73DEE9FF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FAAC110-009C-203B-A6D2-91E0A7C0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5A0B-B8B5-4B3E-9B94-CD71F790C77E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887A113-782A-8CBD-CF53-F425ED66A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11992D7-F083-48C3-7270-2F3351D8C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FEED-0900-4F96-AF64-540FD1FC09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788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E9B144-2370-1DB3-790E-2610E4D42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9071517-075B-237D-B1B2-94835BCDE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5A0B-B8B5-4B3E-9B94-CD71F790C77E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B62DEDD-4947-C3C8-511E-8AB920BD4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76E20E-E257-816C-1652-17A0CCA4B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FEED-0900-4F96-AF64-540FD1FC09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680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B4EFB39-8BBF-F29E-3432-F0B19FE61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5A0B-B8B5-4B3E-9B94-CD71F790C77E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9D6C9E0-2B48-56A3-0071-106FF4C8B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137C7A-DEB8-E276-10AF-00B2373A9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FEED-0900-4F96-AF64-540FD1FC09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990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7D33C4-8B5B-D08B-1967-AE9B4378E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548E9D-B15D-E040-5A21-0EED21433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A4DE04-C4CE-5E6A-EC2F-138C6E265F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F0EF88-BA50-F49F-4C98-2C7306045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5A0B-B8B5-4B3E-9B94-CD71F790C77E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AEFA3C-3042-F5CF-A3A4-12E971C1E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0681B3-C335-12B0-4391-8650DF62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FEED-0900-4F96-AF64-540FD1FC09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74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84FDF7-7F3B-3544-EBB1-0BE2774FE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D766753-1CF8-A51F-FC02-BDBF523875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B163E4-5F47-2B9F-DBD9-A002DF73D0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928450-5E59-83E9-E580-40CDCE758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5A0B-B8B5-4B3E-9B94-CD71F790C77E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E7DF1B-F581-F00D-AAF3-130017671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C64842-E893-0A02-6553-ACCC49F47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FEED-0900-4F96-AF64-540FD1FC09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885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719DB6-7367-16D0-EBFA-6F0F6A5B8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9EC6BA-A972-8FD2-08D4-B69DF6A28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C0FDB0-F8E0-B2B3-7329-D9BB3E9A7D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745A0B-B8B5-4B3E-9B94-CD71F790C77E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2BBF21-2C00-393A-171D-5EF9567386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7156E6-9DD4-9D1D-33E1-7694C127D5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D5FEED-0900-4F96-AF64-540FD1FC09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590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ua.izzi.digital/DOS/354987/355093.html#block-9001503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a.izzi.digital/DOS/354987/355093.html#block-9005115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learningapps.org/27015917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ordwall.net/uk/resource/54430632/%D0%BF%D1%81%D0%B8%D1%85%D0%BE%D0%BB%D0%BE%D0%B3%D1%96%D1%87%D0%BD%D0%B5-%D0%BD%D0%B0%D0%BB%D0%B0%D1%88%D1%82%D1%83%D0%B2%D0%B0%D0%BD%D0%BD%D1%8F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ordwall.net/uk/resource/25052914/%D1%81%D1%82%D0%B2%D0%BE%D1%80%D0%B5%D0%BD%D0%BD%D1%8F-%D0%BA%D0%BE%D0%BC%D0%BF%D1%8E%D1%82%D0%B5%D1%80%D0%BD%D0%BE%D1%97-%D0%BF%D1%80%D0%B5%D0%B7%D0%B5%D0%BD%D1%82%D0%B0%D1%86%D1%96%D1%97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ua.izzi.digital/DOS/354987/501414.html#block-900922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5DBF6F-F39F-BC09-64B5-BFFDF0BC3C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0162" y="197839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sz="6000" b="1" dirty="0" err="1">
                <a:solidFill>
                  <a:srgbClr val="2F32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Комп’ютерна</a:t>
            </a:r>
            <a:r>
              <a:rPr lang="ru-RU" sz="6000" b="1" dirty="0">
                <a:solidFill>
                  <a:srgbClr val="2F32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6000" b="1" dirty="0" err="1">
                <a:solidFill>
                  <a:srgbClr val="2F32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презентація</a:t>
            </a:r>
            <a:r>
              <a:rPr lang="ru-RU" sz="6000" b="1" dirty="0">
                <a:solidFill>
                  <a:srgbClr val="2F32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sz="6000" b="1" dirty="0" err="1">
                <a:solidFill>
                  <a:srgbClr val="2F32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Етапи</a:t>
            </a:r>
            <a:r>
              <a:rPr lang="ru-RU" sz="6000" b="1" dirty="0">
                <a:solidFill>
                  <a:srgbClr val="2F32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6000" b="1" dirty="0" err="1">
                <a:solidFill>
                  <a:srgbClr val="2F32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роботи</a:t>
            </a:r>
            <a:r>
              <a:rPr lang="ru-RU" sz="6000" b="1" dirty="0">
                <a:solidFill>
                  <a:srgbClr val="2F32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 </a:t>
            </a:r>
            <a:r>
              <a:rPr lang="ru-RU" sz="6000" b="1" dirty="0" err="1">
                <a:solidFill>
                  <a:srgbClr val="2F32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презентацією</a:t>
            </a:r>
            <a:r>
              <a:rPr lang="ru-RU" sz="6000" b="1" dirty="0">
                <a:solidFill>
                  <a:srgbClr val="2F32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sz="6000" b="1" dirty="0" err="1">
                <a:solidFill>
                  <a:srgbClr val="2F32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Середовище</a:t>
            </a:r>
            <a:r>
              <a:rPr lang="ru-RU" sz="6000" b="1" dirty="0">
                <a:solidFill>
                  <a:srgbClr val="2F32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редактора </a:t>
            </a:r>
            <a:r>
              <a:rPr lang="ru-RU" sz="6000" b="1" dirty="0" err="1">
                <a:solidFill>
                  <a:srgbClr val="2F32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презентацій</a:t>
            </a:r>
            <a:r>
              <a:rPr lang="ru-RU" sz="6000" b="1" dirty="0">
                <a:solidFill>
                  <a:srgbClr val="2F32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E886463-28DD-5152-3BC3-DC58199E4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2162" y="5914416"/>
            <a:ext cx="5366426" cy="649101"/>
          </a:xfrm>
        </p:spPr>
        <p:txBody>
          <a:bodyPr/>
          <a:lstStyle/>
          <a:p>
            <a:r>
              <a:rPr lang="uk-UA" dirty="0"/>
              <a:t>Спиця Юлія Сергіївна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7290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9AE8A124-4DB7-E550-B174-6B25C7674BDA}"/>
              </a:ext>
            </a:extLst>
          </p:cNvPr>
          <p:cNvSpPr/>
          <p:nvPr/>
        </p:nvSpPr>
        <p:spPr>
          <a:xfrm>
            <a:off x="3075709" y="443345"/>
            <a:ext cx="4802909" cy="13255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Словничок</a:t>
            </a:r>
            <a:endParaRPr lang="ru-RU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Двойная волна 4">
            <a:extLst>
              <a:ext uri="{FF2B5EF4-FFF2-40B4-BE49-F238E27FC236}">
                <a16:creationId xmlns:a16="http://schemas.microsoft.com/office/drawing/2014/main" id="{8BFFDAEB-04AE-A7AA-11E7-1CA41DE7E08C}"/>
              </a:ext>
            </a:extLst>
          </p:cNvPr>
          <p:cNvSpPr/>
          <p:nvPr/>
        </p:nvSpPr>
        <p:spPr>
          <a:xfrm>
            <a:off x="738909" y="2170545"/>
            <a:ext cx="7333673" cy="3066473"/>
          </a:xfrm>
          <a:prstGeom prst="double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308AC9-FB00-1C89-B793-74865A024F87}"/>
              </a:ext>
            </a:extLst>
          </p:cNvPr>
          <p:cNvSpPr txBox="1"/>
          <p:nvPr/>
        </p:nvSpPr>
        <p:spPr>
          <a:xfrm>
            <a:off x="738909" y="2737301"/>
            <a:ext cx="717093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Комп’ютерна</a:t>
            </a:r>
            <a:r>
              <a:rPr lang="ru-RU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 </a:t>
            </a:r>
            <a:r>
              <a:rPr lang="ru-RU" sz="28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презентація</a:t>
            </a:r>
            <a:r>
              <a:rPr lang="ru-RU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  — </a:t>
            </a:r>
            <a:r>
              <a:rPr lang="ru-RU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це</a:t>
            </a:r>
            <a:r>
              <a:rPr lang="ru-RU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 </a:t>
            </a:r>
            <a:r>
              <a:rPr lang="ru-RU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набір</a:t>
            </a:r>
            <a:r>
              <a:rPr lang="ru-RU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 </a:t>
            </a:r>
            <a:r>
              <a:rPr lang="ru-RU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демонстраційних</a:t>
            </a:r>
            <a:r>
              <a:rPr lang="ru-RU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 </a:t>
            </a:r>
            <a:r>
              <a:rPr lang="ru-RU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матеріалів</a:t>
            </a:r>
            <a:r>
              <a:rPr lang="ru-RU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, </a:t>
            </a:r>
            <a:r>
              <a:rPr lang="ru-RU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створених</a:t>
            </a:r>
            <a:r>
              <a:rPr lang="ru-RU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 у  </a:t>
            </a:r>
            <a:r>
              <a:rPr lang="ru-RU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спеціальних</a:t>
            </a:r>
            <a:r>
              <a:rPr lang="ru-RU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 </a:t>
            </a:r>
            <a:r>
              <a:rPr lang="ru-RU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програмах</a:t>
            </a:r>
            <a:r>
              <a:rPr lang="ru-RU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 і  </a:t>
            </a:r>
            <a:r>
              <a:rPr lang="ru-RU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призначених</a:t>
            </a:r>
            <a:r>
              <a:rPr lang="ru-RU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 для </a:t>
            </a:r>
            <a:r>
              <a:rPr lang="ru-RU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відтворення</a:t>
            </a:r>
            <a:r>
              <a:rPr lang="ru-RU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 за </a:t>
            </a:r>
            <a:r>
              <a:rPr lang="ru-RU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допомогою</a:t>
            </a:r>
            <a:r>
              <a:rPr lang="ru-RU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 </a:t>
            </a:r>
            <a:r>
              <a:rPr lang="ru-RU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комп’ютера</a:t>
            </a:r>
            <a:r>
              <a:rPr lang="ru-RU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.</a:t>
            </a:r>
            <a:endParaRPr lang="uk-UA" sz="2800" dirty="0">
              <a:solidFill>
                <a:schemeClr val="tx2">
                  <a:lumMod val="90000"/>
                  <a:lumOff val="10000"/>
                </a:schemeClr>
              </a:solidFill>
              <a:latin typeface="Calibri" panose="020F0502020204030204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693A3E1-4FEA-E848-070A-7216117B7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7672" y="2327563"/>
            <a:ext cx="3649269" cy="356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193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3C02FA61-8CD1-C2EA-0D6C-958E1EF61FB3}"/>
              </a:ext>
            </a:extLst>
          </p:cNvPr>
          <p:cNvSpPr/>
          <p:nvPr/>
        </p:nvSpPr>
        <p:spPr>
          <a:xfrm>
            <a:off x="1911927" y="263525"/>
            <a:ext cx="7666182" cy="13255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Що використовують для комп’ютерної презентації?</a:t>
            </a:r>
            <a:endParaRPr lang="ru-RU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D8BFE1-FF45-9D0B-9080-2E22D50CE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74" y="2333849"/>
            <a:ext cx="3151905" cy="26215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F4AD606-B466-5522-AC73-3D20DED69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947" y="1968881"/>
            <a:ext cx="2914141" cy="29202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360C2A-9481-FC71-9072-62CBF2D75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3715" y="5382640"/>
            <a:ext cx="2688569" cy="14753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6788109-1A21-38E2-855E-332BB2D6637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214" r="3190"/>
          <a:stretch/>
        </p:blipFill>
        <p:spPr>
          <a:xfrm>
            <a:off x="7678914" y="2250021"/>
            <a:ext cx="4287948" cy="302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30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1E030F6B-667C-D5FD-635E-EE035D7E2F28}"/>
              </a:ext>
            </a:extLst>
          </p:cNvPr>
          <p:cNvSpPr/>
          <p:nvPr/>
        </p:nvSpPr>
        <p:spPr>
          <a:xfrm>
            <a:off x="2558473" y="184727"/>
            <a:ext cx="6918035" cy="129309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Розглядаємо</a:t>
            </a:r>
            <a:r>
              <a:rPr lang="ru-RU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етапи</a:t>
            </a:r>
            <a:r>
              <a:rPr lang="ru-RU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роботи</a:t>
            </a:r>
            <a:r>
              <a:rPr lang="ru-RU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з </a:t>
            </a:r>
            <a:r>
              <a:rPr lang="ru-RU" sz="24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презентацією</a:t>
            </a:r>
            <a:endParaRPr lang="ru-RU" sz="2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09A2B9-E502-7DDF-C393-41D4E1ED4E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6" r="1816" b="3591"/>
          <a:stretch/>
        </p:blipFill>
        <p:spPr>
          <a:xfrm>
            <a:off x="4128116" y="1948990"/>
            <a:ext cx="3950563" cy="1992698"/>
          </a:xfrm>
          <a:prstGeom prst="rect">
            <a:avLst/>
          </a:prstGeom>
          <a:ln>
            <a:solidFill>
              <a:srgbClr val="2F3242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EBEBE8-322A-B7E0-1CE5-D3B3806660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44" b="1"/>
          <a:stretch/>
        </p:blipFill>
        <p:spPr>
          <a:xfrm>
            <a:off x="914685" y="1948990"/>
            <a:ext cx="1895475" cy="1992698"/>
          </a:xfrm>
          <a:prstGeom prst="rect">
            <a:avLst/>
          </a:prstGeom>
          <a:ln>
            <a:solidFill>
              <a:srgbClr val="2F3242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317399-37B6-EABA-4EF0-160C46583F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51" t="1351" b="4410"/>
          <a:stretch/>
        </p:blipFill>
        <p:spPr>
          <a:xfrm>
            <a:off x="914685" y="4577477"/>
            <a:ext cx="1895476" cy="1992699"/>
          </a:xfrm>
          <a:prstGeom prst="rect">
            <a:avLst/>
          </a:prstGeom>
          <a:ln>
            <a:solidFill>
              <a:srgbClr val="2F3242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BE2773-C81E-65D9-74E5-254F4CE2A0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10" t="4471" r="2926" b="2915"/>
          <a:stretch/>
        </p:blipFill>
        <p:spPr>
          <a:xfrm>
            <a:off x="4070785" y="4512822"/>
            <a:ext cx="1878396" cy="1992699"/>
          </a:xfrm>
          <a:prstGeom prst="rect">
            <a:avLst/>
          </a:prstGeom>
          <a:ln>
            <a:solidFill>
              <a:srgbClr val="2F3242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057A4C3-D629-A9A7-11F5-AF6C1FA6FC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27" t="3537" r="4327" b="4704"/>
          <a:stretch/>
        </p:blipFill>
        <p:spPr>
          <a:xfrm>
            <a:off x="6646766" y="4512822"/>
            <a:ext cx="1851831" cy="2039029"/>
          </a:xfrm>
          <a:prstGeom prst="rect">
            <a:avLst/>
          </a:prstGeom>
          <a:ln>
            <a:solidFill>
              <a:srgbClr val="2F3242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C57D97-9918-C685-0FEA-FA63E52F859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8" t="3572" r="6731" b="3572"/>
          <a:stretch/>
        </p:blipFill>
        <p:spPr>
          <a:xfrm>
            <a:off x="9383282" y="4448350"/>
            <a:ext cx="1847850" cy="2074927"/>
          </a:xfrm>
          <a:prstGeom prst="rect">
            <a:avLst/>
          </a:prstGeom>
          <a:ln>
            <a:solidFill>
              <a:srgbClr val="2F3242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A1C53B9-CD43-3D91-1078-F25BCA7C938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47" t="5405" r="6573" b="2715"/>
          <a:stretch/>
        </p:blipFill>
        <p:spPr>
          <a:xfrm>
            <a:off x="9383282" y="2025582"/>
            <a:ext cx="1847850" cy="2004131"/>
          </a:xfrm>
          <a:prstGeom prst="rect">
            <a:avLst/>
          </a:prstGeom>
          <a:ln>
            <a:solidFill>
              <a:srgbClr val="2F3242"/>
            </a:solidFill>
          </a:ln>
        </p:spPr>
      </p:pic>
    </p:spTree>
    <p:extLst>
      <p:ext uri="{BB962C8B-B14F-4D97-AF65-F5344CB8AC3E}">
        <p14:creationId xmlns:p14="http://schemas.microsoft.com/office/powerpoint/2010/main" val="4220870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DE35B8-A779-E103-E879-F4E248D5D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0" i="0" dirty="0">
                <a:solidFill>
                  <a:srgbClr val="4A4A4A"/>
                </a:solidFill>
                <a:effectLst/>
                <a:latin typeface="IBM Plex Sans" panose="020B0503050203000203" pitchFamily="34" charset="0"/>
              </a:rPr>
              <a:t>Для </a:t>
            </a:r>
            <a:r>
              <a:rPr lang="ru-RU" sz="2800" b="0" i="0" dirty="0" err="1">
                <a:solidFill>
                  <a:srgbClr val="4A4A4A"/>
                </a:solidFill>
                <a:effectLst/>
                <a:latin typeface="IBM Plex Sans" panose="020B0503050203000203" pitchFamily="34" charset="0"/>
              </a:rPr>
              <a:t>створення</a:t>
            </a:r>
            <a:r>
              <a:rPr lang="ru-RU" sz="2800" b="0" i="0" dirty="0">
                <a:solidFill>
                  <a:srgbClr val="4A4A4A"/>
                </a:solidFill>
                <a:effectLst/>
                <a:latin typeface="IBM Plex Sans" panose="020B0503050203000203" pitchFamily="34" charset="0"/>
              </a:rPr>
              <a:t> </a:t>
            </a:r>
            <a:r>
              <a:rPr lang="ru-RU" sz="2800" b="0" i="0" dirty="0" err="1">
                <a:solidFill>
                  <a:srgbClr val="4A4A4A"/>
                </a:solidFill>
                <a:effectLst/>
                <a:latin typeface="IBM Plex Sans" panose="020B0503050203000203" pitchFamily="34" charset="0"/>
              </a:rPr>
              <a:t>комп’ютерних</a:t>
            </a:r>
            <a:r>
              <a:rPr lang="ru-RU" sz="2800" b="0" i="0" dirty="0">
                <a:solidFill>
                  <a:srgbClr val="4A4A4A"/>
                </a:solidFill>
                <a:effectLst/>
                <a:latin typeface="IBM Plex Sans" panose="020B0503050203000203" pitchFamily="34" charset="0"/>
              </a:rPr>
              <a:t> </a:t>
            </a:r>
            <a:r>
              <a:rPr lang="ru-RU" sz="2800" b="0" i="0" dirty="0" err="1">
                <a:solidFill>
                  <a:srgbClr val="4A4A4A"/>
                </a:solidFill>
                <a:effectLst/>
                <a:latin typeface="IBM Plex Sans" panose="020B0503050203000203" pitchFamily="34" charset="0"/>
              </a:rPr>
              <a:t>презентацій</a:t>
            </a:r>
            <a:r>
              <a:rPr lang="ru-RU" sz="2800" b="0" i="0" dirty="0">
                <a:solidFill>
                  <a:srgbClr val="4A4A4A"/>
                </a:solidFill>
                <a:effectLst/>
                <a:latin typeface="IBM Plex Sans" panose="020B0503050203000203" pitchFamily="34" charset="0"/>
              </a:rPr>
              <a:t> </a:t>
            </a:r>
            <a:r>
              <a:rPr lang="ru-RU" sz="2800" b="0" i="0" dirty="0" err="1">
                <a:solidFill>
                  <a:srgbClr val="4A4A4A"/>
                </a:solidFill>
                <a:effectLst/>
                <a:latin typeface="IBM Plex Sans" panose="020B0503050203000203" pitchFamily="34" charset="0"/>
              </a:rPr>
              <a:t>існують</a:t>
            </a:r>
            <a:r>
              <a:rPr lang="ru-RU" sz="2800" b="0" i="0" dirty="0">
                <a:solidFill>
                  <a:srgbClr val="4A4A4A"/>
                </a:solidFill>
                <a:effectLst/>
                <a:latin typeface="IBM Plex Sans" panose="020B0503050203000203" pitchFamily="34" charset="0"/>
              </a:rPr>
              <a:t> </a:t>
            </a:r>
            <a:r>
              <a:rPr lang="ru-RU" sz="2800" b="0" i="0" dirty="0" err="1">
                <a:solidFill>
                  <a:srgbClr val="4A4A4A"/>
                </a:solidFill>
                <a:effectLst/>
                <a:latin typeface="IBM Plex Sans" panose="020B0503050203000203" pitchFamily="34" charset="0"/>
              </a:rPr>
              <a:t>спеціальні</a:t>
            </a:r>
            <a:r>
              <a:rPr lang="ru-RU" sz="2800" b="0" i="0" dirty="0">
                <a:solidFill>
                  <a:srgbClr val="4A4A4A"/>
                </a:solidFill>
                <a:effectLst/>
                <a:latin typeface="IBM Plex Sans" panose="020B0503050203000203" pitchFamily="34" charset="0"/>
              </a:rPr>
              <a:t> </a:t>
            </a:r>
            <a:r>
              <a:rPr lang="ru-RU" sz="2800" b="0" i="0" dirty="0" err="1">
                <a:solidFill>
                  <a:srgbClr val="4A4A4A"/>
                </a:solidFill>
                <a:effectLst/>
                <a:latin typeface="IBM Plex Sans" panose="020B0503050203000203" pitchFamily="34" charset="0"/>
              </a:rPr>
              <a:t>програми</a:t>
            </a:r>
            <a:r>
              <a:rPr lang="ru-RU" sz="2800" b="0" i="0" dirty="0">
                <a:solidFill>
                  <a:srgbClr val="4A4A4A"/>
                </a:solidFill>
                <a:effectLst/>
                <a:latin typeface="IBM Plex Sans" panose="020B0503050203000203" pitchFamily="34" charset="0"/>
              </a:rPr>
              <a:t> — </a:t>
            </a:r>
            <a:r>
              <a:rPr lang="ru-RU" sz="2800" b="1" i="0" dirty="0" err="1">
                <a:solidFill>
                  <a:srgbClr val="4A4A4A"/>
                </a:solidFill>
                <a:effectLst/>
                <a:latin typeface="IBM Plex Sans" panose="020B0503050203000203" pitchFamily="34" charset="0"/>
              </a:rPr>
              <a:t>редактори</a:t>
            </a:r>
            <a:r>
              <a:rPr lang="ru-RU" sz="2800" b="1" i="0" dirty="0">
                <a:solidFill>
                  <a:srgbClr val="4A4A4A"/>
                </a:solidFill>
                <a:effectLst/>
                <a:latin typeface="IBM Plex Sans" panose="020B0503050203000203" pitchFamily="34" charset="0"/>
              </a:rPr>
              <a:t> </a:t>
            </a:r>
            <a:r>
              <a:rPr lang="ru-RU" sz="2800" b="1" i="0" dirty="0" err="1">
                <a:solidFill>
                  <a:srgbClr val="4A4A4A"/>
                </a:solidFill>
                <a:effectLst/>
                <a:latin typeface="IBM Plex Sans" panose="020B0503050203000203" pitchFamily="34" charset="0"/>
              </a:rPr>
              <a:t>презентацій</a:t>
            </a:r>
            <a:r>
              <a:rPr lang="ru-RU" sz="2800" b="0" i="0" dirty="0">
                <a:solidFill>
                  <a:srgbClr val="4A4A4A"/>
                </a:solidFill>
                <a:effectLst/>
                <a:latin typeface="IBM Plex Sans" panose="020B0503050203000203" pitchFamily="34" charset="0"/>
              </a:rPr>
              <a:t>.</a:t>
            </a:r>
            <a:endParaRPr lang="ru-RU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8D95FB-970C-BE50-A447-640F34CE8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73275"/>
            <a:ext cx="2487384" cy="24812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EDCEE0-317F-F8CD-4491-D24096651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510" y="1690688"/>
            <a:ext cx="3378508" cy="46823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D15D9A-D6E7-5184-7522-B9589780EBF5}"/>
              </a:ext>
            </a:extLst>
          </p:cNvPr>
          <p:cNvSpPr txBox="1"/>
          <p:nvPr/>
        </p:nvSpPr>
        <p:spPr>
          <a:xfrm>
            <a:off x="768619" y="549572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b="1" dirty="0">
                <a:ln/>
                <a:solidFill>
                  <a:schemeClr val="accent3"/>
                </a:solidFill>
              </a:rPr>
              <a:t>Пуск → </a:t>
            </a:r>
            <a:r>
              <a:rPr lang="en-US" b="1" dirty="0">
                <a:ln/>
                <a:solidFill>
                  <a:schemeClr val="accent3"/>
                </a:solidFill>
              </a:rPr>
              <a:t>Microsoft Office → Microsoft Office PowerPoint.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302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ADE379-6C14-B5FC-6235-5CA8E7157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182" y="686665"/>
            <a:ext cx="10515600" cy="1325563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uk-UA" sz="2700" b="1" i="0" u="none" strike="noStrike" kern="1200" normalizeH="0" baseline="0" noProof="0" dirty="0">
                <a:ln/>
                <a:solidFill>
                  <a:schemeClr val="tx2">
                    <a:lumMod val="90000"/>
                    <a:lumOff val="10000"/>
                  </a:schemeClr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Після запуску на екрані з’являється вікно, у  якому можна виконати пошук потрібного шаблону </a:t>
            </a:r>
            <a:r>
              <a:rPr kumimoji="0" lang="uk-UA" sz="2700" b="1" i="0" u="none" strike="noStrike" kern="1200" normalizeH="0" baseline="0" noProof="0" dirty="0" err="1">
                <a:ln/>
                <a:solidFill>
                  <a:schemeClr val="tx2">
                    <a:lumMod val="90000"/>
                    <a:lumOff val="10000"/>
                  </a:schemeClr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презентацїї</a:t>
            </a:r>
            <a:r>
              <a:rPr kumimoji="0" lang="uk-UA" sz="2700" b="1" i="0" u="none" strike="noStrike" kern="1200" normalizeH="0" baseline="0" noProof="0" dirty="0">
                <a:ln/>
                <a:solidFill>
                  <a:schemeClr val="tx2">
                    <a:lumMod val="90000"/>
                    <a:lumOff val="10000"/>
                  </a:schemeClr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здійснити створення нової презентації або відкрити одну з  останніх збережених презентацій. </a:t>
            </a:r>
            <a:br>
              <a:rPr kumimoji="0" lang="uk-UA" sz="2000" b="1" i="0" u="none" strike="noStrike" kern="1200" normalizeH="0" baseline="0" noProof="0" dirty="0">
                <a:ln/>
                <a:solidFill>
                  <a:schemeClr val="accent4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ru-RU" b="1" dirty="0">
              <a:ln/>
              <a:solidFill>
                <a:schemeClr val="accent4"/>
              </a:solidFill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F14B98C0-93F6-13AC-21A9-7A29B43E66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2472" y="2012228"/>
            <a:ext cx="8329020" cy="4685074"/>
          </a:xfrm>
        </p:spPr>
      </p:pic>
    </p:spTree>
    <p:extLst>
      <p:ext uri="{BB962C8B-B14F-4D97-AF65-F5344CB8AC3E}">
        <p14:creationId xmlns:p14="http://schemas.microsoft.com/office/powerpoint/2010/main" val="3088230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ADD0EC33-4C4A-98D0-ECB7-1D6DBE2E8D63}"/>
              </a:ext>
            </a:extLst>
          </p:cNvPr>
          <p:cNvSpPr/>
          <p:nvPr/>
        </p:nvSpPr>
        <p:spPr>
          <a:xfrm>
            <a:off x="8608291" y="1490674"/>
            <a:ext cx="2891110" cy="1549398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Объект 4">
            <a:hlinkClick r:id="rId2"/>
            <a:extLst>
              <a:ext uri="{FF2B5EF4-FFF2-40B4-BE49-F238E27FC236}">
                <a16:creationId xmlns:a16="http://schemas.microsoft.com/office/drawing/2014/main" id="{640372E2-2CB6-63B4-1275-085CD24CC3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" b="21302"/>
          <a:stretch/>
        </p:blipFill>
        <p:spPr>
          <a:xfrm>
            <a:off x="311374" y="1686864"/>
            <a:ext cx="7592105" cy="3360810"/>
          </a:xfr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0AE1717-E4F1-70F9-CE02-862E2DA05844}"/>
              </a:ext>
            </a:extLst>
          </p:cNvPr>
          <p:cNvSpPr/>
          <p:nvPr/>
        </p:nvSpPr>
        <p:spPr>
          <a:xfrm>
            <a:off x="2142839" y="99255"/>
            <a:ext cx="7139709" cy="137304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Згадаємо редактор презентації</a:t>
            </a:r>
            <a:endParaRPr lang="ru-RU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58B0F5-0546-60A6-7418-FDF155355C8E}"/>
              </a:ext>
            </a:extLst>
          </p:cNvPr>
          <p:cNvSpPr txBox="1"/>
          <p:nvPr/>
        </p:nvSpPr>
        <p:spPr>
          <a:xfrm>
            <a:off x="8742377" y="1940574"/>
            <a:ext cx="26229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1 – область перегляду </a:t>
            </a:r>
          </a:p>
          <a:p>
            <a:r>
              <a:rPr lang="ru-RU" dirty="0" err="1"/>
              <a:t>ескізів</a:t>
            </a:r>
            <a:r>
              <a:rPr lang="ru-RU" dirty="0"/>
              <a:t> </a:t>
            </a:r>
            <a:r>
              <a:rPr lang="ru-RU" dirty="0" err="1"/>
              <a:t>слайдів</a:t>
            </a:r>
            <a:endParaRPr lang="ru-RU" dirty="0"/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1724F101-D1EB-BC22-E64E-92B70CD3718A}"/>
              </a:ext>
            </a:extLst>
          </p:cNvPr>
          <p:cNvSpPr/>
          <p:nvPr/>
        </p:nvSpPr>
        <p:spPr>
          <a:xfrm>
            <a:off x="10040253" y="3372207"/>
            <a:ext cx="1814947" cy="1302328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>
                <a:solidFill>
                  <a:schemeClr val="tx2">
                    <a:lumMod val="90000"/>
                    <a:lumOff val="10000"/>
                  </a:schemeClr>
                </a:solidFill>
              </a:rPr>
              <a:t>3 – вкладки</a:t>
            </a:r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115B83B8-05FF-7155-AEEE-2F926A1F95BE}"/>
              </a:ext>
            </a:extLst>
          </p:cNvPr>
          <p:cNvSpPr/>
          <p:nvPr/>
        </p:nvSpPr>
        <p:spPr>
          <a:xfrm>
            <a:off x="10040253" y="4597401"/>
            <a:ext cx="2105889" cy="1881769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</a:rPr>
              <a:t>5 – кнопки </a:t>
            </a: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керування</a:t>
            </a:r>
            <a:endParaRPr lang="ru-RU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algn="ctr"/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вікном</a:t>
            </a:r>
            <a:endParaRPr lang="ru-RU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2" name="Стрелка: влево 11">
            <a:extLst>
              <a:ext uri="{FF2B5EF4-FFF2-40B4-BE49-F238E27FC236}">
                <a16:creationId xmlns:a16="http://schemas.microsoft.com/office/drawing/2014/main" id="{9D5F89FF-6D40-E4E1-29FA-3701FAD331B9}"/>
              </a:ext>
            </a:extLst>
          </p:cNvPr>
          <p:cNvSpPr/>
          <p:nvPr/>
        </p:nvSpPr>
        <p:spPr>
          <a:xfrm>
            <a:off x="7980221" y="2586905"/>
            <a:ext cx="2419925" cy="1302328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2 –рядок    заголовка </a:t>
            </a:r>
          </a:p>
        </p:txBody>
      </p:sp>
      <p:sp>
        <p:nvSpPr>
          <p:cNvPr id="14" name="Стрелка: влево 13">
            <a:extLst>
              <a:ext uri="{FF2B5EF4-FFF2-40B4-BE49-F238E27FC236}">
                <a16:creationId xmlns:a16="http://schemas.microsoft.com/office/drawing/2014/main" id="{4C1B0BAA-9B65-476E-2753-454D8747A0FA}"/>
              </a:ext>
            </a:extLst>
          </p:cNvPr>
          <p:cNvSpPr/>
          <p:nvPr/>
        </p:nvSpPr>
        <p:spPr>
          <a:xfrm>
            <a:off x="7924805" y="3947568"/>
            <a:ext cx="2015835" cy="1563724"/>
          </a:xfrm>
          <a:prstGeom prst="lef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</a:rPr>
              <a:t>4– </a:t>
            </a:r>
            <a:r>
              <a:rPr lang="ru-RU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робоча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область</a:t>
            </a: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E3906C76-6B33-7386-1713-25E6AD2F30EA}"/>
              </a:ext>
            </a:extLst>
          </p:cNvPr>
          <p:cNvCxnSpPr>
            <a:cxnSpLocks/>
          </p:cNvCxnSpPr>
          <p:nvPr/>
        </p:nvCxnSpPr>
        <p:spPr>
          <a:xfrm>
            <a:off x="812800" y="1584036"/>
            <a:ext cx="0" cy="137160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97FE657-0943-489A-1763-97FD5BB088DC}"/>
              </a:ext>
            </a:extLst>
          </p:cNvPr>
          <p:cNvSpPr/>
          <p:nvPr/>
        </p:nvSpPr>
        <p:spPr>
          <a:xfrm>
            <a:off x="535319" y="3200146"/>
            <a:ext cx="60074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2F61C909-4CC3-6DE0-7E5B-4C9927E9FB17}"/>
              </a:ext>
            </a:extLst>
          </p:cNvPr>
          <p:cNvCxnSpPr>
            <a:cxnSpLocks/>
          </p:cNvCxnSpPr>
          <p:nvPr/>
        </p:nvCxnSpPr>
        <p:spPr>
          <a:xfrm>
            <a:off x="1542474" y="1397250"/>
            <a:ext cx="0" cy="413077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3EACEB5-3C99-F487-717C-3D304BD28603}"/>
              </a:ext>
            </a:extLst>
          </p:cNvPr>
          <p:cNvSpPr/>
          <p:nvPr/>
        </p:nvSpPr>
        <p:spPr>
          <a:xfrm>
            <a:off x="1593619" y="1509147"/>
            <a:ext cx="38038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AE97776B-A210-CE93-0055-404A4C7FA681}"/>
              </a:ext>
            </a:extLst>
          </p:cNvPr>
          <p:cNvCxnSpPr>
            <a:cxnSpLocks/>
          </p:cNvCxnSpPr>
          <p:nvPr/>
        </p:nvCxnSpPr>
        <p:spPr>
          <a:xfrm flipH="1">
            <a:off x="1136060" y="1258350"/>
            <a:ext cx="18488" cy="709242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7D24BEF-F370-FF27-4EBC-B05F6285C582}"/>
              </a:ext>
            </a:extLst>
          </p:cNvPr>
          <p:cNvSpPr/>
          <p:nvPr/>
        </p:nvSpPr>
        <p:spPr>
          <a:xfrm>
            <a:off x="969728" y="1940574"/>
            <a:ext cx="40427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69F1C34B-5E03-487C-110E-F1FAF27A9269}"/>
              </a:ext>
            </a:extLst>
          </p:cNvPr>
          <p:cNvCxnSpPr>
            <a:cxnSpLocks/>
          </p:cNvCxnSpPr>
          <p:nvPr/>
        </p:nvCxnSpPr>
        <p:spPr>
          <a:xfrm>
            <a:off x="3094182" y="2733964"/>
            <a:ext cx="0" cy="1050957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7C1D6732-8F56-2034-AED7-00C8072F1943}"/>
              </a:ext>
            </a:extLst>
          </p:cNvPr>
          <p:cNvSpPr/>
          <p:nvPr/>
        </p:nvSpPr>
        <p:spPr>
          <a:xfrm>
            <a:off x="2697699" y="3889233"/>
            <a:ext cx="4315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</a:p>
        </p:txBody>
      </p: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D2BED239-9077-E3A1-6761-D36B42E47CBC}"/>
              </a:ext>
            </a:extLst>
          </p:cNvPr>
          <p:cNvCxnSpPr>
            <a:cxnSpLocks/>
          </p:cNvCxnSpPr>
          <p:nvPr/>
        </p:nvCxnSpPr>
        <p:spPr>
          <a:xfrm>
            <a:off x="7527636" y="1357745"/>
            <a:ext cx="92364" cy="452582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B2FED690-70D0-C71C-7A74-B0C8EFF3E387}"/>
              </a:ext>
            </a:extLst>
          </p:cNvPr>
          <p:cNvSpPr/>
          <p:nvPr/>
        </p:nvSpPr>
        <p:spPr>
          <a:xfrm>
            <a:off x="7604414" y="2037197"/>
            <a:ext cx="40427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03381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AAFA6-F737-D11F-F2D7-CAC412DB2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уханка танець _Marshmallow Dance_">
            <a:hlinkClick r:id="" action="ppaction://media"/>
            <a:extLst>
              <a:ext uri="{FF2B5EF4-FFF2-40B4-BE49-F238E27FC236}">
                <a16:creationId xmlns:a16="http://schemas.microsoft.com/office/drawing/2014/main" id="{31F99B77-AD95-F900-9AFD-24645D78A40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406400"/>
            <a:ext cx="12192000" cy="7264244"/>
          </a:xfrm>
        </p:spPr>
      </p:pic>
    </p:spTree>
    <p:extLst>
      <p:ext uri="{BB962C8B-B14F-4D97-AF65-F5344CB8AC3E}">
        <p14:creationId xmlns:p14="http://schemas.microsoft.com/office/powerpoint/2010/main" val="2420821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4124EC3-D3C3-6502-2EA5-A4C1724EC00D}"/>
              </a:ext>
            </a:extLst>
          </p:cNvPr>
          <p:cNvSpPr/>
          <p:nvPr/>
        </p:nvSpPr>
        <p:spPr>
          <a:xfrm>
            <a:off x="2419927" y="79951"/>
            <a:ext cx="6410037" cy="113924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Працюємо за комп’ютером</a:t>
            </a:r>
            <a:endParaRPr lang="ru-RU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576D9C-11AF-F4E9-E922-65724E9F5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54" y="2246746"/>
            <a:ext cx="4047836" cy="4047836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7239F0BC-9C25-36C5-69BC-6C3DA27E28C2}"/>
              </a:ext>
            </a:extLst>
          </p:cNvPr>
          <p:cNvGrpSpPr/>
          <p:nvPr/>
        </p:nvGrpSpPr>
        <p:grpSpPr>
          <a:xfrm>
            <a:off x="4137890" y="2604652"/>
            <a:ext cx="2669310" cy="1948873"/>
            <a:chOff x="4121383" y="3000084"/>
            <a:chExt cx="2890981" cy="214860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48F1423F-5842-0D40-186C-B1743814B699}"/>
                </a:ext>
              </a:extLst>
            </p:cNvPr>
            <p:cNvSpPr/>
            <p:nvPr/>
          </p:nvSpPr>
          <p:spPr>
            <a:xfrm>
              <a:off x="4121383" y="3000084"/>
              <a:ext cx="2890981" cy="214860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08827AEE-3BBC-BCBF-EF51-80A2F749B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75819" y="3515590"/>
              <a:ext cx="2782110" cy="1117600"/>
            </a:xfrm>
            <a:prstGeom prst="rect">
              <a:avLst/>
            </a:prstGeom>
            <a:grpFill/>
          </p:spPr>
        </p:pic>
      </p:grpSp>
      <p:sp>
        <p:nvSpPr>
          <p:cNvPr id="6" name="Прямоугольник: скругленные углы 5">
            <a:hlinkClick r:id="rId4"/>
            <a:extLst>
              <a:ext uri="{FF2B5EF4-FFF2-40B4-BE49-F238E27FC236}">
                <a16:creationId xmlns:a16="http://schemas.microsoft.com/office/drawing/2014/main" id="{1D2C85BE-80B3-1591-5D6B-B74BE838E093}"/>
              </a:ext>
            </a:extLst>
          </p:cNvPr>
          <p:cNvSpPr/>
          <p:nvPr/>
        </p:nvSpPr>
        <p:spPr>
          <a:xfrm>
            <a:off x="6756939" y="1591540"/>
            <a:ext cx="5424054" cy="518650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r>
              <a:rPr lang="ru-RU" dirty="0">
                <a:solidFill>
                  <a:schemeClr val="tx1"/>
                </a:solidFill>
              </a:rPr>
              <a:t>1.Запусти </a:t>
            </a:r>
            <a:r>
              <a:rPr lang="ru-RU" dirty="0" err="1">
                <a:solidFill>
                  <a:schemeClr val="tx1"/>
                </a:solidFill>
              </a:rPr>
              <a:t>програму</a:t>
            </a:r>
            <a:r>
              <a:rPr lang="ru-RU" dirty="0">
                <a:solidFill>
                  <a:schemeClr val="tx1"/>
                </a:solidFill>
              </a:rPr>
              <a:t> MS PowerPoint, </a:t>
            </a:r>
            <a:r>
              <a:rPr lang="ru-RU" dirty="0" err="1">
                <a:solidFill>
                  <a:schemeClr val="tx1"/>
                </a:solidFill>
              </a:rPr>
              <a:t>розглянь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її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вікно</a:t>
            </a:r>
            <a:r>
              <a:rPr lang="ru-RU" dirty="0">
                <a:solidFill>
                  <a:schemeClr val="tx1"/>
                </a:solidFill>
              </a:rPr>
              <a:t>. 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2.Відкрий </a:t>
            </a:r>
            <a:r>
              <a:rPr lang="ru-RU" dirty="0" err="1">
                <a:solidFill>
                  <a:schemeClr val="tx1"/>
                </a:solidFill>
              </a:rPr>
              <a:t>готову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презентацію</a:t>
            </a:r>
            <a:r>
              <a:rPr lang="ru-RU" dirty="0">
                <a:solidFill>
                  <a:schemeClr val="tx1"/>
                </a:solidFill>
              </a:rPr>
              <a:t> за </a:t>
            </a:r>
            <a:r>
              <a:rPr lang="ru-RU" dirty="0" err="1">
                <a:solidFill>
                  <a:schemeClr val="tx1"/>
                </a:solidFill>
              </a:rPr>
              <a:t>вказівкою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вчителя</a:t>
            </a:r>
            <a:r>
              <a:rPr lang="ru-RU" dirty="0">
                <a:solidFill>
                  <a:schemeClr val="tx1"/>
                </a:solidFill>
              </a:rPr>
              <a:t> за </a:t>
            </a:r>
            <a:r>
              <a:rPr lang="ru-RU" dirty="0" err="1">
                <a:solidFill>
                  <a:schemeClr val="tx1"/>
                </a:solidFill>
              </a:rPr>
              <a:t>допомогою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команди</a:t>
            </a:r>
            <a:r>
              <a:rPr lang="ru-RU" dirty="0">
                <a:solidFill>
                  <a:schemeClr val="tx1"/>
                </a:solidFill>
              </a:rPr>
              <a:t> Файл → </a:t>
            </a:r>
            <a:r>
              <a:rPr lang="ru-RU" dirty="0" err="1">
                <a:solidFill>
                  <a:schemeClr val="tx1"/>
                </a:solidFill>
              </a:rPr>
              <a:t>Відкрити</a:t>
            </a:r>
            <a:r>
              <a:rPr lang="ru-RU" dirty="0">
                <a:solidFill>
                  <a:schemeClr val="tx1"/>
                </a:solidFill>
              </a:rPr>
              <a:t>. 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3.Відкрий вкладку Показ </a:t>
            </a:r>
            <a:r>
              <a:rPr lang="ru-RU" dirty="0" err="1">
                <a:solidFill>
                  <a:schemeClr val="tx1"/>
                </a:solidFill>
              </a:rPr>
              <a:t>слайдів</a:t>
            </a:r>
            <a:r>
              <a:rPr lang="ru-RU" dirty="0">
                <a:solidFill>
                  <a:schemeClr val="tx1"/>
                </a:solidFill>
              </a:rPr>
              <a:t>. 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4.Знайди </a:t>
            </a:r>
            <a:r>
              <a:rPr lang="ru-RU" dirty="0" err="1">
                <a:solidFill>
                  <a:schemeClr val="tx1"/>
                </a:solidFill>
              </a:rPr>
              <a:t>групу</a:t>
            </a:r>
            <a:r>
              <a:rPr lang="ru-RU" dirty="0">
                <a:solidFill>
                  <a:schemeClr val="tx1"/>
                </a:solidFill>
              </a:rPr>
              <a:t> команд </a:t>
            </a:r>
            <a:r>
              <a:rPr lang="ru-RU" dirty="0" err="1">
                <a:solidFill>
                  <a:schemeClr val="tx1"/>
                </a:solidFill>
              </a:rPr>
              <a:t>Розпочати</a:t>
            </a:r>
            <a:r>
              <a:rPr lang="ru-RU" dirty="0">
                <a:solidFill>
                  <a:schemeClr val="tx1"/>
                </a:solidFill>
              </a:rPr>
              <a:t> показ </a:t>
            </a:r>
            <a:r>
              <a:rPr lang="ru-RU" dirty="0" err="1">
                <a:solidFill>
                  <a:schemeClr val="tx1"/>
                </a:solidFill>
              </a:rPr>
              <a:t>слайдів</a:t>
            </a:r>
            <a:r>
              <a:rPr lang="ru-RU" dirty="0">
                <a:solidFill>
                  <a:schemeClr val="tx1"/>
                </a:solidFill>
              </a:rPr>
              <a:t>. Запусти </a:t>
            </a:r>
            <a:r>
              <a:rPr lang="ru-RU" dirty="0" err="1">
                <a:solidFill>
                  <a:schemeClr val="tx1"/>
                </a:solidFill>
              </a:rPr>
              <a:t>презентацію</a:t>
            </a:r>
            <a:r>
              <a:rPr lang="ru-RU" dirty="0">
                <a:solidFill>
                  <a:schemeClr val="tx1"/>
                </a:solidFill>
              </a:rPr>
              <a:t> на перегляд за </a:t>
            </a:r>
            <a:r>
              <a:rPr lang="ru-RU" dirty="0" err="1">
                <a:solidFill>
                  <a:schemeClr val="tx1"/>
                </a:solidFill>
              </a:rPr>
              <a:t>допомогою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команди</a:t>
            </a:r>
            <a:r>
              <a:rPr lang="ru-RU" dirty="0">
                <a:solidFill>
                  <a:schemeClr val="tx1"/>
                </a:solidFill>
              </a:rPr>
              <a:t> З  початку. 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5.Переглянь </a:t>
            </a:r>
            <a:r>
              <a:rPr lang="ru-RU" dirty="0" err="1">
                <a:solidFill>
                  <a:schemeClr val="tx1"/>
                </a:solidFill>
              </a:rPr>
              <a:t>презентацію</a:t>
            </a:r>
            <a:r>
              <a:rPr lang="ru-RU" dirty="0">
                <a:solidFill>
                  <a:schemeClr val="tx1"/>
                </a:solidFill>
              </a:rPr>
              <a:t>. 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6.Заверши перегляд </a:t>
            </a:r>
            <a:r>
              <a:rPr lang="ru-RU" dirty="0" err="1">
                <a:solidFill>
                  <a:schemeClr val="tx1"/>
                </a:solidFill>
              </a:rPr>
              <a:t>презентації</a:t>
            </a:r>
            <a:r>
              <a:rPr lang="ru-RU" dirty="0">
                <a:solidFill>
                  <a:schemeClr val="tx1"/>
                </a:solidFill>
              </a:rPr>
              <a:t> за </a:t>
            </a:r>
            <a:r>
              <a:rPr lang="ru-RU" dirty="0" err="1">
                <a:solidFill>
                  <a:schemeClr val="tx1"/>
                </a:solidFill>
              </a:rPr>
              <a:t>допомогою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клавіші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Esc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або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команди</a:t>
            </a:r>
            <a:r>
              <a:rPr lang="ru-RU" dirty="0">
                <a:solidFill>
                  <a:schemeClr val="tx1"/>
                </a:solidFill>
              </a:rPr>
              <a:t> контекстного меню.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Завершити</a:t>
            </a:r>
            <a:r>
              <a:rPr lang="ru-RU" dirty="0">
                <a:solidFill>
                  <a:schemeClr val="tx1"/>
                </a:solidFill>
              </a:rPr>
              <a:t> показ </a:t>
            </a:r>
            <a:r>
              <a:rPr lang="ru-RU" dirty="0" err="1">
                <a:solidFill>
                  <a:schemeClr val="tx1"/>
                </a:solidFill>
              </a:rPr>
              <a:t>слайдів</a:t>
            </a:r>
            <a:r>
              <a:rPr lang="ru-RU" dirty="0">
                <a:solidFill>
                  <a:schemeClr val="tx1"/>
                </a:solidFill>
              </a:rPr>
              <a:t>. 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7.Заверши роботу з  </a:t>
            </a:r>
            <a:r>
              <a:rPr lang="ru-RU" dirty="0" err="1">
                <a:solidFill>
                  <a:schemeClr val="tx1"/>
                </a:solidFill>
              </a:rPr>
              <a:t>програмою</a:t>
            </a:r>
            <a:r>
              <a:rPr lang="ru-RU" dirty="0">
                <a:solidFill>
                  <a:schemeClr val="tx1"/>
                </a:solidFill>
              </a:rPr>
              <a:t>. 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8.Зроби </a:t>
            </a:r>
            <a:r>
              <a:rPr lang="ru-RU" dirty="0" err="1">
                <a:solidFill>
                  <a:schemeClr val="tx1"/>
                </a:solidFill>
              </a:rPr>
              <a:t>висновок</a:t>
            </a:r>
            <a:r>
              <a:rPr lang="ru-RU" dirty="0">
                <a:solidFill>
                  <a:schemeClr val="tx1"/>
                </a:solidFill>
              </a:rPr>
              <a:t>: як </a:t>
            </a:r>
            <a:r>
              <a:rPr lang="ru-RU" dirty="0" err="1">
                <a:solidFill>
                  <a:schemeClr val="tx1"/>
                </a:solidFill>
              </a:rPr>
              <a:t>відкривати</a:t>
            </a:r>
            <a:r>
              <a:rPr lang="ru-RU" dirty="0">
                <a:solidFill>
                  <a:schemeClr val="tx1"/>
                </a:solidFill>
              </a:rPr>
              <a:t> й  </a:t>
            </a:r>
            <a:r>
              <a:rPr lang="ru-RU" dirty="0" err="1">
                <a:solidFill>
                  <a:schemeClr val="tx1"/>
                </a:solidFill>
              </a:rPr>
              <a:t>переглядати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презентації</a:t>
            </a:r>
            <a:r>
              <a:rPr lang="ru-RU" dirty="0">
                <a:solidFill>
                  <a:schemeClr val="tx1"/>
                </a:solidFill>
              </a:rPr>
              <a:t> в  </a:t>
            </a:r>
            <a:r>
              <a:rPr lang="ru-RU" dirty="0" err="1">
                <a:solidFill>
                  <a:schemeClr val="tx1"/>
                </a:solidFill>
              </a:rPr>
              <a:t>середовищі</a:t>
            </a:r>
            <a:r>
              <a:rPr lang="ru-RU" dirty="0">
                <a:solidFill>
                  <a:schemeClr val="tx1"/>
                </a:solidFill>
              </a:rPr>
              <a:t> редактора </a:t>
            </a:r>
            <a:r>
              <a:rPr lang="ru-RU" dirty="0" err="1">
                <a:solidFill>
                  <a:schemeClr val="tx1"/>
                </a:solidFill>
              </a:rPr>
              <a:t>презентацій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7255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699EE0-1CB8-8AB0-5077-2899A7445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>
                <a:solidFill>
                  <a:schemeClr val="accent3">
                    <a:lumMod val="75000"/>
                  </a:schemeClr>
                </a:solidFill>
              </a:rPr>
              <a:t>Гімнастика для очей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#16 - Гімнастика для очей">
            <a:hlinkClick r:id="" action="ppaction://media"/>
            <a:extLst>
              <a:ext uri="{FF2B5EF4-FFF2-40B4-BE49-F238E27FC236}">
                <a16:creationId xmlns:a16="http://schemas.microsoft.com/office/drawing/2014/main" id="{7CBC4FBD-6820-5529-F8BF-7BE8E2581AC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</p:spPr>
      </p:pic>
    </p:spTree>
    <p:extLst>
      <p:ext uri="{BB962C8B-B14F-4D97-AF65-F5344CB8AC3E}">
        <p14:creationId xmlns:p14="http://schemas.microsoft.com/office/powerpoint/2010/main" val="2093383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9FF4D549-9846-1F24-C77E-B3F09D06E497}"/>
              </a:ext>
            </a:extLst>
          </p:cNvPr>
          <p:cNvSpPr/>
          <p:nvPr/>
        </p:nvSpPr>
        <p:spPr>
          <a:xfrm>
            <a:off x="2835563" y="258618"/>
            <a:ext cx="6520873" cy="126538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5B9241-63A5-BB29-2661-9A206A39B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98437"/>
            <a:ext cx="10515600" cy="1325563"/>
          </a:xfrm>
        </p:spPr>
        <p:txBody>
          <a:bodyPr/>
          <a:lstStyle/>
          <a:p>
            <a:pPr algn="ctr"/>
            <a:r>
              <a:rPr lang="uk-UA" dirty="0">
                <a:solidFill>
                  <a:schemeClr val="accent3">
                    <a:lumMod val="75000"/>
                  </a:schemeClr>
                </a:solidFill>
              </a:rPr>
              <a:t>Інтерактивна вправа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Объект 4">
            <a:hlinkClick r:id="rId2"/>
            <a:extLst>
              <a:ext uri="{FF2B5EF4-FFF2-40B4-BE49-F238E27FC236}">
                <a16:creationId xmlns:a16="http://schemas.microsoft.com/office/drawing/2014/main" id="{87DF600C-E03C-C35D-DE08-1A9392ADF3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7523" t="12384" r="16807" b="9078"/>
          <a:stretch/>
        </p:blipFill>
        <p:spPr>
          <a:xfrm>
            <a:off x="2419930" y="1746107"/>
            <a:ext cx="7038108" cy="4734727"/>
          </a:xfrm>
        </p:spPr>
      </p:pic>
    </p:spTree>
    <p:extLst>
      <p:ext uri="{BB962C8B-B14F-4D97-AF65-F5344CB8AC3E}">
        <p14:creationId xmlns:p14="http://schemas.microsoft.com/office/powerpoint/2010/main" val="1717300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8F40D3-97E1-2862-82A6-B5BA9B7F2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Емоційне налаштування</a:t>
            </a:r>
            <a:endParaRPr lang="ru-RU" dirty="0"/>
          </a:p>
        </p:txBody>
      </p:sp>
      <p:pic>
        <p:nvPicPr>
          <p:cNvPr id="5" name="Объект 4">
            <a:hlinkClick r:id="rId2"/>
            <a:extLst>
              <a:ext uri="{FF2B5EF4-FFF2-40B4-BE49-F238E27FC236}">
                <a16:creationId xmlns:a16="http://schemas.microsoft.com/office/drawing/2014/main" id="{14705D29-4211-109A-0B2F-2F1378CEAD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692" y="1825625"/>
            <a:ext cx="8394616" cy="4351338"/>
          </a:xfrm>
        </p:spPr>
      </p:pic>
    </p:spTree>
    <p:extLst>
      <p:ext uri="{BB962C8B-B14F-4D97-AF65-F5344CB8AC3E}">
        <p14:creationId xmlns:p14="http://schemas.microsoft.com/office/powerpoint/2010/main" val="4066559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BCCB94EC-3CD4-23DA-CFBC-C1EE7490AA85}"/>
              </a:ext>
            </a:extLst>
          </p:cNvPr>
          <p:cNvSpPr/>
          <p:nvPr/>
        </p:nvSpPr>
        <p:spPr>
          <a:xfrm>
            <a:off x="3098800" y="198582"/>
            <a:ext cx="5994400" cy="135774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Інтерактивна вправа</a:t>
            </a:r>
            <a:endParaRPr lang="ru-RU" sz="4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6" name="Рисунок 5">
            <a:hlinkClick r:id="rId2"/>
            <a:extLst>
              <a:ext uri="{FF2B5EF4-FFF2-40B4-BE49-F238E27FC236}">
                <a16:creationId xmlns:a16="http://schemas.microsoft.com/office/drawing/2014/main" id="{BB02AFB2-A56D-FA4B-6EAD-DA39652AA7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485" t="21010" r="24697" b="9630"/>
          <a:stretch/>
        </p:blipFill>
        <p:spPr>
          <a:xfrm>
            <a:off x="2022764" y="1902691"/>
            <a:ext cx="8146472" cy="475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091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hlinkClick r:id="rId2"/>
            <a:extLst>
              <a:ext uri="{FF2B5EF4-FFF2-40B4-BE49-F238E27FC236}">
                <a16:creationId xmlns:a16="http://schemas.microsoft.com/office/drawing/2014/main" id="{B4EBE0B1-C3EF-7174-1932-6B5F07DD7C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24073" y="1962727"/>
            <a:ext cx="4895273" cy="4895273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C4647ECA-F6BE-D13C-9146-6284948837EC}"/>
              </a:ext>
            </a:extLst>
          </p:cNvPr>
          <p:cNvSpPr/>
          <p:nvPr/>
        </p:nvSpPr>
        <p:spPr>
          <a:xfrm>
            <a:off x="1925782" y="308193"/>
            <a:ext cx="8340436" cy="13255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solidFill>
                  <a:schemeClr val="accent3">
                    <a:lumMod val="75000"/>
                  </a:schemeClr>
                </a:solidFill>
              </a:rPr>
              <a:t>Підсумок уроку</a:t>
            </a:r>
            <a:endParaRPr lang="ru-RU" sz="36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6BA227-58EF-84E0-BADD-6156C35BF1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060" t="25484" r="11817" b="21616"/>
          <a:stretch/>
        </p:blipFill>
        <p:spPr>
          <a:xfrm>
            <a:off x="175491" y="2250181"/>
            <a:ext cx="6077529" cy="384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29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87FF0AF-2DEE-067D-C241-89D5EFA9C59F}"/>
              </a:ext>
            </a:extLst>
          </p:cNvPr>
          <p:cNvSpPr/>
          <p:nvPr/>
        </p:nvSpPr>
        <p:spPr>
          <a:xfrm>
            <a:off x="2724728" y="305234"/>
            <a:ext cx="5855854" cy="115411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/>
              <a:t>Рефлексія</a:t>
            </a:r>
            <a:endParaRPr lang="ru-RU" sz="36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73AC70-D259-D34C-3ACA-42FAB9D15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479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262A52-BF2F-6E5C-B6DA-4557A98B9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254" y="196272"/>
            <a:ext cx="5220855" cy="522085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613B057-C414-495D-976A-81325706E3C9}"/>
              </a:ext>
            </a:extLst>
          </p:cNvPr>
          <p:cNvSpPr/>
          <p:nvPr/>
        </p:nvSpPr>
        <p:spPr>
          <a:xfrm>
            <a:off x="2887158" y="5738398"/>
            <a:ext cx="56749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</a:rPr>
              <a:t>Дякую</a:t>
            </a:r>
            <a:r>
              <a:rPr lang="ru-RU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</a:rPr>
              <a:t> за </a:t>
            </a:r>
            <a:r>
              <a:rPr lang="ru-RU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</a:rPr>
              <a:t>увагу</a:t>
            </a:r>
            <a:r>
              <a:rPr lang="ru-RU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2598410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0244FD-9F75-FC1F-6D54-081D89615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802" y="469286"/>
            <a:ext cx="8614395" cy="93886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57D66AB-57D5-EB10-C3B5-671850B78D47}"/>
              </a:ext>
            </a:extLst>
          </p:cNvPr>
          <p:cNvSpPr/>
          <p:nvPr/>
        </p:nvSpPr>
        <p:spPr>
          <a:xfrm>
            <a:off x="2378120" y="603514"/>
            <a:ext cx="70855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Правила </a:t>
            </a:r>
            <a:r>
              <a:rPr lang="ru-RU" sz="2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поведінки</a:t>
            </a:r>
            <a:r>
              <a:rPr lang="ru-RU" sz="2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в </a:t>
            </a:r>
            <a:r>
              <a:rPr lang="ru-RU" sz="2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кабінеті</a:t>
            </a:r>
            <a:r>
              <a:rPr lang="ru-RU" sz="2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інформатики</a:t>
            </a:r>
            <a:endParaRPr lang="ru-RU" sz="2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7255F9-08AB-2CE5-196A-23F936E01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1309"/>
            <a:ext cx="12192000" cy="31553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007754-4CED-413F-247A-8FED2C6F4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053" y="5199744"/>
            <a:ext cx="2761727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90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5CDA0A3-DABF-3ABD-7AB0-BD3DEDDCA654}"/>
              </a:ext>
            </a:extLst>
          </p:cNvPr>
          <p:cNvSpPr/>
          <p:nvPr/>
        </p:nvSpPr>
        <p:spPr>
          <a:xfrm>
            <a:off x="1217579" y="204281"/>
            <a:ext cx="9756842" cy="135869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8898F44-176F-8D07-1A88-9E9B6906586C}"/>
              </a:ext>
            </a:extLst>
          </p:cNvPr>
          <p:cNvSpPr/>
          <p:nvPr/>
        </p:nvSpPr>
        <p:spPr>
          <a:xfrm>
            <a:off x="3006855" y="421964"/>
            <a:ext cx="61782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err="1">
                <a:ln/>
                <a:solidFill>
                  <a:schemeClr val="accent4"/>
                </a:solidFill>
                <a:effectLst/>
              </a:rPr>
              <a:t>Сьогодні</a:t>
            </a:r>
            <a:r>
              <a:rPr lang="ru-RU" sz="5400" b="1" cap="none" spc="0" dirty="0">
                <a:ln/>
                <a:solidFill>
                  <a:schemeClr val="accent4"/>
                </a:solidFill>
                <a:effectLst/>
              </a:rPr>
              <a:t> на </a:t>
            </a:r>
            <a:r>
              <a:rPr lang="ru-RU" sz="5400" b="1" cap="none" spc="0" dirty="0" err="1">
                <a:ln/>
                <a:solidFill>
                  <a:schemeClr val="accent4"/>
                </a:solidFill>
                <a:effectLst/>
              </a:rPr>
              <a:t>уроці</a:t>
            </a:r>
            <a:r>
              <a:rPr lang="ru-RU" sz="5400" b="1" cap="none" spc="0" dirty="0">
                <a:ln/>
                <a:solidFill>
                  <a:schemeClr val="accent4"/>
                </a:solidFill>
                <a:effectLst/>
              </a:rPr>
              <a:t>:</a:t>
            </a:r>
          </a:p>
        </p:txBody>
      </p:sp>
      <p:sp>
        <p:nvSpPr>
          <p:cNvPr id="6" name="Двойная волна 5">
            <a:extLst>
              <a:ext uri="{FF2B5EF4-FFF2-40B4-BE49-F238E27FC236}">
                <a16:creationId xmlns:a16="http://schemas.microsoft.com/office/drawing/2014/main" id="{7B5688B1-8A15-713A-06F7-AB41699D4A3E}"/>
              </a:ext>
            </a:extLst>
          </p:cNvPr>
          <p:cNvSpPr/>
          <p:nvPr/>
        </p:nvSpPr>
        <p:spPr>
          <a:xfrm>
            <a:off x="846306" y="2159540"/>
            <a:ext cx="4815192" cy="1605064"/>
          </a:xfrm>
          <a:prstGeom prst="doubleWav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512D866-E2C2-2C28-36B2-8184B91D568D}"/>
              </a:ext>
            </a:extLst>
          </p:cNvPr>
          <p:cNvSpPr/>
          <p:nvPr/>
        </p:nvSpPr>
        <p:spPr>
          <a:xfrm>
            <a:off x="846306" y="2414534"/>
            <a:ext cx="46987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Згадаємо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що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таке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комп’ютерна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презентація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та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її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редактор</a:t>
            </a:r>
            <a:endParaRPr lang="ru-RU" sz="2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Двойная волна 7">
            <a:extLst>
              <a:ext uri="{FF2B5EF4-FFF2-40B4-BE49-F238E27FC236}">
                <a16:creationId xmlns:a16="http://schemas.microsoft.com/office/drawing/2014/main" id="{F4F5024A-1B93-D68D-806B-3E73D7D9797A}"/>
              </a:ext>
            </a:extLst>
          </p:cNvPr>
          <p:cNvSpPr/>
          <p:nvPr/>
        </p:nvSpPr>
        <p:spPr>
          <a:xfrm>
            <a:off x="3385488" y="3644828"/>
            <a:ext cx="4319081" cy="1770434"/>
          </a:xfrm>
          <a:prstGeom prst="doubleWav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F49BABC-6864-934E-ABFF-C33F2A4D25F6}"/>
              </a:ext>
            </a:extLst>
          </p:cNvPr>
          <p:cNvSpPr/>
          <p:nvPr/>
        </p:nvSpPr>
        <p:spPr>
          <a:xfrm>
            <a:off x="3743849" y="4144908"/>
            <a:ext cx="344036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200" b="1" cap="none" spc="0" dirty="0" err="1">
                <a:ln/>
                <a:solidFill>
                  <a:schemeClr val="accent4"/>
                </a:solidFill>
                <a:effectLst/>
              </a:rPr>
              <a:t>Етапи</a:t>
            </a:r>
            <a:r>
              <a:rPr lang="ru-RU" sz="32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ru-RU" sz="3200" b="1" cap="none" spc="0" dirty="0" err="1">
                <a:ln/>
                <a:solidFill>
                  <a:schemeClr val="accent4"/>
                </a:solidFill>
                <a:effectLst/>
              </a:rPr>
              <a:t>створення</a:t>
            </a:r>
            <a:endParaRPr lang="ru-RU" sz="3200" b="1" cap="none" spc="0" dirty="0">
              <a:ln/>
              <a:solidFill>
                <a:schemeClr val="accent4"/>
              </a:solidFill>
              <a:effectLst/>
            </a:endParaRPr>
          </a:p>
          <a:p>
            <a:pPr algn="ctr"/>
            <a:r>
              <a:rPr lang="ru-RU" sz="32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ru-RU" sz="3200" b="1" cap="none" spc="0" dirty="0" err="1">
                <a:ln/>
                <a:solidFill>
                  <a:schemeClr val="accent4"/>
                </a:solidFill>
                <a:effectLst/>
              </a:rPr>
              <a:t>презентації</a:t>
            </a:r>
            <a:endParaRPr lang="ru-RU" sz="32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0" name="Двойная волна 9">
            <a:extLst>
              <a:ext uri="{FF2B5EF4-FFF2-40B4-BE49-F238E27FC236}">
                <a16:creationId xmlns:a16="http://schemas.microsoft.com/office/drawing/2014/main" id="{1EC7D562-D58B-E118-E462-060C1DC98B45}"/>
              </a:ext>
            </a:extLst>
          </p:cNvPr>
          <p:cNvSpPr/>
          <p:nvPr/>
        </p:nvSpPr>
        <p:spPr>
          <a:xfrm>
            <a:off x="5739845" y="5409416"/>
            <a:ext cx="4503906" cy="1442738"/>
          </a:xfrm>
          <a:prstGeom prst="doubleWave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60E3CFF-347F-977D-99BD-BCD110E57870}"/>
              </a:ext>
            </a:extLst>
          </p:cNvPr>
          <p:cNvSpPr/>
          <p:nvPr/>
        </p:nvSpPr>
        <p:spPr>
          <a:xfrm>
            <a:off x="6096000" y="5722206"/>
            <a:ext cx="409439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Навчитесь</a:t>
            </a:r>
            <a:r>
              <a:rPr lang="ru-RU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переглядати</a:t>
            </a:r>
            <a:r>
              <a:rPr lang="ru-RU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8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презентацію</a:t>
            </a:r>
            <a:endParaRPr lang="ru-RU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7939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74CD3B0-50C1-01C6-3B1D-3F23CA6A3346}"/>
              </a:ext>
            </a:extLst>
          </p:cNvPr>
          <p:cNvSpPr/>
          <p:nvPr/>
        </p:nvSpPr>
        <p:spPr>
          <a:xfrm>
            <a:off x="2042809" y="285243"/>
            <a:ext cx="6750996" cy="141051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490C0B-DC54-1D48-A2C1-6688E13E9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7894" y="370190"/>
            <a:ext cx="6515911" cy="1325563"/>
          </a:xfrm>
        </p:spPr>
        <p:txBody>
          <a:bodyPr/>
          <a:lstStyle/>
          <a:p>
            <a:r>
              <a:rPr lang="uk-UA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Інтелектуальна розминка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BC8CFF3B-F98D-16E4-FC02-0B7C5584EA56}"/>
              </a:ext>
            </a:extLst>
          </p:cNvPr>
          <p:cNvSpPr/>
          <p:nvPr/>
        </p:nvSpPr>
        <p:spPr>
          <a:xfrm>
            <a:off x="7723762" y="1780701"/>
            <a:ext cx="4202349" cy="4587776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BBA8C9B-502D-DA4B-6A07-CEB1B06DDFF6}"/>
              </a:ext>
            </a:extLst>
          </p:cNvPr>
          <p:cNvSpPr/>
          <p:nvPr/>
        </p:nvSpPr>
        <p:spPr>
          <a:xfrm>
            <a:off x="7461115" y="1929110"/>
            <a:ext cx="4464996" cy="443936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CCAF629-BC25-42E2-E3A5-4C97BEE090F8}"/>
              </a:ext>
            </a:extLst>
          </p:cNvPr>
          <p:cNvSpPr/>
          <p:nvPr/>
        </p:nvSpPr>
        <p:spPr>
          <a:xfrm>
            <a:off x="7507821" y="2125726"/>
            <a:ext cx="4464997" cy="432769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0CEBBAD-AD94-D201-434F-9342BB180D1A}"/>
              </a:ext>
            </a:extLst>
          </p:cNvPr>
          <p:cNvSpPr/>
          <p:nvPr/>
        </p:nvSpPr>
        <p:spPr>
          <a:xfrm>
            <a:off x="7795753" y="2520317"/>
            <a:ext cx="4058366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тополі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три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товсті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гілки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кожній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товстій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гілці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по три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тоненькі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гілочки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кожній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тоненькій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гілочці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 одному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яблучку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Скільки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всього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яблук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D8A7EE-B6AE-52E7-4820-20EED0AB7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28" y="2310527"/>
            <a:ext cx="3676532" cy="3676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0F7C15F-B5A4-7AD4-4839-D1A9C106FA16}"/>
              </a:ext>
            </a:extLst>
          </p:cNvPr>
          <p:cNvSpPr/>
          <p:nvPr/>
        </p:nvSpPr>
        <p:spPr>
          <a:xfrm>
            <a:off x="4224129" y="4812146"/>
            <a:ext cx="3164994" cy="19567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Жодного, бо на тополі яблука не ростуть.</a:t>
            </a:r>
          </a:p>
        </p:txBody>
      </p:sp>
    </p:spTree>
    <p:extLst>
      <p:ext uri="{BB962C8B-B14F-4D97-AF65-F5344CB8AC3E}">
        <p14:creationId xmlns:p14="http://schemas.microsoft.com/office/powerpoint/2010/main" val="1489364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F20D2F9A-DD66-D88F-7EBE-8B2724E63AF9}"/>
              </a:ext>
            </a:extLst>
          </p:cNvPr>
          <p:cNvSpPr/>
          <p:nvPr/>
        </p:nvSpPr>
        <p:spPr>
          <a:xfrm>
            <a:off x="1995055" y="166255"/>
            <a:ext cx="7860145" cy="8035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b="1" dirty="0">
                <a:ln/>
                <a:solidFill>
                  <a:schemeClr val="accent4"/>
                </a:solidFill>
              </a:rPr>
              <a:t>Що таке презентація?</a:t>
            </a:r>
            <a:endParaRPr lang="ru-RU" b="1" dirty="0">
              <a:ln/>
              <a:solidFill>
                <a:schemeClr val="accent4"/>
              </a:solidFill>
            </a:endParaRPr>
          </a:p>
        </p:txBody>
      </p:sp>
      <p:sp>
        <p:nvSpPr>
          <p:cNvPr id="7" name="Блок-схема: документ 6">
            <a:extLst>
              <a:ext uri="{FF2B5EF4-FFF2-40B4-BE49-F238E27FC236}">
                <a16:creationId xmlns:a16="http://schemas.microsoft.com/office/drawing/2014/main" id="{F50E0E18-0350-5BAD-1EA9-98EA375A7869}"/>
              </a:ext>
            </a:extLst>
          </p:cNvPr>
          <p:cNvSpPr/>
          <p:nvPr/>
        </p:nvSpPr>
        <p:spPr>
          <a:xfrm>
            <a:off x="572655" y="1450109"/>
            <a:ext cx="2419927" cy="2678545"/>
          </a:xfrm>
          <a:prstGeom prst="flowChartDocumen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Діти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чи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бачили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ви</a:t>
            </a:r>
            <a:r>
              <a:rPr lang="ru-RU" dirty="0">
                <a:solidFill>
                  <a:schemeClr val="tx1"/>
                </a:solidFill>
              </a:rPr>
              <a:t> коли-</a:t>
            </a:r>
            <a:r>
              <a:rPr lang="ru-RU" dirty="0" err="1">
                <a:solidFill>
                  <a:schemeClr val="tx1"/>
                </a:solidFill>
              </a:rPr>
              <a:t>небудь</a:t>
            </a:r>
            <a:r>
              <a:rPr lang="ru-RU" dirty="0">
                <a:solidFill>
                  <a:schemeClr val="tx1"/>
                </a:solidFill>
              </a:rPr>
              <a:t>, як </a:t>
            </a:r>
            <a:r>
              <a:rPr lang="ru-RU" dirty="0" err="1">
                <a:solidFill>
                  <a:schemeClr val="tx1"/>
                </a:solidFill>
              </a:rPr>
              <a:t>хтось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щось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розповідає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показуючи</a:t>
            </a:r>
            <a:r>
              <a:rPr lang="ru-RU" dirty="0">
                <a:solidFill>
                  <a:schemeClr val="tx1"/>
                </a:solidFill>
              </a:rPr>
              <a:t> картинки на великому </a:t>
            </a:r>
            <a:r>
              <a:rPr lang="ru-RU" dirty="0" err="1">
                <a:solidFill>
                  <a:schemeClr val="tx1"/>
                </a:solidFill>
              </a:rPr>
              <a:t>екрані</a:t>
            </a:r>
            <a:r>
              <a:rPr lang="ru-RU" dirty="0">
                <a:solidFill>
                  <a:schemeClr val="tx1"/>
                </a:solidFill>
              </a:rPr>
              <a:t>? </a:t>
            </a:r>
          </a:p>
        </p:txBody>
      </p:sp>
      <p:sp>
        <p:nvSpPr>
          <p:cNvPr id="8" name="Блок-схема: документ 7">
            <a:extLst>
              <a:ext uri="{FF2B5EF4-FFF2-40B4-BE49-F238E27FC236}">
                <a16:creationId xmlns:a16="http://schemas.microsoft.com/office/drawing/2014/main" id="{6BD588FA-91AD-E447-1E13-B0F82E293D92}"/>
              </a:ext>
            </a:extLst>
          </p:cNvPr>
          <p:cNvSpPr/>
          <p:nvPr/>
        </p:nvSpPr>
        <p:spPr>
          <a:xfrm>
            <a:off x="3611419" y="2011218"/>
            <a:ext cx="2752437" cy="2835564"/>
          </a:xfrm>
          <a:prstGeom prst="flowChartDocumen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Як </a:t>
            </a:r>
            <a:r>
              <a:rPr lang="ru-RU" dirty="0" err="1">
                <a:solidFill>
                  <a:schemeClr val="tx1"/>
                </a:solidFill>
              </a:rPr>
              <a:t>ви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думаєте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чому</a:t>
            </a:r>
            <a:r>
              <a:rPr lang="ru-RU" dirty="0">
                <a:solidFill>
                  <a:schemeClr val="tx1"/>
                </a:solidFill>
              </a:rPr>
              <a:t> люди так </a:t>
            </a:r>
            <a:r>
              <a:rPr lang="ru-RU" dirty="0" err="1">
                <a:solidFill>
                  <a:schemeClr val="tx1"/>
                </a:solidFill>
              </a:rPr>
              <a:t>роблять</a:t>
            </a:r>
            <a:r>
              <a:rPr lang="ru-RU" dirty="0">
                <a:solidFill>
                  <a:schemeClr val="tx1"/>
                </a:solidFill>
              </a:rPr>
              <a:t>? </a:t>
            </a:r>
          </a:p>
        </p:txBody>
      </p:sp>
      <p:sp>
        <p:nvSpPr>
          <p:cNvPr id="9" name="Блок-схема: документ 8">
            <a:extLst>
              <a:ext uri="{FF2B5EF4-FFF2-40B4-BE49-F238E27FC236}">
                <a16:creationId xmlns:a16="http://schemas.microsoft.com/office/drawing/2014/main" id="{78BDDB96-C363-FFF4-B72F-23649E3E0819}"/>
              </a:ext>
            </a:extLst>
          </p:cNvPr>
          <p:cNvSpPr/>
          <p:nvPr/>
        </p:nvSpPr>
        <p:spPr>
          <a:xfrm>
            <a:off x="7490691" y="3223490"/>
            <a:ext cx="2752437" cy="2752437"/>
          </a:xfrm>
          <a:prstGeom prst="flowChartDocumen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Саме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такі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розповіді</a:t>
            </a:r>
            <a:r>
              <a:rPr lang="ru-RU" dirty="0">
                <a:solidFill>
                  <a:schemeClr val="tx1"/>
                </a:solidFill>
              </a:rPr>
              <a:t> з картинками </a:t>
            </a:r>
            <a:r>
              <a:rPr lang="ru-RU" dirty="0" err="1">
                <a:solidFill>
                  <a:schemeClr val="tx1"/>
                </a:solidFill>
              </a:rPr>
              <a:t>називаються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презентаціями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1564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9B04E287-364C-FF9C-C367-EFA1B96C5311}"/>
              </a:ext>
            </a:extLst>
          </p:cNvPr>
          <p:cNvSpPr/>
          <p:nvPr/>
        </p:nvSpPr>
        <p:spPr>
          <a:xfrm>
            <a:off x="7001163" y="1791855"/>
            <a:ext cx="3768437" cy="46181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«</a:t>
            </a:r>
            <a:r>
              <a:rPr lang="ru-RU" dirty="0" err="1">
                <a:solidFill>
                  <a:schemeClr val="tx1"/>
                </a:solidFill>
              </a:rPr>
              <a:t>Уявіть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що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хочете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розповісти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своїм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друзям</a:t>
            </a:r>
            <a:r>
              <a:rPr lang="ru-RU" dirty="0">
                <a:solidFill>
                  <a:schemeClr val="tx1"/>
                </a:solidFill>
              </a:rPr>
              <a:t> про свою </a:t>
            </a:r>
            <a:r>
              <a:rPr lang="ru-RU" dirty="0" err="1">
                <a:solidFill>
                  <a:schemeClr val="tx1"/>
                </a:solidFill>
              </a:rPr>
              <a:t>улюблену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гру</a:t>
            </a:r>
            <a:r>
              <a:rPr lang="ru-RU" dirty="0">
                <a:solidFill>
                  <a:schemeClr val="tx1"/>
                </a:solidFill>
              </a:rPr>
              <a:t>. Ви можете просто </a:t>
            </a:r>
            <a:r>
              <a:rPr lang="ru-RU" dirty="0" err="1">
                <a:solidFill>
                  <a:schemeClr val="tx1"/>
                </a:solidFill>
              </a:rPr>
              <a:t>розповідати</a:t>
            </a:r>
            <a:r>
              <a:rPr lang="ru-RU" dirty="0">
                <a:solidFill>
                  <a:schemeClr val="tx1"/>
                </a:solidFill>
              </a:rPr>
              <a:t> словами, </a:t>
            </a:r>
            <a:r>
              <a:rPr lang="ru-RU" dirty="0" err="1">
                <a:solidFill>
                  <a:schemeClr val="tx1"/>
                </a:solidFill>
              </a:rPr>
              <a:t>але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якщо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ви</a:t>
            </a:r>
            <a:r>
              <a:rPr lang="ru-RU" dirty="0">
                <a:solidFill>
                  <a:schemeClr val="tx1"/>
                </a:solidFill>
              </a:rPr>
              <a:t> покажете </a:t>
            </a:r>
            <a:r>
              <a:rPr lang="ru-RU" dirty="0" err="1">
                <a:solidFill>
                  <a:schemeClr val="tx1"/>
                </a:solidFill>
              </a:rPr>
              <a:t>їм</a:t>
            </a:r>
            <a:r>
              <a:rPr lang="ru-RU" dirty="0">
                <a:solidFill>
                  <a:schemeClr val="tx1"/>
                </a:solidFill>
              </a:rPr>
              <a:t> картинки з </a:t>
            </a:r>
            <a:r>
              <a:rPr lang="ru-RU" dirty="0" err="1">
                <a:solidFill>
                  <a:schemeClr val="tx1"/>
                </a:solidFill>
              </a:rPr>
              <a:t>цієї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гри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розкажете</a:t>
            </a:r>
            <a:r>
              <a:rPr lang="ru-RU" dirty="0">
                <a:solidFill>
                  <a:schemeClr val="tx1"/>
                </a:solidFill>
              </a:rPr>
              <a:t> про </a:t>
            </a:r>
            <a:r>
              <a:rPr lang="ru-RU" dirty="0" err="1">
                <a:solidFill>
                  <a:schemeClr val="tx1"/>
                </a:solidFill>
              </a:rPr>
              <a:t>її</a:t>
            </a:r>
            <a:r>
              <a:rPr lang="ru-RU" dirty="0">
                <a:solidFill>
                  <a:schemeClr val="tx1"/>
                </a:solidFill>
              </a:rPr>
              <a:t> правила, покажете </a:t>
            </a:r>
            <a:r>
              <a:rPr lang="ru-RU" dirty="0" err="1">
                <a:solidFill>
                  <a:schemeClr val="tx1"/>
                </a:solidFill>
              </a:rPr>
              <a:t>найцікавіші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моменти</a:t>
            </a:r>
            <a:r>
              <a:rPr lang="ru-RU" dirty="0">
                <a:solidFill>
                  <a:schemeClr val="tx1"/>
                </a:solidFill>
              </a:rPr>
              <a:t> – </a:t>
            </a:r>
            <a:r>
              <a:rPr lang="ru-RU" dirty="0" err="1">
                <a:solidFill>
                  <a:schemeClr val="tx1"/>
                </a:solidFill>
              </a:rPr>
              <a:t>це</a:t>
            </a:r>
            <a:r>
              <a:rPr lang="ru-RU" dirty="0">
                <a:solidFill>
                  <a:schemeClr val="tx1"/>
                </a:solidFill>
              </a:rPr>
              <a:t> буде </a:t>
            </a:r>
            <a:r>
              <a:rPr lang="ru-RU" dirty="0" err="1">
                <a:solidFill>
                  <a:schemeClr val="tx1"/>
                </a:solidFill>
              </a:rPr>
              <a:t>набагато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цікавіше</a:t>
            </a:r>
            <a:r>
              <a:rPr lang="ru-RU" dirty="0">
                <a:solidFill>
                  <a:schemeClr val="tx1"/>
                </a:solidFill>
              </a:rPr>
              <a:t> та </a:t>
            </a:r>
            <a:r>
              <a:rPr lang="ru-RU" dirty="0" err="1">
                <a:solidFill>
                  <a:schemeClr val="tx1"/>
                </a:solidFill>
              </a:rPr>
              <a:t>зрозуміліше</a:t>
            </a:r>
            <a:r>
              <a:rPr lang="ru-RU" dirty="0">
                <a:solidFill>
                  <a:schemeClr val="tx1"/>
                </a:solidFill>
              </a:rPr>
              <a:t>! </a:t>
            </a:r>
            <a:r>
              <a:rPr lang="ru-RU" dirty="0" err="1">
                <a:solidFill>
                  <a:schemeClr val="tx1"/>
                </a:solidFill>
              </a:rPr>
              <a:t>Презентація</a:t>
            </a:r>
            <a:r>
              <a:rPr lang="ru-RU" dirty="0">
                <a:solidFill>
                  <a:schemeClr val="tx1"/>
                </a:solidFill>
              </a:rPr>
              <a:t> – </a:t>
            </a:r>
            <a:r>
              <a:rPr lang="ru-RU" dirty="0" err="1">
                <a:solidFill>
                  <a:schemeClr val="tx1"/>
                </a:solidFill>
              </a:rPr>
              <a:t>це</a:t>
            </a:r>
            <a:r>
              <a:rPr lang="ru-RU" dirty="0">
                <a:solidFill>
                  <a:schemeClr val="tx1"/>
                </a:solidFill>
              </a:rPr>
              <a:t> як </a:t>
            </a:r>
            <a:r>
              <a:rPr lang="ru-RU" dirty="0" err="1">
                <a:solidFill>
                  <a:schemeClr val="tx1"/>
                </a:solidFill>
              </a:rPr>
              <a:t>така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цікава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розповідь</a:t>
            </a:r>
            <a:r>
              <a:rPr lang="ru-RU" dirty="0">
                <a:solidFill>
                  <a:schemeClr val="tx1"/>
                </a:solidFill>
              </a:rPr>
              <a:t> з картинками, словами, а </a:t>
            </a:r>
            <a:r>
              <a:rPr lang="ru-RU" dirty="0" err="1">
                <a:solidFill>
                  <a:schemeClr val="tx1"/>
                </a:solidFill>
              </a:rPr>
              <a:t>іноді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навіть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зі</a:t>
            </a:r>
            <a:r>
              <a:rPr lang="ru-RU" dirty="0">
                <a:solidFill>
                  <a:schemeClr val="tx1"/>
                </a:solidFill>
              </a:rPr>
              <a:t> звуками та </a:t>
            </a:r>
            <a:r>
              <a:rPr lang="ru-RU" dirty="0" err="1">
                <a:solidFill>
                  <a:schemeClr val="tx1"/>
                </a:solidFill>
              </a:rPr>
              <a:t>відео</a:t>
            </a:r>
            <a:r>
              <a:rPr lang="ru-RU" dirty="0">
                <a:solidFill>
                  <a:schemeClr val="tx1"/>
                </a:solidFill>
              </a:rPr>
              <a:t>, яку </a:t>
            </a:r>
            <a:r>
              <a:rPr lang="ru-RU" dirty="0" err="1">
                <a:solidFill>
                  <a:schemeClr val="tx1"/>
                </a:solidFill>
              </a:rPr>
              <a:t>показують</a:t>
            </a:r>
            <a:r>
              <a:rPr lang="ru-RU" dirty="0">
                <a:solidFill>
                  <a:schemeClr val="tx1"/>
                </a:solidFill>
              </a:rPr>
              <a:t> на </a:t>
            </a:r>
            <a:r>
              <a:rPr lang="ru-RU" dirty="0" err="1">
                <a:solidFill>
                  <a:schemeClr val="tx1"/>
                </a:solidFill>
              </a:rPr>
              <a:t>екрані</a:t>
            </a:r>
            <a:r>
              <a:rPr lang="ru-RU" dirty="0">
                <a:solidFill>
                  <a:schemeClr val="tx1"/>
                </a:solidFill>
              </a:rPr>
              <a:t> для </a:t>
            </a:r>
            <a:r>
              <a:rPr lang="ru-RU" dirty="0" err="1">
                <a:solidFill>
                  <a:schemeClr val="tx1"/>
                </a:solidFill>
              </a:rPr>
              <a:t>багатьох</a:t>
            </a:r>
            <a:r>
              <a:rPr lang="ru-RU" dirty="0">
                <a:solidFill>
                  <a:schemeClr val="tx1"/>
                </a:solidFill>
              </a:rPr>
              <a:t> людей.»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83D2A1-94AA-3C41-725C-68E053C47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219" y="1377842"/>
            <a:ext cx="5084617" cy="52123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688351-1F8E-9229-76A2-2BBC83898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412" y="154120"/>
            <a:ext cx="7864522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009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CBF5A33-7CEB-F49E-5FBF-08E06A60AAFB}"/>
              </a:ext>
            </a:extLst>
          </p:cNvPr>
          <p:cNvSpPr/>
          <p:nvPr/>
        </p:nvSpPr>
        <p:spPr>
          <a:xfrm>
            <a:off x="3121891" y="247960"/>
            <a:ext cx="4636655" cy="10820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Словничок</a:t>
            </a:r>
            <a:endParaRPr lang="ru-RU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Двойная волна 5">
            <a:extLst>
              <a:ext uri="{FF2B5EF4-FFF2-40B4-BE49-F238E27FC236}">
                <a16:creationId xmlns:a16="http://schemas.microsoft.com/office/drawing/2014/main" id="{8AF97154-348B-FDEC-094A-0C9444475448}"/>
              </a:ext>
            </a:extLst>
          </p:cNvPr>
          <p:cNvSpPr/>
          <p:nvPr/>
        </p:nvSpPr>
        <p:spPr>
          <a:xfrm>
            <a:off x="244285" y="1754053"/>
            <a:ext cx="6498261" cy="4378036"/>
          </a:xfrm>
          <a:prstGeom prst="doubleWav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0466F5-80E1-A901-827D-377DE89AC8F3}"/>
              </a:ext>
            </a:extLst>
          </p:cNvPr>
          <p:cNvSpPr txBox="1"/>
          <p:nvPr/>
        </p:nvSpPr>
        <p:spPr>
          <a:xfrm>
            <a:off x="955832" y="2388799"/>
            <a:ext cx="478918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Презентація</a:t>
            </a:r>
            <a:r>
              <a:rPr lang="ru-RU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 (англ. </a:t>
            </a:r>
            <a:r>
              <a:rPr lang="ru-RU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presentation</a:t>
            </a:r>
            <a:r>
              <a:rPr lang="ru-RU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  — </a:t>
            </a:r>
            <a:r>
              <a:rPr lang="ru-RU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представлення</a:t>
            </a:r>
            <a:r>
              <a:rPr lang="ru-RU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, </a:t>
            </a:r>
            <a:r>
              <a:rPr lang="ru-RU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подання</a:t>
            </a:r>
            <a:r>
              <a:rPr lang="ru-RU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)  — </a:t>
            </a:r>
            <a:r>
              <a:rPr lang="ru-RU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це</a:t>
            </a:r>
            <a:r>
              <a:rPr lang="ru-RU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 </a:t>
            </a:r>
            <a:r>
              <a:rPr lang="ru-RU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доповідь</a:t>
            </a:r>
            <a:r>
              <a:rPr lang="ru-RU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 перед </a:t>
            </a:r>
            <a:r>
              <a:rPr lang="ru-RU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аудиторією</a:t>
            </a:r>
            <a:r>
              <a:rPr lang="ru-RU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 на </a:t>
            </a:r>
            <a:r>
              <a:rPr lang="ru-RU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певну</a:t>
            </a:r>
            <a:r>
              <a:rPr lang="ru-RU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 тему </a:t>
            </a:r>
            <a:r>
              <a:rPr lang="ru-RU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зазвичай</a:t>
            </a:r>
            <a:r>
              <a:rPr lang="ru-RU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 </a:t>
            </a:r>
            <a:r>
              <a:rPr lang="ru-RU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із</a:t>
            </a:r>
            <a:r>
              <a:rPr lang="ru-RU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 </a:t>
            </a:r>
            <a:r>
              <a:rPr lang="ru-RU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використанням</a:t>
            </a:r>
            <a:r>
              <a:rPr lang="ru-RU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 </a:t>
            </a:r>
            <a:r>
              <a:rPr lang="ru-RU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демонстраційних</a:t>
            </a:r>
            <a:r>
              <a:rPr lang="ru-RU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 </a:t>
            </a:r>
            <a:r>
              <a:rPr lang="ru-RU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матеріалів</a:t>
            </a:r>
            <a:r>
              <a:rPr lang="ru-RU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/>
              </a:rPr>
              <a:t>.</a:t>
            </a:r>
            <a:endParaRPr lang="uk-UA" sz="2800" dirty="0">
              <a:solidFill>
                <a:schemeClr val="tx2">
                  <a:lumMod val="90000"/>
                  <a:lumOff val="10000"/>
                </a:schemeClr>
              </a:solidFill>
              <a:latin typeface="Calibri" panose="020F0502020204030204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2C06B42-FBB4-FDE4-03FC-4EFB7C76A8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519" t="15758" r="5245"/>
          <a:stretch/>
        </p:blipFill>
        <p:spPr>
          <a:xfrm>
            <a:off x="7758546" y="1977678"/>
            <a:ext cx="4023802" cy="393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41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0881E86-D6B5-A820-FD71-BA87D5750B0B}"/>
              </a:ext>
            </a:extLst>
          </p:cNvPr>
          <p:cNvSpPr/>
          <p:nvPr/>
        </p:nvSpPr>
        <p:spPr>
          <a:xfrm>
            <a:off x="2096655" y="301625"/>
            <a:ext cx="7333672" cy="107459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Де використовують презентації?</a:t>
            </a:r>
            <a:endParaRPr lang="ru-RU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Капля 4">
            <a:extLst>
              <a:ext uri="{FF2B5EF4-FFF2-40B4-BE49-F238E27FC236}">
                <a16:creationId xmlns:a16="http://schemas.microsoft.com/office/drawing/2014/main" id="{E9C9BB4D-53BC-D495-EA6F-B87E83ACA565}"/>
              </a:ext>
            </a:extLst>
          </p:cNvPr>
          <p:cNvSpPr/>
          <p:nvPr/>
        </p:nvSpPr>
        <p:spPr>
          <a:xfrm>
            <a:off x="803561" y="1480993"/>
            <a:ext cx="1874981" cy="1381990"/>
          </a:xfrm>
          <a:prstGeom prst="teardrop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 </a:t>
            </a:r>
            <a:r>
              <a:rPr lang="ru-RU" dirty="0" err="1"/>
              <a:t>школі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05D418-DBB4-C3C5-8886-B716BEABB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45" y="3327398"/>
            <a:ext cx="3392055" cy="3392055"/>
          </a:xfrm>
          <a:prstGeom prst="rect">
            <a:avLst/>
          </a:prstGeom>
        </p:spPr>
      </p:pic>
      <p:sp>
        <p:nvSpPr>
          <p:cNvPr id="7" name="Капля 6">
            <a:extLst>
              <a:ext uri="{FF2B5EF4-FFF2-40B4-BE49-F238E27FC236}">
                <a16:creationId xmlns:a16="http://schemas.microsoft.com/office/drawing/2014/main" id="{6EFE7690-25F8-72DF-FF64-4FA05049621A}"/>
              </a:ext>
            </a:extLst>
          </p:cNvPr>
          <p:cNvSpPr/>
          <p:nvPr/>
        </p:nvSpPr>
        <p:spPr>
          <a:xfrm>
            <a:off x="4020127" y="1480992"/>
            <a:ext cx="1690254" cy="1381991"/>
          </a:xfrm>
          <a:prstGeom prst="teardrop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 </a:t>
            </a:r>
            <a:r>
              <a:rPr lang="ru-RU" dirty="0" err="1"/>
              <a:t>роботі</a:t>
            </a:r>
            <a:endParaRPr lang="ru-RU" dirty="0"/>
          </a:p>
        </p:txBody>
      </p:sp>
      <p:sp>
        <p:nvSpPr>
          <p:cNvPr id="8" name="Капля 7">
            <a:extLst>
              <a:ext uri="{FF2B5EF4-FFF2-40B4-BE49-F238E27FC236}">
                <a16:creationId xmlns:a16="http://schemas.microsoft.com/office/drawing/2014/main" id="{CA37CF82-7F06-8BB7-26BA-45EABAE6A254}"/>
              </a:ext>
            </a:extLst>
          </p:cNvPr>
          <p:cNvSpPr/>
          <p:nvPr/>
        </p:nvSpPr>
        <p:spPr>
          <a:xfrm>
            <a:off x="7051967" y="1494453"/>
            <a:ext cx="1690254" cy="1496291"/>
          </a:xfrm>
          <a:prstGeom prst="teardrop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Вдома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07C3AA-35B3-627A-A5D9-465ABBA30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2255" y="3157285"/>
            <a:ext cx="5523345" cy="3700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Капля 9">
            <a:extLst>
              <a:ext uri="{FF2B5EF4-FFF2-40B4-BE49-F238E27FC236}">
                <a16:creationId xmlns:a16="http://schemas.microsoft.com/office/drawing/2014/main" id="{49D6EA2C-0089-480E-8933-14A09EBF74DC}"/>
              </a:ext>
            </a:extLst>
          </p:cNvPr>
          <p:cNvSpPr/>
          <p:nvPr/>
        </p:nvSpPr>
        <p:spPr>
          <a:xfrm>
            <a:off x="9707418" y="1621072"/>
            <a:ext cx="1607127" cy="1369672"/>
          </a:xfrm>
          <a:prstGeom prst="teardrop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В інтернеті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53DD6B9-6F4B-5AE8-6B65-3CD8D95E0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3308" y="3768815"/>
            <a:ext cx="2662382" cy="266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87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457</Words>
  <Application>Microsoft Office PowerPoint</Application>
  <PresentationFormat>Широкоэкранный</PresentationFormat>
  <Paragraphs>68</Paragraphs>
  <Slides>23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Aptos</vt:lpstr>
      <vt:lpstr>Aptos Display</vt:lpstr>
      <vt:lpstr>Arial</vt:lpstr>
      <vt:lpstr>Calibri</vt:lpstr>
      <vt:lpstr>IBM Plex Sans</vt:lpstr>
      <vt:lpstr>Times New Roman</vt:lpstr>
      <vt:lpstr>Тема Office</vt:lpstr>
      <vt:lpstr>Комп’ютерна презентація. Етапи роботи з презентацією. Середовище редактора презентацій.</vt:lpstr>
      <vt:lpstr>Емоційне налаштування</vt:lpstr>
      <vt:lpstr>Презентация PowerPoint</vt:lpstr>
      <vt:lpstr>Презентация PowerPoint</vt:lpstr>
      <vt:lpstr>Інтелектуальна розминка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Для створення комп’ютерних презентацій існують спеціальні програми — редактори презентацій.</vt:lpstr>
      <vt:lpstr>Після запуску на екрані з’являється вікно, у  якому можна виконати пошук потрібного шаблону презентацїї, здійснити створення нової презентації або відкрити одну з  останніх збережених презентацій.  </vt:lpstr>
      <vt:lpstr>Презентация PowerPoint</vt:lpstr>
      <vt:lpstr>Презентация PowerPoint</vt:lpstr>
      <vt:lpstr>Презентация PowerPoint</vt:lpstr>
      <vt:lpstr>Гімнастика для очей</vt:lpstr>
      <vt:lpstr>Інтерактивна вправа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Юля</dc:creator>
  <cp:lastModifiedBy>Юля</cp:lastModifiedBy>
  <cp:revision>6</cp:revision>
  <dcterms:created xsi:type="dcterms:W3CDTF">2025-05-01T09:39:58Z</dcterms:created>
  <dcterms:modified xsi:type="dcterms:W3CDTF">2025-05-01T13:17:11Z</dcterms:modified>
</cp:coreProperties>
</file>