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6" r:id="rId5"/>
    <p:sldId id="256" r:id="rId6"/>
    <p:sldId id="257" r:id="rId7"/>
    <p:sldId id="258" r:id="rId8"/>
    <p:sldId id="273" r:id="rId9"/>
    <p:sldId id="259" r:id="rId10"/>
    <p:sldId id="279" r:id="rId11"/>
    <p:sldId id="274" r:id="rId12"/>
    <p:sldId id="270" r:id="rId13"/>
    <p:sldId id="282" r:id="rId14"/>
    <p:sldId id="262" r:id="rId15"/>
    <p:sldId id="280" r:id="rId16"/>
    <p:sldId id="272" r:id="rId17"/>
    <p:sldId id="283" r:id="rId18"/>
    <p:sldId id="276" r:id="rId19"/>
    <p:sldId id="277" r:id="rId20"/>
    <p:sldId id="278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74" autoAdjust="0"/>
  </p:normalViewPr>
  <p:slideViewPr>
    <p:cSldViewPr snapToGrid="0" showGuides="1">
      <p:cViewPr varScale="1">
        <p:scale>
          <a:sx n="110" d="100"/>
          <a:sy n="110" d="100"/>
        </p:scale>
        <p:origin x="576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FD05B-6AB0-462C-B1C9-2B7C8C894E36}" type="doc">
      <dgm:prSet loTypeId="urn:microsoft.com/office/officeart/2005/8/layout/vList6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B9375D28-3F0D-4BEB-A2A8-24018AEC2ADA}">
      <dgm:prSet phldrT="[Текст]" custT="1"/>
      <dgm:spPr/>
      <dgm:t>
        <a:bodyPr/>
        <a:lstStyle/>
        <a:p>
          <a:r>
            <a:rPr lang="uk-UA" sz="4400" dirty="0"/>
            <a:t>Група 1 </a:t>
          </a:r>
        </a:p>
      </dgm:t>
    </dgm:pt>
    <dgm:pt modelId="{B2804705-8D1B-46EC-B95B-C639423D82AF}" type="parTrans" cxnId="{7EB04B1A-1F1D-454E-B3B8-136ECD571874}">
      <dgm:prSet/>
      <dgm:spPr/>
      <dgm:t>
        <a:bodyPr/>
        <a:lstStyle/>
        <a:p>
          <a:endParaRPr lang="uk-UA"/>
        </a:p>
      </dgm:t>
    </dgm:pt>
    <dgm:pt modelId="{BCE97A3B-235B-4A66-9CF2-FCE86282653B}" type="sibTrans" cxnId="{7EB04B1A-1F1D-454E-B3B8-136ECD571874}">
      <dgm:prSet/>
      <dgm:spPr/>
      <dgm:t>
        <a:bodyPr/>
        <a:lstStyle/>
        <a:p>
          <a:endParaRPr lang="uk-UA"/>
        </a:p>
      </dgm:t>
    </dgm:pt>
    <dgm:pt modelId="{B15BBD09-E01F-4EB9-B7C0-2DFF9FAF9F49}">
      <dgm:prSet phldrT="[Текст]"/>
      <dgm:spPr/>
      <dgm:t>
        <a:bodyPr/>
        <a:lstStyle/>
        <a:p>
          <a:r>
            <a:rPr lang="uk-UA" dirty="0"/>
            <a:t>Скласти алгоритм збереження </a:t>
          </a:r>
          <a:r>
            <a:rPr lang="uk-UA" dirty="0" err="1"/>
            <a:t>проєкту</a:t>
          </a:r>
          <a:r>
            <a:rPr lang="uk-UA" dirty="0"/>
            <a:t> у середовищі </a:t>
          </a:r>
          <a:r>
            <a:rPr lang="en-US" dirty="0"/>
            <a:t>Scratch</a:t>
          </a:r>
          <a:endParaRPr lang="uk-UA" dirty="0"/>
        </a:p>
      </dgm:t>
    </dgm:pt>
    <dgm:pt modelId="{1D1FBE4F-F3AD-4D0D-A9D7-AD66695FE141}" type="parTrans" cxnId="{1BE5CDC9-48D0-4AEA-88A4-9854B1A3B9D5}">
      <dgm:prSet/>
      <dgm:spPr/>
      <dgm:t>
        <a:bodyPr/>
        <a:lstStyle/>
        <a:p>
          <a:endParaRPr lang="uk-UA"/>
        </a:p>
      </dgm:t>
    </dgm:pt>
    <dgm:pt modelId="{D920670E-16FC-4164-A018-42727DEE6438}" type="sibTrans" cxnId="{1BE5CDC9-48D0-4AEA-88A4-9854B1A3B9D5}">
      <dgm:prSet/>
      <dgm:spPr/>
      <dgm:t>
        <a:bodyPr/>
        <a:lstStyle/>
        <a:p>
          <a:endParaRPr lang="uk-UA"/>
        </a:p>
      </dgm:t>
    </dgm:pt>
    <dgm:pt modelId="{5D738AA4-3F38-463F-ACD6-5AF654A6F641}">
      <dgm:prSet phldrT="[Текст]" custT="1"/>
      <dgm:spPr/>
      <dgm:t>
        <a:bodyPr/>
        <a:lstStyle/>
        <a:p>
          <a:r>
            <a:rPr lang="uk-UA" sz="4400" dirty="0"/>
            <a:t>Група 2</a:t>
          </a:r>
        </a:p>
      </dgm:t>
    </dgm:pt>
    <dgm:pt modelId="{8B67BB89-EF7D-4B97-AE4E-322EE172558F}" type="parTrans" cxnId="{22961179-92AB-4AA7-AA96-FA7A78E7053D}">
      <dgm:prSet/>
      <dgm:spPr/>
      <dgm:t>
        <a:bodyPr/>
        <a:lstStyle/>
        <a:p>
          <a:endParaRPr lang="uk-UA"/>
        </a:p>
      </dgm:t>
    </dgm:pt>
    <dgm:pt modelId="{FD5FF65D-310B-4013-B4C6-7DB745F00620}" type="sibTrans" cxnId="{22961179-92AB-4AA7-AA96-FA7A78E7053D}">
      <dgm:prSet/>
      <dgm:spPr/>
      <dgm:t>
        <a:bodyPr/>
        <a:lstStyle/>
        <a:p>
          <a:endParaRPr lang="uk-UA"/>
        </a:p>
      </dgm:t>
    </dgm:pt>
    <dgm:pt modelId="{E86C8015-0875-42EC-B409-F19FD034A595}">
      <dgm:prSet phldrT="[Текст]"/>
      <dgm:spPr/>
      <dgm:t>
        <a:bodyPr/>
        <a:lstStyle/>
        <a:p>
          <a:r>
            <a:rPr lang="uk-UA" dirty="0"/>
            <a:t>Скласти алгоритм відкриття </a:t>
          </a:r>
          <a:r>
            <a:rPr lang="uk-UA" dirty="0" err="1"/>
            <a:t>проєкту</a:t>
          </a:r>
          <a:r>
            <a:rPr lang="uk-UA" dirty="0"/>
            <a:t> у середовищі </a:t>
          </a:r>
          <a:r>
            <a:rPr lang="en-US" dirty="0"/>
            <a:t>Scratch</a:t>
          </a:r>
          <a:endParaRPr lang="uk-UA" dirty="0"/>
        </a:p>
      </dgm:t>
    </dgm:pt>
    <dgm:pt modelId="{2E4317C7-EAED-4A0D-8DFB-52BA5547A0C3}" type="parTrans" cxnId="{3572F07C-455E-406B-9845-81CEC1333634}">
      <dgm:prSet/>
      <dgm:spPr/>
      <dgm:t>
        <a:bodyPr/>
        <a:lstStyle/>
        <a:p>
          <a:endParaRPr lang="uk-UA"/>
        </a:p>
      </dgm:t>
    </dgm:pt>
    <dgm:pt modelId="{3DB47447-3652-455D-BC30-A7AC23A8028B}" type="sibTrans" cxnId="{3572F07C-455E-406B-9845-81CEC1333634}">
      <dgm:prSet/>
      <dgm:spPr/>
      <dgm:t>
        <a:bodyPr/>
        <a:lstStyle/>
        <a:p>
          <a:endParaRPr lang="uk-UA"/>
        </a:p>
      </dgm:t>
    </dgm:pt>
    <dgm:pt modelId="{C9CDC636-BCAF-4E49-8061-40A368AEB538}" type="pres">
      <dgm:prSet presAssocID="{30CFD05B-6AB0-462C-B1C9-2B7C8C894E36}" presName="Name0" presStyleCnt="0">
        <dgm:presLayoutVars>
          <dgm:dir/>
          <dgm:animLvl val="lvl"/>
          <dgm:resizeHandles/>
        </dgm:presLayoutVars>
      </dgm:prSet>
      <dgm:spPr/>
    </dgm:pt>
    <dgm:pt modelId="{0A3C51F9-0FDC-4E1E-BCAA-08C789FCEC3E}" type="pres">
      <dgm:prSet presAssocID="{B9375D28-3F0D-4BEB-A2A8-24018AEC2ADA}" presName="linNode" presStyleCnt="0"/>
      <dgm:spPr/>
    </dgm:pt>
    <dgm:pt modelId="{97D23651-64C1-40D5-8F17-D9553FCD434B}" type="pres">
      <dgm:prSet presAssocID="{B9375D28-3F0D-4BEB-A2A8-24018AEC2ADA}" presName="parentShp" presStyleLbl="node1" presStyleIdx="0" presStyleCnt="2" custScaleX="108124">
        <dgm:presLayoutVars>
          <dgm:bulletEnabled val="1"/>
        </dgm:presLayoutVars>
      </dgm:prSet>
      <dgm:spPr/>
    </dgm:pt>
    <dgm:pt modelId="{BC99797E-7B09-482E-97BB-8333108F9753}" type="pres">
      <dgm:prSet presAssocID="{B9375D28-3F0D-4BEB-A2A8-24018AEC2ADA}" presName="childShp" presStyleLbl="bgAccFollowNode1" presStyleIdx="0" presStyleCnt="2">
        <dgm:presLayoutVars>
          <dgm:bulletEnabled val="1"/>
        </dgm:presLayoutVars>
      </dgm:prSet>
      <dgm:spPr/>
    </dgm:pt>
    <dgm:pt modelId="{51A72CC3-B6E5-437F-88C1-D6C30A6D19E7}" type="pres">
      <dgm:prSet presAssocID="{BCE97A3B-235B-4A66-9CF2-FCE86282653B}" presName="spacing" presStyleCnt="0"/>
      <dgm:spPr/>
    </dgm:pt>
    <dgm:pt modelId="{CDD322E2-87E3-4863-B806-6E876104FA48}" type="pres">
      <dgm:prSet presAssocID="{5D738AA4-3F38-463F-ACD6-5AF654A6F641}" presName="linNode" presStyleCnt="0"/>
      <dgm:spPr/>
    </dgm:pt>
    <dgm:pt modelId="{1E2F5E97-DE99-42EC-BFA3-AD55C3729FB7}" type="pres">
      <dgm:prSet presAssocID="{5D738AA4-3F38-463F-ACD6-5AF654A6F641}" presName="parentShp" presStyleLbl="node1" presStyleIdx="1" presStyleCnt="2" custScaleX="108471">
        <dgm:presLayoutVars>
          <dgm:bulletEnabled val="1"/>
        </dgm:presLayoutVars>
      </dgm:prSet>
      <dgm:spPr/>
    </dgm:pt>
    <dgm:pt modelId="{84F8D536-1EA8-40E1-B21F-7027BAF86ADD}" type="pres">
      <dgm:prSet presAssocID="{5D738AA4-3F38-463F-ACD6-5AF654A6F641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7EB04B1A-1F1D-454E-B3B8-136ECD571874}" srcId="{30CFD05B-6AB0-462C-B1C9-2B7C8C894E36}" destId="{B9375D28-3F0D-4BEB-A2A8-24018AEC2ADA}" srcOrd="0" destOrd="0" parTransId="{B2804705-8D1B-46EC-B95B-C639423D82AF}" sibTransId="{BCE97A3B-235B-4A66-9CF2-FCE86282653B}"/>
    <dgm:cxn modelId="{BF150459-F2C5-449B-AA78-92032CBCF118}" type="presOf" srcId="{5D738AA4-3F38-463F-ACD6-5AF654A6F641}" destId="{1E2F5E97-DE99-42EC-BFA3-AD55C3729FB7}" srcOrd="0" destOrd="0" presId="urn:microsoft.com/office/officeart/2005/8/layout/vList6"/>
    <dgm:cxn modelId="{22961179-92AB-4AA7-AA96-FA7A78E7053D}" srcId="{30CFD05B-6AB0-462C-B1C9-2B7C8C894E36}" destId="{5D738AA4-3F38-463F-ACD6-5AF654A6F641}" srcOrd="1" destOrd="0" parTransId="{8B67BB89-EF7D-4B97-AE4E-322EE172558F}" sibTransId="{FD5FF65D-310B-4013-B4C6-7DB745F00620}"/>
    <dgm:cxn modelId="{3572F07C-455E-406B-9845-81CEC1333634}" srcId="{5D738AA4-3F38-463F-ACD6-5AF654A6F641}" destId="{E86C8015-0875-42EC-B409-F19FD034A595}" srcOrd="0" destOrd="0" parTransId="{2E4317C7-EAED-4A0D-8DFB-52BA5547A0C3}" sibTransId="{3DB47447-3652-455D-BC30-A7AC23A8028B}"/>
    <dgm:cxn modelId="{03E26386-A940-48A2-B4B9-236867B2A604}" type="presOf" srcId="{B9375D28-3F0D-4BEB-A2A8-24018AEC2ADA}" destId="{97D23651-64C1-40D5-8F17-D9553FCD434B}" srcOrd="0" destOrd="0" presId="urn:microsoft.com/office/officeart/2005/8/layout/vList6"/>
    <dgm:cxn modelId="{95F7DAB0-DE32-454C-8C89-0F1B09F707D8}" type="presOf" srcId="{30CFD05B-6AB0-462C-B1C9-2B7C8C894E36}" destId="{C9CDC636-BCAF-4E49-8061-40A368AEB538}" srcOrd="0" destOrd="0" presId="urn:microsoft.com/office/officeart/2005/8/layout/vList6"/>
    <dgm:cxn modelId="{4FF00DB7-5257-4925-9002-810476F21531}" type="presOf" srcId="{E86C8015-0875-42EC-B409-F19FD034A595}" destId="{84F8D536-1EA8-40E1-B21F-7027BAF86ADD}" srcOrd="0" destOrd="0" presId="urn:microsoft.com/office/officeart/2005/8/layout/vList6"/>
    <dgm:cxn modelId="{BA6783B9-0B5C-463D-9A96-0C44E16F046C}" type="presOf" srcId="{B15BBD09-E01F-4EB9-B7C0-2DFF9FAF9F49}" destId="{BC99797E-7B09-482E-97BB-8333108F9753}" srcOrd="0" destOrd="0" presId="urn:microsoft.com/office/officeart/2005/8/layout/vList6"/>
    <dgm:cxn modelId="{1BE5CDC9-48D0-4AEA-88A4-9854B1A3B9D5}" srcId="{B9375D28-3F0D-4BEB-A2A8-24018AEC2ADA}" destId="{B15BBD09-E01F-4EB9-B7C0-2DFF9FAF9F49}" srcOrd="0" destOrd="0" parTransId="{1D1FBE4F-F3AD-4D0D-A9D7-AD66695FE141}" sibTransId="{D920670E-16FC-4164-A018-42727DEE6438}"/>
    <dgm:cxn modelId="{E23C974A-9301-4908-B09E-ED96AC606FDE}" type="presParOf" srcId="{C9CDC636-BCAF-4E49-8061-40A368AEB538}" destId="{0A3C51F9-0FDC-4E1E-BCAA-08C789FCEC3E}" srcOrd="0" destOrd="0" presId="urn:microsoft.com/office/officeart/2005/8/layout/vList6"/>
    <dgm:cxn modelId="{0885D088-2984-4082-B87D-9F47B3E37FF9}" type="presParOf" srcId="{0A3C51F9-0FDC-4E1E-BCAA-08C789FCEC3E}" destId="{97D23651-64C1-40D5-8F17-D9553FCD434B}" srcOrd="0" destOrd="0" presId="urn:microsoft.com/office/officeart/2005/8/layout/vList6"/>
    <dgm:cxn modelId="{A50D4650-A1F5-4E11-9B3E-D5303194BBB9}" type="presParOf" srcId="{0A3C51F9-0FDC-4E1E-BCAA-08C789FCEC3E}" destId="{BC99797E-7B09-482E-97BB-8333108F9753}" srcOrd="1" destOrd="0" presId="urn:microsoft.com/office/officeart/2005/8/layout/vList6"/>
    <dgm:cxn modelId="{B06F2379-5868-44E3-AACB-7EF5B63F45D6}" type="presParOf" srcId="{C9CDC636-BCAF-4E49-8061-40A368AEB538}" destId="{51A72CC3-B6E5-437F-88C1-D6C30A6D19E7}" srcOrd="1" destOrd="0" presId="urn:microsoft.com/office/officeart/2005/8/layout/vList6"/>
    <dgm:cxn modelId="{17DF045E-2969-41B1-8909-9080B9E75D89}" type="presParOf" srcId="{C9CDC636-BCAF-4E49-8061-40A368AEB538}" destId="{CDD322E2-87E3-4863-B806-6E876104FA48}" srcOrd="2" destOrd="0" presId="urn:microsoft.com/office/officeart/2005/8/layout/vList6"/>
    <dgm:cxn modelId="{D8265EC5-7E10-4CE8-9407-4E51A7B40006}" type="presParOf" srcId="{CDD322E2-87E3-4863-B806-6E876104FA48}" destId="{1E2F5E97-DE99-42EC-BFA3-AD55C3729FB7}" srcOrd="0" destOrd="0" presId="urn:microsoft.com/office/officeart/2005/8/layout/vList6"/>
    <dgm:cxn modelId="{89905289-84ED-4900-9F72-673E5568D2A2}" type="presParOf" srcId="{CDD322E2-87E3-4863-B806-6E876104FA48}" destId="{84F8D536-1EA8-40E1-B21F-7027BAF86AD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9797E-7B09-482E-97BB-8333108F9753}">
      <dsp:nvSpPr>
        <dsp:cNvPr id="0" name=""/>
        <dsp:cNvSpPr/>
      </dsp:nvSpPr>
      <dsp:spPr>
        <a:xfrm>
          <a:off x="3148249" y="480"/>
          <a:ext cx="4363499" cy="18758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700" kern="1200" dirty="0"/>
            <a:t>Скласти алгоритм збереження </a:t>
          </a:r>
          <a:r>
            <a:rPr lang="uk-UA" sz="2700" kern="1200" dirty="0" err="1"/>
            <a:t>проєкту</a:t>
          </a:r>
          <a:r>
            <a:rPr lang="uk-UA" sz="2700" kern="1200" dirty="0"/>
            <a:t> у середовищі </a:t>
          </a:r>
          <a:r>
            <a:rPr lang="en-US" sz="2700" kern="1200" dirty="0"/>
            <a:t>Scratch</a:t>
          </a:r>
          <a:endParaRPr lang="uk-UA" sz="2700" kern="1200" dirty="0"/>
        </a:p>
      </dsp:txBody>
      <dsp:txXfrm>
        <a:off x="3148249" y="234960"/>
        <a:ext cx="3660059" cy="1406879"/>
      </dsp:txXfrm>
    </dsp:sp>
    <dsp:sp modelId="{97D23651-64C1-40D5-8F17-D9553FCD434B}">
      <dsp:nvSpPr>
        <dsp:cNvPr id="0" name=""/>
        <dsp:cNvSpPr/>
      </dsp:nvSpPr>
      <dsp:spPr>
        <a:xfrm>
          <a:off x="2922" y="480"/>
          <a:ext cx="3145326" cy="18758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400" kern="1200" dirty="0"/>
            <a:t>Група 1 </a:t>
          </a:r>
        </a:p>
      </dsp:txBody>
      <dsp:txXfrm>
        <a:off x="94493" y="92051"/>
        <a:ext cx="2962184" cy="1692697"/>
      </dsp:txXfrm>
    </dsp:sp>
    <dsp:sp modelId="{84F8D536-1EA8-40E1-B21F-7027BAF86ADD}">
      <dsp:nvSpPr>
        <dsp:cNvPr id="0" name=""/>
        <dsp:cNvSpPr/>
      </dsp:nvSpPr>
      <dsp:spPr>
        <a:xfrm>
          <a:off x="3153905" y="2063904"/>
          <a:ext cx="4359096" cy="18758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2734406"/>
            <a:satOff val="39378"/>
            <a:lumOff val="4747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2734406"/>
              <a:satOff val="39378"/>
              <a:lumOff val="474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700" kern="1200" dirty="0"/>
            <a:t>Скласти алгоритм відкриття </a:t>
          </a:r>
          <a:r>
            <a:rPr lang="uk-UA" sz="2700" kern="1200" dirty="0" err="1"/>
            <a:t>проєкту</a:t>
          </a:r>
          <a:r>
            <a:rPr lang="uk-UA" sz="2700" kern="1200" dirty="0"/>
            <a:t> у середовищі </a:t>
          </a:r>
          <a:r>
            <a:rPr lang="en-US" sz="2700" kern="1200" dirty="0"/>
            <a:t>Scratch</a:t>
          </a:r>
          <a:endParaRPr lang="uk-UA" sz="2700" kern="1200" dirty="0"/>
        </a:p>
      </dsp:txBody>
      <dsp:txXfrm>
        <a:off x="3153905" y="2298384"/>
        <a:ext cx="3655656" cy="1406879"/>
      </dsp:txXfrm>
    </dsp:sp>
    <dsp:sp modelId="{1E2F5E97-DE99-42EC-BFA3-AD55C3729FB7}">
      <dsp:nvSpPr>
        <dsp:cNvPr id="0" name=""/>
        <dsp:cNvSpPr/>
      </dsp:nvSpPr>
      <dsp:spPr>
        <a:xfrm>
          <a:off x="1668" y="2063904"/>
          <a:ext cx="3152236" cy="1875839"/>
        </a:xfrm>
        <a:prstGeom prst="roundRect">
          <a:avLst/>
        </a:prstGeom>
        <a:gradFill rotWithShape="0">
          <a:gsLst>
            <a:gs pos="0">
              <a:schemeClr val="accent2">
                <a:hueOff val="1979804"/>
                <a:satOff val="-13281"/>
                <a:lumOff val="203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979804"/>
                <a:satOff val="-13281"/>
                <a:lumOff val="203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979804"/>
                <a:satOff val="-13281"/>
                <a:lumOff val="203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400" kern="1200" dirty="0"/>
            <a:t>Група 2</a:t>
          </a:r>
        </a:p>
      </dsp:txBody>
      <dsp:txXfrm>
        <a:off x="93239" y="2155475"/>
        <a:ext cx="2969094" cy="1692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t>23.04.2024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23.04.2024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51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5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7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01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680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7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‹№›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t>‹№›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 rtl="0"/>
              <a:t>‹№›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er.ahaslides.com/pages/login?redirect=%2Fpresentation%2F548382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ahaslides.com/9K8T2" TargetMode="Externa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ordwall.net/uk/resource/71252022/%d0%b0%d0%bd%d0%b0%d0%b3%d1%80%d0%b0%d0%bc%d0%b0-6-%d0%b1-%d0%b7%d1%83%d0%bf%d0%b8%d0%bd%d0%ba%d0%b0-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uk/resource/53511476/%D0%B0%D0%BB%D0%B3%D0%BE%D1%80%D0%B8%D1%82%D0%BC-%D0%B7-%D1%80%D0%BE%D0%B7%D0%B3%D0%B0%D0%BB%D1%83%D0%B6%D0%B5%D0%BD%D0%BD%D1%8F%D0%BC-%D1%82%D0%B0-%D0%BF%D0%BE%D0%B2%D1%82%D0%BE%D1%80%D0%B5%D0%BD%D0%BD%D1%8F%D0%BC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1A6C53-D7D2-4901-B8BD-C42512AB4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0" b="8573"/>
          <a:stretch/>
        </p:blipFill>
        <p:spPr>
          <a:xfrm>
            <a:off x="2393330" y="81631"/>
            <a:ext cx="2354606" cy="22572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56" y="1727960"/>
            <a:ext cx="5979485" cy="1517356"/>
          </a:xfrm>
        </p:spPr>
        <p:txBody>
          <a:bodyPr rtlCol="0"/>
          <a:lstStyle/>
          <a:p>
            <a:pPr rtl="0"/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 країною</a:t>
            </a:r>
            <a:b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«Алгоритміка»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953" y="3322247"/>
            <a:ext cx="3629300" cy="949829"/>
          </a:xfrm>
        </p:spPr>
        <p:txBody>
          <a:bodyPr rtlCol="0"/>
          <a:lstStyle/>
          <a:p>
            <a:pPr algn="ctr" rtl="0"/>
            <a:r>
              <a:rPr lang="ru-RU" i="1" dirty="0"/>
              <a:t>Урок-</a:t>
            </a:r>
            <a:r>
              <a:rPr lang="ru-RU" i="1" dirty="0" err="1"/>
              <a:t>гра</a:t>
            </a:r>
            <a:endParaRPr lang="ru-RU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47854" y="6268354"/>
            <a:ext cx="1904302" cy="949829"/>
          </a:xfrm>
        </p:spPr>
        <p:txBody>
          <a:bodyPr rtlCol="0"/>
          <a:lstStyle/>
          <a:p>
            <a:pPr algn="r" rtl="0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6-Б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Місце для зображення 11" descr="Красивая фотография города на морском берегу на закате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l="14573" r="421"/>
          <a:stretch/>
        </p:blipFill>
        <p:spPr>
          <a:xfrm>
            <a:off x="4614953" y="0"/>
            <a:ext cx="7585924" cy="594957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425980-EB66-4E05-B250-19BFC3044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579" y="1766298"/>
            <a:ext cx="4121798" cy="38149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AC4A48-E323-429C-AD98-A11FDC146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517" y="3761908"/>
            <a:ext cx="4614953" cy="23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id="{76E89FDF-9381-4538-A897-8D81CD08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10</a:t>
            </a:fld>
            <a:endParaRPr lang="ru-RU" noProof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7F96E8-BD03-4E3E-BADE-279951173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92" t="9838" r="3539" b="6850"/>
          <a:stretch/>
        </p:blipFill>
        <p:spPr>
          <a:xfrm>
            <a:off x="2082018" y="0"/>
            <a:ext cx="7652825" cy="64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9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88E750-8EAD-4DFB-9A6A-734E48A9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237394"/>
            <a:ext cx="3407794" cy="19168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D1C66-8B88-4FDA-AFA7-4549E310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БОЛЬШОЕ ИЗОБРАЖЕНИЕ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DE29B3-D5FF-478A-848A-934E75A4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5318D5-F4A0-4424-86B3-FAB7BBB27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948" y="5334482"/>
            <a:ext cx="7145131" cy="1121761"/>
          </a:xfrm>
          <a:prstGeom prst="rect">
            <a:avLst/>
          </a:prstGeom>
        </p:spPr>
      </p:pic>
      <p:pic>
        <p:nvPicPr>
          <p:cNvPr id="26" name="Рисунок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D0EA89-BBDA-4026-84D7-3C511A5A2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722" y="719161"/>
            <a:ext cx="7821116" cy="4143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5360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FBB5E6-092D-4658-92D8-8012550CB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12</a:t>
            </a:fld>
            <a:endParaRPr lang="ru-RU" noProof="0" dirty="0"/>
          </a:p>
        </p:txBody>
      </p:sp>
      <p:pic>
        <p:nvPicPr>
          <p:cNvPr id="4" name="Руханка танець _Cucumber Dance_ _ Фізкультхвилинка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B9AC4F3-0E4F-4343-BA50-0D681925A1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Комп’ютерна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431CC7-E576-44E9-B0ED-A55CB196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t>13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91E19-5B07-4DB4-8A97-0BF7F96CE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961" y="2732942"/>
            <a:ext cx="1466850" cy="1614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62DB44-F517-494F-923B-C8CF342E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4308"/>
            <a:ext cx="3847150" cy="30624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F8C28F-FFDE-4B66-B913-D59E3BB5E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814123"/>
            <a:ext cx="5230158" cy="3922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6F631-A4C4-4029-8FAF-AC628FAA5342}"/>
              </a:ext>
            </a:extLst>
          </p:cNvPr>
          <p:cNvSpPr txBox="1"/>
          <p:nvPr/>
        </p:nvSpPr>
        <p:spPr>
          <a:xfrm>
            <a:off x="8682606" y="4607804"/>
            <a:ext cx="3196205" cy="6890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3200" b="1" u="wavyDbl" spc="1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 «Так - Ні» </a:t>
            </a:r>
            <a:endParaRPr lang="uk-U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12E63A-42D9-44B1-96F7-ADEAE9160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921" y="5221886"/>
            <a:ext cx="2479836" cy="16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C50BDCA-DE8C-4C03-AA05-617231DE0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14</a:t>
            </a:fld>
            <a:endParaRPr lang="ru-RU" noProof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EA48E-311A-4A98-B9F7-4A5F02831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12" t="19694" r="17637" b="5443"/>
          <a:stretch/>
        </p:blipFill>
        <p:spPr>
          <a:xfrm>
            <a:off x="3263316" y="0"/>
            <a:ext cx="515470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709E28-A874-476F-A2A4-BE9E5885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9" r="18394" b="4220"/>
          <a:stretch/>
        </p:blipFill>
        <p:spPr>
          <a:xfrm>
            <a:off x="8790312" y="2495149"/>
            <a:ext cx="3147221" cy="26640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1E8ADA-F758-41E8-B0D3-A2642C644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09" t="17956" r="34551" b="25831"/>
          <a:stretch/>
        </p:blipFill>
        <p:spPr>
          <a:xfrm>
            <a:off x="427838" y="4161802"/>
            <a:ext cx="2021748" cy="20791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734842-0E2D-470B-B725-20691BDFB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2201">
            <a:off x="662177" y="974172"/>
            <a:ext cx="22288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15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68DF7-C91D-40CB-9189-0A716FCC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43" y="2134675"/>
            <a:ext cx="9992615" cy="676275"/>
          </a:xfrm>
        </p:spPr>
        <p:txBody>
          <a:bodyPr>
            <a:normAutofit/>
          </a:bodyPr>
          <a:lstStyle/>
          <a:p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«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Демонстраційна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C5935D-DFA4-47CC-9FE9-03A856198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15</a:t>
            </a:fld>
            <a:endParaRPr lang="ru-RU" noProof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27D528-7912-49C9-9943-D51C69B4A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0840" y="385500"/>
            <a:ext cx="8121832" cy="1401355"/>
          </a:xfrm>
          <a:prstGeom prst="rect">
            <a:avLst/>
          </a:prstGeom>
        </p:spPr>
      </p:pic>
      <p:pic>
        <p:nvPicPr>
          <p:cNvPr id="2050" name="Picture 2" descr="Інформатика 7 клас | PPT">
            <a:extLst>
              <a:ext uri="{FF2B5EF4-FFF2-40B4-BE49-F238E27FC236}">
                <a16:creationId xmlns:a16="http://schemas.microsoft.com/office/drawing/2014/main" id="{81F49C8E-DEE6-49F5-87F4-23D4B72D6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1" t="31968" r="21081"/>
          <a:stretch/>
        </p:blipFill>
        <p:spPr bwMode="auto">
          <a:xfrm>
            <a:off x="1153522" y="3575577"/>
            <a:ext cx="2139902" cy="259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A6059D-0265-41A7-A911-1F0C3B127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05" b="37876"/>
          <a:stretch/>
        </p:blipFill>
        <p:spPr>
          <a:xfrm>
            <a:off x="3707934" y="3420218"/>
            <a:ext cx="2894594" cy="31066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DD096C-0743-46D0-8DF5-7C0A519044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147"/>
          <a:stretch/>
        </p:blipFill>
        <p:spPr>
          <a:xfrm>
            <a:off x="7564462" y="2805296"/>
            <a:ext cx="3047612" cy="38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2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794AD4-8E84-4FDB-9EA2-2C40D6F7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16</a:t>
            </a:fld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066183B-67DF-4090-96CD-01F964910015}"/>
              </a:ext>
            </a:extLst>
          </p:cNvPr>
          <p:cNvSpPr txBox="1">
            <a:spLocks/>
          </p:cNvSpPr>
          <p:nvPr/>
        </p:nvSpPr>
        <p:spPr>
          <a:xfrm>
            <a:off x="2876833" y="337918"/>
            <a:ext cx="9992615" cy="676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«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Кінцева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6B105-E276-4963-9FE3-C0D84549003B}"/>
              </a:ext>
            </a:extLst>
          </p:cNvPr>
          <p:cNvPicPr/>
          <p:nvPr/>
        </p:nvPicPr>
        <p:blipFill rotWithShape="1">
          <a:blip r:embed="rId2"/>
          <a:srcRect l="21617" t="25337" r="32364" b="26593"/>
          <a:stretch/>
        </p:blipFill>
        <p:spPr bwMode="auto">
          <a:xfrm>
            <a:off x="512335" y="2343056"/>
            <a:ext cx="6358248" cy="3990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B2625B-2B7F-4F6F-A3EB-C2B0F36AA426}"/>
              </a:ext>
            </a:extLst>
          </p:cNvPr>
          <p:cNvSpPr txBox="1"/>
          <p:nvPr/>
        </p:nvSpPr>
        <p:spPr>
          <a:xfrm>
            <a:off x="1178653" y="1274028"/>
            <a:ext cx="9206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https://presenter.ahaslides.com/pages/login?redirect=%2Fpresentation%2F5483825</a:t>
            </a:r>
            <a:endParaRPr lang="uk-UA" dirty="0"/>
          </a:p>
          <a:p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407CB7-5BBC-4BAF-AB1C-D37ED49A3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1" t="2588" r="3217" b="2839"/>
          <a:stretch/>
        </p:blipFill>
        <p:spPr>
          <a:xfrm>
            <a:off x="7399089" y="2422562"/>
            <a:ext cx="4515467" cy="2648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14BC2A-631D-4310-9F3D-498ACC59216F}"/>
              </a:ext>
            </a:extLst>
          </p:cNvPr>
          <p:cNvSpPr txBox="1"/>
          <p:nvPr/>
        </p:nvSpPr>
        <p:spPr>
          <a:xfrm>
            <a:off x="1178653" y="1676700"/>
            <a:ext cx="643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https://ahaslides.com/9K8T2</a:t>
            </a:r>
            <a:endParaRPr lang="en-US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83069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6B9F4-7F54-4417-9030-C3A191A82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17</a:t>
            </a:fld>
            <a:endParaRPr lang="ru-RU" noProof="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C028883-B60A-493D-B411-672839811E02}"/>
              </a:ext>
            </a:extLst>
          </p:cNvPr>
          <p:cNvSpPr txBox="1">
            <a:spLocks/>
          </p:cNvSpPr>
          <p:nvPr/>
        </p:nvSpPr>
        <p:spPr>
          <a:xfrm>
            <a:off x="2675497" y="676056"/>
            <a:ext cx="9992615" cy="676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нових зустрічей!</a:t>
            </a:r>
            <a:endParaRPr lang="uk-UA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D254BC-DA17-45C9-87D2-55F17352F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6134" y="1490714"/>
            <a:ext cx="6040156" cy="56753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7E07E3-A05F-4477-97B8-7E6047142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88027"/>
            <a:ext cx="3736134" cy="17554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43FF9D-B8BB-495F-A0C1-7F9A0D0CA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290" y="0"/>
            <a:ext cx="2256378" cy="225902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0F8A7210-AD97-4AFF-9D87-4BF4D4F10D1C}"/>
              </a:ext>
            </a:extLst>
          </p:cNvPr>
          <p:cNvGrpSpPr/>
          <p:nvPr/>
        </p:nvGrpSpPr>
        <p:grpSpPr>
          <a:xfrm>
            <a:off x="366903" y="2028387"/>
            <a:ext cx="2629182" cy="2407295"/>
            <a:chOff x="704528" y="1921112"/>
            <a:chExt cx="2629182" cy="240729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BE2D38D-51B6-45C5-8B44-28DF043F2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033" t="3377" r="24135" b="2957"/>
            <a:stretch/>
          </p:blipFill>
          <p:spPr>
            <a:xfrm>
              <a:off x="704528" y="1926699"/>
              <a:ext cx="2629182" cy="2401708"/>
            </a:xfrm>
            <a:prstGeom prst="rect">
              <a:avLst/>
            </a:prstGeom>
          </p:spPr>
        </p:pic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0C8E06F2-DD7F-408E-9828-1FE2B3A0A65A}"/>
                </a:ext>
              </a:extLst>
            </p:cNvPr>
            <p:cNvSpPr/>
            <p:nvPr/>
          </p:nvSpPr>
          <p:spPr>
            <a:xfrm rot="20680363">
              <a:off x="714508" y="1921112"/>
              <a:ext cx="1634120" cy="7274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endParaRPr lang="ru-UA" dirty="0"/>
            </a:p>
          </p:txBody>
        </p:sp>
      </p:grpSp>
    </p:spTree>
    <p:extLst>
      <p:ext uri="{BB962C8B-B14F-4D97-AF65-F5344CB8AC3E}">
        <p14:creationId xmlns:p14="http://schemas.microsoft.com/office/powerpoint/2010/main" val="79048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i="1" dirty="0"/>
              <a:t>"</a:t>
            </a:r>
            <a:r>
              <a:rPr lang="ru-RU" i="1" dirty="0" err="1"/>
              <a:t>Хто</a:t>
            </a:r>
            <a:r>
              <a:rPr lang="ru-RU" i="1" dirty="0"/>
              <a:t> </a:t>
            </a:r>
            <a:r>
              <a:rPr lang="ru-RU" i="1" dirty="0" err="1"/>
              <a:t>володіє</a:t>
            </a:r>
            <a:r>
              <a:rPr lang="ru-RU" i="1" dirty="0"/>
              <a:t> </a:t>
            </a:r>
            <a:r>
              <a:rPr lang="ru-RU" i="1" dirty="0" err="1"/>
              <a:t>інформацією</a:t>
            </a:r>
            <a:r>
              <a:rPr lang="ru-RU" i="1" dirty="0"/>
              <a:t>, той </a:t>
            </a:r>
            <a:r>
              <a:rPr lang="ru-RU" i="1" dirty="0" err="1"/>
              <a:t>володіє</a:t>
            </a:r>
            <a:r>
              <a:rPr lang="ru-RU" i="1" dirty="0"/>
              <a:t> </a:t>
            </a:r>
            <a:r>
              <a:rPr lang="ru-RU" i="1" dirty="0" err="1"/>
              <a:t>світом</a:t>
            </a:r>
            <a:r>
              <a:rPr lang="ru-RU" i="1" dirty="0"/>
              <a:t>" 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18F92ECC-81D7-46DF-AF27-3388655CE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264" y="1877050"/>
            <a:ext cx="6843278" cy="496223"/>
          </a:xfrm>
        </p:spPr>
        <p:txBody>
          <a:bodyPr rtlCol="0"/>
          <a:lstStyle/>
          <a:p>
            <a:pPr algn="r" rtl="0"/>
            <a:r>
              <a:rPr lang="ru-RU" dirty="0"/>
              <a:t>У. </a:t>
            </a:r>
            <a:r>
              <a:rPr lang="ru-RU" dirty="0" err="1"/>
              <a:t>Черчілль</a:t>
            </a:r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543CDA-C38D-4F0A-8E42-73A7135B3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789" y="2705204"/>
            <a:ext cx="3019425" cy="2057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FBF4D0-49CD-48B2-9659-23B04DC3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1078">
            <a:off x="478362" y="2094583"/>
            <a:ext cx="4673542" cy="36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Місце для зображення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2930" r="22930"/>
          <a:stretch/>
        </p:blipFill>
        <p:spPr>
          <a:xfrm>
            <a:off x="1396781" y="0"/>
            <a:ext cx="3894833" cy="565633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388" y="807382"/>
            <a:ext cx="4877424" cy="782638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МЕТА УРОКУ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8721" y="2072081"/>
            <a:ext cx="5155079" cy="4496499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перевірка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знань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умінь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навичок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сформованих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на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попередніх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уроках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інформатики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а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також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вміння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застосовувати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набуті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математичні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знання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на уроках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інформатики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</a:p>
          <a:p>
            <a:pPr rtl="0"/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Розвиток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уваги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пам’яті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кмітливості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логічного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мислення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; </a:t>
            </a:r>
          </a:p>
          <a:p>
            <a:pPr rtl="0"/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Активізація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роботи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учнів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на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уроці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за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рахунок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ігрових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форм,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формуваггя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ІКТ та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математичної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компетентності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учнів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</a:p>
          <a:p>
            <a:pPr rtl="0"/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Виховання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в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учнів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інтересу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до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інформатики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програмування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творчого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ставлення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до предмета;</a:t>
            </a:r>
          </a:p>
          <a:p>
            <a:pPr rtl="0"/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Вміння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працювати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в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команді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та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толерантне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ставлення</a:t>
            </a:r>
            <a:r>
              <a:rPr lang="ru-RU" sz="2900" dirty="0">
                <a:solidFill>
                  <a:schemeClr val="tx1"/>
                </a:solidFill>
                <a:latin typeface="Comic Sans MS" panose="030F0702030302020204" pitchFamily="66" charset="0"/>
              </a:rPr>
              <a:t> один до одного.</a:t>
            </a:r>
          </a:p>
          <a:p>
            <a:pPr rtl="0"/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38" y="1158824"/>
            <a:ext cx="6004397" cy="782638"/>
          </a:xfrm>
        </p:spPr>
        <p:txBody>
          <a:bodyPr rtlCol="0">
            <a:normAutofit fontScale="90000"/>
          </a:bodyPr>
          <a:lstStyle/>
          <a:p>
            <a:pPr algn="just" rtl="0"/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 1 «Багаж знань»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DA95CB00-346A-4BCB-AB0E-28FBDAD2E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algn="ctr" rtl="0"/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Бліц-опитування </a:t>
            </a:r>
          </a:p>
          <a:p>
            <a:pPr algn="ctr" rtl="0"/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команд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Місце для зображення 13">
            <a:extLst>
              <a:ext uri="{FF2B5EF4-FFF2-40B4-BE49-F238E27FC236}">
                <a16:creationId xmlns:a16="http://schemas.microsoft.com/office/drawing/2014/main" id="{6D2A2984-909C-46E6-BA11-B06EBD98F0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3271" b="23271"/>
          <a:stretch/>
        </p:blipFill>
        <p:spPr>
          <a:xfrm>
            <a:off x="5770592" y="1478112"/>
            <a:ext cx="6421408" cy="343842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3A0A52-000D-40CB-9A0B-5F58E2C7B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576" y="3510013"/>
            <a:ext cx="3488001" cy="299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E7DCD51-25E2-4CC0-B214-F6C097FD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3EA9C-FDCB-474F-9C99-217A0F535375}"/>
              </a:ext>
            </a:extLst>
          </p:cNvPr>
          <p:cNvSpPr txBox="1"/>
          <p:nvPr/>
        </p:nvSpPr>
        <p:spPr>
          <a:xfrm>
            <a:off x="650146" y="194022"/>
            <a:ext cx="8099571" cy="61293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Що таке команда? </a:t>
            </a:r>
            <a:endParaRPr lang="uk-UA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49B60-275F-41CF-B20B-EA53B538D344}"/>
              </a:ext>
            </a:extLst>
          </p:cNvPr>
          <p:cNvSpPr txBox="1"/>
          <p:nvPr/>
        </p:nvSpPr>
        <p:spPr>
          <a:xfrm>
            <a:off x="650144" y="979149"/>
            <a:ext cx="8099571" cy="61293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000" dirty="0">
                <a:latin typeface="Times New Roman" panose="02020603050405020304" pitchFamily="18" charset="0"/>
              </a:rPr>
              <a:t>2) Хто такий виконавець? </a:t>
            </a:r>
            <a:endParaRPr lang="uk-UA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0191B-610E-4584-974F-FE42CD45594B}"/>
              </a:ext>
            </a:extLst>
          </p:cNvPr>
          <p:cNvSpPr txBox="1"/>
          <p:nvPr/>
        </p:nvSpPr>
        <p:spPr>
          <a:xfrm>
            <a:off x="650143" y="1732152"/>
            <a:ext cx="8099571" cy="61293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000" dirty="0">
                <a:latin typeface="Times New Roman" panose="02020603050405020304" pitchFamily="18" charset="0"/>
              </a:rPr>
              <a:t>3</a:t>
            </a:r>
            <a:r>
              <a:rPr lang="ru-RU" sz="3000" dirty="0">
                <a:latin typeface="Times New Roman" panose="02020603050405020304" pitchFamily="18" charset="0"/>
              </a:rPr>
              <a:t>) </a:t>
            </a:r>
            <a:r>
              <a:rPr lang="ru-RU" sz="3000" dirty="0" err="1">
                <a:latin typeface="Times New Roman" panose="02020603050405020304" pitchFamily="18" charset="0"/>
              </a:rPr>
              <a:t>Що</a:t>
            </a:r>
            <a:r>
              <a:rPr lang="ru-RU" sz="3000" dirty="0">
                <a:latin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</a:rPr>
              <a:t>таке</a:t>
            </a:r>
            <a:r>
              <a:rPr lang="ru-RU" sz="3000" dirty="0">
                <a:latin typeface="Times New Roman" panose="02020603050405020304" pitchFamily="18" charset="0"/>
              </a:rPr>
              <a:t> алгоритм?</a:t>
            </a:r>
            <a:endParaRPr lang="uk-UA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D7C233-01B1-4171-A8E5-52B099CC903F}"/>
              </a:ext>
            </a:extLst>
          </p:cNvPr>
          <p:cNvSpPr txBox="1"/>
          <p:nvPr/>
        </p:nvSpPr>
        <p:spPr>
          <a:xfrm>
            <a:off x="650142" y="2485155"/>
            <a:ext cx="8099571" cy="61293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</a:rPr>
              <a:t>4</a:t>
            </a:r>
            <a:r>
              <a:rPr lang="uk-UA" sz="3000" dirty="0">
                <a:latin typeface="Times New Roman" panose="02020603050405020304" pitchFamily="18" charset="0"/>
              </a:rPr>
              <a:t>) Які типи алгоритмів ви знаєте?</a:t>
            </a:r>
            <a:endParaRPr lang="uk-UA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57E64A-EAEB-4D5E-BCB6-90317CB98571}"/>
              </a:ext>
            </a:extLst>
          </p:cNvPr>
          <p:cNvSpPr txBox="1"/>
          <p:nvPr/>
        </p:nvSpPr>
        <p:spPr>
          <a:xfrm>
            <a:off x="650142" y="3270282"/>
            <a:ext cx="11416519" cy="61293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000" dirty="0"/>
              <a:t>5) Як називають виконавців алгоритму в середовищі </a:t>
            </a:r>
            <a:r>
              <a:rPr lang="uk-UA" sz="3000" dirty="0" err="1"/>
              <a:t>Скретч</a:t>
            </a:r>
            <a:r>
              <a:rPr lang="uk-UA" sz="30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F3701A-F0F4-419E-B787-C61ADAB25091}"/>
              </a:ext>
            </a:extLst>
          </p:cNvPr>
          <p:cNvSpPr txBox="1"/>
          <p:nvPr/>
        </p:nvSpPr>
        <p:spPr>
          <a:xfrm>
            <a:off x="650143" y="3979494"/>
            <a:ext cx="10154215" cy="61293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</a:rPr>
              <a:t>6</a:t>
            </a:r>
            <a:r>
              <a:rPr lang="uk-UA" sz="3000" dirty="0">
                <a:latin typeface="Times New Roman" panose="02020603050405020304" pitchFamily="18" charset="0"/>
              </a:rPr>
              <a:t>)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Що означає у перекладі з англійської мови слово «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sprite</a:t>
            </a: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»? </a:t>
            </a:r>
            <a:endParaRPr lang="uk-UA" sz="3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5A166-4718-4671-B0EE-22D1E1AADEF7}"/>
              </a:ext>
            </a:extLst>
          </p:cNvPr>
          <p:cNvSpPr txBox="1"/>
          <p:nvPr/>
        </p:nvSpPr>
        <p:spPr>
          <a:xfrm>
            <a:off x="650141" y="4772929"/>
            <a:ext cx="11202873" cy="11237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7) За допомогою якої кнопки виконавець алгоритму розпочне виконувати команди на сцені? </a:t>
            </a:r>
            <a:endParaRPr lang="uk-UA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E7C3A2-6C13-4CAA-B0CB-F0005B4AFE29}"/>
              </a:ext>
            </a:extLst>
          </p:cNvPr>
          <p:cNvSpPr txBox="1"/>
          <p:nvPr/>
        </p:nvSpPr>
        <p:spPr>
          <a:xfrm>
            <a:off x="650141" y="6051044"/>
            <a:ext cx="11202873" cy="61293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8) Яка кнопка припиняє виконання алгоритму? </a:t>
            </a:r>
            <a:endParaRPr lang="uk-UA" sz="30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A5C925-511E-466A-ACD4-5C2A1714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104" y="772504"/>
            <a:ext cx="2133975" cy="2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  <p:bldP spid="16" grpId="0" animBg="1"/>
      <p:bldP spid="19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«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Кодова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86F0D2-88A0-4860-A9CE-F77307FDF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61" r="17477"/>
          <a:stretch/>
        </p:blipFill>
        <p:spPr>
          <a:xfrm>
            <a:off x="182297" y="364312"/>
            <a:ext cx="2714682" cy="2186025"/>
          </a:xfrm>
          <a:prstGeom prst="rect">
            <a:avLst/>
          </a:prstGeom>
        </p:spPr>
      </p:pic>
      <p:sp>
        <p:nvSpPr>
          <p:cNvPr id="18" name="Текст 17">
            <a:extLst>
              <a:ext uri="{FF2B5EF4-FFF2-40B4-BE49-F238E27FC236}">
                <a16:creationId xmlns:a16="http://schemas.microsoft.com/office/drawing/2014/main" id="{4036FAD1-628E-4E69-91DB-805768BF7E8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178741" y="2071376"/>
            <a:ext cx="4365625" cy="365125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Рошифруйте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анаграму: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0F0180-00A0-4C0F-AE2D-E70DAF00551C}"/>
              </a:ext>
            </a:extLst>
          </p:cNvPr>
          <p:cNvSpPr txBox="1"/>
          <p:nvPr/>
        </p:nvSpPr>
        <p:spPr>
          <a:xfrm>
            <a:off x="0" y="6333814"/>
            <a:ext cx="78149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https://wordwall.net/uk/resource/71252022/%d0%b0%d0%bd%d0%b0%d0%b3%d1%80%d0%b0%d0%bc%d0%b0-6-%d0%b1-%d0%b7%d1%83%d0%bf%d0%b8%d0%bd%d0%ba%d0%b0-1</a:t>
            </a:r>
            <a:endParaRPr lang="uk-UA" sz="1200" dirty="0"/>
          </a:p>
          <a:p>
            <a:endParaRPr lang="uk-U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ECF00D8-F445-417F-9191-4B9C67EA8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 bwMode="auto">
          <a:xfrm rot="16200000">
            <a:off x="6673759" y="2501656"/>
            <a:ext cx="4266645" cy="39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29DD09-C755-4E64-83BF-D9BEF5949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76075">
            <a:off x="8145885" y="-328947"/>
            <a:ext cx="1644439" cy="22199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3FC0D3-6744-4CE9-9092-8937754F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50" y="2359067"/>
            <a:ext cx="4266645" cy="426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1933E8-559E-46C5-9284-EC91ADE38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87" y="2967075"/>
            <a:ext cx="2602763" cy="26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1006A9-1D40-4095-B878-9B1D8871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t>7</a:t>
            </a:fld>
            <a:endParaRPr lang="ru-RU" noProof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9676FD-355D-4F4D-B256-C71D3A6AE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3" t="22386" r="26719" b="27217"/>
          <a:stretch/>
        </p:blipFill>
        <p:spPr>
          <a:xfrm>
            <a:off x="402671" y="343948"/>
            <a:ext cx="6370990" cy="300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C379A7-5D4B-4DDC-AD45-CB361FDE1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7" t="22019" r="30229" b="25015"/>
          <a:stretch/>
        </p:blipFill>
        <p:spPr>
          <a:xfrm>
            <a:off x="5701717" y="2147962"/>
            <a:ext cx="6023295" cy="3431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429418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74B9463-0DEC-4193-A98E-0B31AC766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27" y="436273"/>
            <a:ext cx="10515600" cy="1325563"/>
          </a:xfrm>
        </p:spPr>
        <p:txBody>
          <a:bodyPr/>
          <a:lstStyle/>
          <a:p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 3 «Алгоритмічна» 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1256BE46-DD16-4605-9703-C112E40A9E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928711"/>
              </p:ext>
            </p:extLst>
          </p:nvPr>
        </p:nvGraphicFramePr>
        <p:xfrm>
          <a:off x="723318" y="2198108"/>
          <a:ext cx="7514671" cy="394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990ECA-C510-4875-A9AA-DF4717755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660" y="1429623"/>
            <a:ext cx="3003259" cy="3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2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6DFB08-8A98-4B84-945E-34868D1E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t>9</a:t>
            </a:fld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757DB4C0-3E94-41A9-83F2-761F688EAC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744" y="3277442"/>
            <a:ext cx="3396171" cy="1846732"/>
          </a:xfrm>
        </p:spPr>
        <p:txBody>
          <a:bodyPr/>
          <a:lstStyle/>
          <a:p>
            <a:r>
              <a:rPr lang="uk-UA" sz="2800" i="1" dirty="0"/>
              <a:t>Віднайдіть потрібні блоки з елементами алгоритму відповідно до вашої групи 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2" name="Рисунок 11">
            <a:hlinkClick r:id="rId3" action="ppaction://hlinksldjump"/>
            <a:extLst>
              <a:ext uri="{FF2B5EF4-FFF2-40B4-BE49-F238E27FC236}">
                <a16:creationId xmlns:a16="http://schemas.microsoft.com/office/drawing/2014/main" id="{E0DE32EF-8BC0-4C26-8751-CD0A4AC98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81" t="20551" r="28165" b="25648"/>
          <a:stretch/>
        </p:blipFill>
        <p:spPr>
          <a:xfrm>
            <a:off x="4408856" y="1140903"/>
            <a:ext cx="7562233" cy="3983271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FC71038-C36A-476B-A753-D89562EA9063}"/>
              </a:ext>
            </a:extLst>
          </p:cNvPr>
          <p:cNvSpPr txBox="1">
            <a:spLocks/>
          </p:cNvSpPr>
          <p:nvPr/>
        </p:nvSpPr>
        <p:spPr>
          <a:xfrm>
            <a:off x="2163770" y="200961"/>
            <a:ext cx="9060699" cy="7386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Зупинка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 «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Сортувальна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sp>
        <p:nvSpPr>
          <p:cNvPr id="6" name="Звезда: 5 точек 5">
            <a:hlinkClick r:id="rId5"/>
            <a:extLst>
              <a:ext uri="{FF2B5EF4-FFF2-40B4-BE49-F238E27FC236}">
                <a16:creationId xmlns:a16="http://schemas.microsoft.com/office/drawing/2014/main" id="{CE0879C6-B191-4BCB-B522-506356BADEDB}"/>
              </a:ext>
            </a:extLst>
          </p:cNvPr>
          <p:cNvSpPr/>
          <p:nvPr/>
        </p:nvSpPr>
        <p:spPr>
          <a:xfrm>
            <a:off x="8623883" y="5325510"/>
            <a:ext cx="1154322" cy="1023457"/>
          </a:xfrm>
          <a:prstGeom prst="star5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38407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«Веселый отпуск»</Template>
  <TotalTime>403</TotalTime>
  <Words>371</Words>
  <Application>Microsoft Office PowerPoint</Application>
  <PresentationFormat>Широкий екран</PresentationFormat>
  <Paragraphs>63</Paragraphs>
  <Slides>17</Slides>
  <Notes>8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Comic Sans MS</vt:lpstr>
      <vt:lpstr>Times New Roman</vt:lpstr>
      <vt:lpstr>Тема Office</vt:lpstr>
      <vt:lpstr>Подорож країною «Алгоритміка»</vt:lpstr>
      <vt:lpstr>"Хто володіє інформацією, той володіє світом" </vt:lpstr>
      <vt:lpstr>МЕТА УРОКУ</vt:lpstr>
      <vt:lpstr>Зупинка 1 «Багаж знань» </vt:lpstr>
      <vt:lpstr>Презентація PowerPoint</vt:lpstr>
      <vt:lpstr>Зупинка 2 «Кодова» </vt:lpstr>
      <vt:lpstr>Презентація PowerPoint</vt:lpstr>
      <vt:lpstr>Зупинка 3 «Алгоритмічна» </vt:lpstr>
      <vt:lpstr>Презентація PowerPoint</vt:lpstr>
      <vt:lpstr>Презентація PowerPoint</vt:lpstr>
      <vt:lpstr>БОЛЬШОЕ ИЗОБРАЖЕНИЕ</vt:lpstr>
      <vt:lpstr>Презентація PowerPoint</vt:lpstr>
      <vt:lpstr>Зупинка 6 «Комп’ютерна» </vt:lpstr>
      <vt:lpstr>Презентація PowerPoint</vt:lpstr>
      <vt:lpstr>Зупинка 7 «Демонстраційна»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Подорож країною «Алгоритміка»</dc:title>
  <dc:creator>1337</dc:creator>
  <cp:lastModifiedBy>Vlad Savchenko</cp:lastModifiedBy>
  <cp:revision>9</cp:revision>
  <dcterms:created xsi:type="dcterms:W3CDTF">2024-04-15T12:31:54Z</dcterms:created>
  <dcterms:modified xsi:type="dcterms:W3CDTF">2024-04-23T06:17:19Z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