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78" r:id="rId4"/>
    <p:sldId id="280" r:id="rId5"/>
    <p:sldId id="259" r:id="rId6"/>
    <p:sldId id="282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81" r:id="rId15"/>
    <p:sldId id="271" r:id="rId16"/>
    <p:sldId id="28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82BF9-AFD7-47F3-8016-6DB66B599AD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F23F0-F15D-4F9B-9763-1DC1849A5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2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тацій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23F0-F15D-4F9B-9763-1DC1849A5F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6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WPw0h4KPLQ?si=_bGvUihvn9c3_aG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2177034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12377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«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складники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елементи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вікна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редактора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PowerPoint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5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вікна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952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8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СЛАЙДИ.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7154"/>
            <a:ext cx="8229600" cy="39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04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41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25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Практичне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Оформити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титульний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слайд,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додати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слайди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запустити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презентацію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перегляд.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2010: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Натискаємо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Пуск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—&gt;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—&gt;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—&gt;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</a:t>
            </a:r>
          </a:p>
          <a:p>
            <a:pPr marL="0" lv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Оформити титульний слайд: </a:t>
            </a:r>
          </a:p>
          <a:p>
            <a:pPr marL="0" lv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ввести назву закладу вибравши: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Arial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Розмір – 36; тип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накреслення-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напівжирний;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колір-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довільний; вирівнювання тексту за шириною.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Підзаголовок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ввести власне прізвище та ім’я вибравши: 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–довільний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Розмір – 28; тип 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накреслення-курсив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колір-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довільний; вирівнювання тексту по 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Підвести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вказівник до ескізу слайда, після якого необхідно додати новий слайд.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 контекстне меню.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Вибрати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 «створити слайд» . Додати до презентації 3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6. Запустити презентацію на перегляд  у режимі показу слайдів.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Для завершення роботи натисніть клавішу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скористайтися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командою контекстного меню </a:t>
            </a:r>
            <a:r>
              <a:rPr lang="uk-UA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Завершити показ слайдів. </a:t>
            </a:r>
            <a:endParaRPr lang="ru-RU" sz="1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9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Релаксація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Гімнастика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очей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2"/>
              </a:rPr>
              <a:t>https://youtu.be/qWPw0h4KPLQ?si=_</a:t>
            </a:r>
            <a:r>
              <a:rPr lang="en-US" dirty="0" smtClean="0">
                <a:hlinkClick r:id="rId2"/>
              </a:rPr>
              <a:t>bGvUihvn9c3_aG6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7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«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ютерна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презентація»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lvl="0"/>
            <a:r>
              <a:rPr lang="uk-UA" u="sng" dirty="0">
                <a:hlinkClick r:id="rId2"/>
              </a:rPr>
              <a:t>https://</a:t>
            </a:r>
            <a:r>
              <a:rPr lang="uk-UA" u="sng" dirty="0" smtClean="0">
                <a:hlinkClick r:id="rId2"/>
              </a:rPr>
              <a:t>learningapps.org/21770344</a:t>
            </a:r>
            <a:endParaRPr lang="uk-UA" u="sng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4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Бесіда за запитаннями: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чого  створюється комп’ютерна презентація?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є основними об'єктами комп’ютерної презентації?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міститися на слайдах презентації?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властивості мають слайди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макет слайда?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демонстрація PowerPoint? Як запустити її для перегляду?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потрібно робити для переходу до перегляду наступного слайда під час демонстрації?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якою метою можна використати комп’ютерну презентацію вдома? На уроці?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Підсумок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уроку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Рефлексія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“Метод ПРЕС“.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на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я 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сподобалось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я хочу…</a:t>
            </a:r>
          </a:p>
          <a:p>
            <a:r>
              <a:rPr lang="uk-UA" dirty="0"/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справдилися ваші очікування?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1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Вправа 2, с.18(зошит)</a:t>
            </a:r>
          </a:p>
          <a:p>
            <a:pPr marL="0" indent="0">
              <a:buNone/>
            </a:pPr>
            <a:r>
              <a:rPr lang="uk-UA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Склади і запиши план презентації про свій клас. </a:t>
            </a:r>
          </a:p>
          <a:p>
            <a:pPr marL="0" indent="0">
              <a:buNone/>
            </a:pPr>
            <a:r>
              <a:rPr lang="uk-UA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заголовки до кожного слайда(всього 4 слайда), текст і зображення. Заголовки слайдів можуть бути такими: « Про нас», « Наші досягнення», «Наша творчість», «Це цікаво».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2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Очікувані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пізнавальної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діяльності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здобувачів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Знаннєва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складова: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 призначення програми, називає  основні елементи вікна редактора презентацій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 вивчений матеріал.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 комп’ютерну презентацію, створює слайди, запускає презентацію на перегляд.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Ціннісна складова: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усвідомлює важливість редакторів презентацій для розв’язання навчальних та життєвих задач.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компетентності: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державною мовою: сприяти усвідомленню комунікаційної ролі ІТ та ОС;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вчитися впродовж життя: сприяти усвідомленню відповідальності за власне навчання;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компетентності в природничих науках і технологіях: формувати вміння послуговуватися технічними пристроями.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1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 «Комплімент»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Рішучий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веселий,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акуратний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люб’язний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усміхнений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безтурботний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сміхотливий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пустотливий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життєрадісний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бадьорий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добродушний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ласкавий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дотепний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мрійливий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кмітливий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охайний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3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Актуалізація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опорних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«НЕЗАКІНЧЕНЕ РЕЧЕННЯ»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57592" cy="5328592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Текстовий редактор Word можна завантажити через…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(Відповідь:  кнопку Пуск, контекстне меню, створений файл, ярлик, якщо він є на робочому столі.)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Вийти з програм Word та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через...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(Відповідь:  закриття вікна програми (натиснути хрестик),  командою Файл/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комбінацією клавіш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+F4.)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Вікно програми Word містить…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(Відповідь:  рядок заголовка, панель інструментів, робоче поле, смуги прокрутки)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 текстовий документ можна додавати…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(Відповідь:  малюнки, фотографії, графіки, діаграми, комбінації фігур тощо.)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єднує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…(можна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створювати матеріал згідно власних потреб, а також можна редагувати та запускати на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друк)</a:t>
            </a:r>
          </a:p>
          <a:p>
            <a:pPr marL="0" lv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відрізняє…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слугує для створення і редагування текстових документів, а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створення і редагування графічних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100" dirty="0" smtClean="0"/>
          </a:p>
          <a:p>
            <a:pPr marL="0" indent="0">
              <a:buNone/>
            </a:pPr>
            <a:endParaRPr lang="uk-UA" sz="2100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3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Повідомлення теми, мотивація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навчальної діяльності.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Розгадування ребусів:</a:t>
            </a:r>
            <a:endParaRPr lang="ru-RU" dirty="0"/>
          </a:p>
          <a:p>
            <a:r>
              <a:rPr lang="uk-UA" sz="1400" dirty="0" smtClean="0"/>
              <a:t>Презентація. Слайд.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59372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7" y="4653136"/>
            <a:ext cx="53594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70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Очікування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 «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Мікрофон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Malgun Gothic" pitchFamily="34" charset="-127"/>
                <a:cs typeface="Mongolian Baiti" pitchFamily="66" charset="0"/>
              </a:rPr>
              <a:t>   </a:t>
            </a:r>
            <a:r>
              <a:rPr lang="uk-UA" b="1" i="1" dirty="0">
                <a:latin typeface="Times New Roman" panose="02020603050405020304" pitchFamily="18" charset="0"/>
                <a:ea typeface="Malgun Gothic" pitchFamily="34" charset="-127"/>
                <a:cs typeface="Times New Roman" panose="02020603050405020304" pitchFamily="18" charset="0"/>
              </a:rPr>
              <a:t>На цьому уроці я дізнаюся…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9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Опрацювання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навчального матеріалу.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28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4;p5" descr="Вырезка экрана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85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створення, редагування й перегляду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презентацій використовують спеціальні програми – редактори презентацій.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3" y="1556792"/>
            <a:ext cx="8229600" cy="218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364502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4213"/>
            <a:ext cx="22923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94213"/>
            <a:ext cx="15970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2081"/>
            <a:ext cx="2188554" cy="211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94213"/>
            <a:ext cx="24145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7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2382</TotalTime>
  <Words>732</Words>
  <Application>Microsoft Office PowerPoint</Application>
  <PresentationFormat>Экран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Тема: «Презентація та її складники. Основні елементи вікна редактора презентацій PowerPoint».</vt:lpstr>
      <vt:lpstr>Очікувані результати навчально – пізнавальної діяльності здобувачів освіти:</vt:lpstr>
      <vt:lpstr>Організаційний момен Гра «Комплімент»</vt:lpstr>
      <vt:lpstr>Актуалізація опорних знань ГРА «НЕЗАКІНЧЕНЕ РЕЧЕННЯ» </vt:lpstr>
      <vt:lpstr>Повідомлення теми, мотивація  навчальної діяльності.</vt:lpstr>
      <vt:lpstr>Вправа «Очікування». «Мікрофон». </vt:lpstr>
      <vt:lpstr> Опрацювання навчального матеріалу. </vt:lpstr>
      <vt:lpstr>Презентация PowerPoint</vt:lpstr>
      <vt:lpstr>Для створення, редагування й перегляду комп’ютерних презентацій використовують спеціальні програми – редактори презентацій.</vt:lpstr>
      <vt:lpstr>Складові вікна</vt:lpstr>
      <vt:lpstr> Основними об’єктами комп’ютерних презентацій є СЛАЙДИ. </vt:lpstr>
      <vt:lpstr>Презентация PowerPoint</vt:lpstr>
      <vt:lpstr>Презентация PowerPoint</vt:lpstr>
      <vt:lpstr>Практичне завдання: Оформити титульний слайд, додати 3 нові слайди, запустити презентацію на перегляд.</vt:lpstr>
      <vt:lpstr>Релаксація Гімнастика для очей</vt:lpstr>
      <vt:lpstr>Вправа «Комп’ютерна презентація»</vt:lpstr>
      <vt:lpstr>Бесіда за запитаннями:</vt:lpstr>
      <vt:lpstr> Підсумок уроку Рефлексія  </vt:lpstr>
      <vt:lpstr>Домашнє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для створення                          й відтворення комп’ютерних презентацій</dc:title>
  <dc:creator>user</dc:creator>
  <cp:lastModifiedBy>user</cp:lastModifiedBy>
  <cp:revision>34</cp:revision>
  <dcterms:created xsi:type="dcterms:W3CDTF">2023-04-01T09:56:37Z</dcterms:created>
  <dcterms:modified xsi:type="dcterms:W3CDTF">2025-04-01T09:22:37Z</dcterms:modified>
</cp:coreProperties>
</file>