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753B2-221D-B4A1-5D67-AC6AAE8AB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8F5D325-88A5-E9D7-A646-B415B75BA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AD469F-D9B1-1E7F-FE2F-486CEB43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36D220-3744-A465-AFC5-169E8444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E1C04C-A675-119B-BB52-5C7D87AD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692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77B89-CF1B-C40B-91C0-D2202E56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FBE0EF-8B75-7A04-3B1C-FEB297C6A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43C32B-B909-B23C-2803-5D14AA5C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0F26E79-2870-3654-D296-6638DA30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DBE6BC-4633-6ADD-38EA-CE11CAC5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34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9BC852B-3DE4-CE18-5E94-A43A7FEE7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0B84D23-885B-3D80-5982-19437A2CF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78ECAE-4C02-C5DA-8996-DC5356C2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399E7F-5506-428B-E2CC-4E611200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D86B2A-C941-8F24-CE1E-C62361AA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748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D2E60-52BA-5B04-702B-88C97D12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B0AD78-133F-BECA-3548-054A39526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25217C-2A13-5C6D-86CF-DB08EED6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200473-F2B9-D836-AC20-F96646F5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75F0C2-9DF1-A2A8-5EE5-4860F798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993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560C2-63BE-EED7-612D-EE93BB8B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EB3CC-60DE-05F8-8D66-F5B91E422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C32F6D-E857-0D0F-94D9-A2230CC4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5FD1D7-AB68-BB35-1153-3FBAF9F6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F021FF6-E30D-37A1-E096-DCF4E000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11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CC325-5BD6-162A-FC8A-6653D379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2626AC-BD03-0025-B3BC-37A495389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41ABD7-C83C-78E8-72D7-70B9BCAB0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566A38-4AB9-A83B-7D47-6EC3DC1F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1FD92F3-EAB9-C3E9-507A-B8980747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58C94F4-B078-7E06-A84C-F09DEDB5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54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16191-D565-BD1A-D3C8-DE28E234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3553B7-A369-067F-AA14-399D21F0B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25B6B79-6FF0-7DDE-DC0E-A9DBC60D1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E5D19D7-4CAD-EF27-9419-F6D818B52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43EDBD-7F7E-C41C-1AB3-ED045B7E2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C162E38-A3D1-709C-D21A-49DAADC1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10F1E49-BC14-8338-D5EA-8D73D086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2A6ECE8-BDDF-2F68-E495-F4AFBF11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268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06EDE-258F-E12E-FC07-3E832269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27B3F1C-D76C-C747-D639-A2E9A7CCE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0883C12-2CEB-29D8-780B-CDB3A60A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969C00F-1475-8A3B-B4C9-5D90BB46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1021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FF422E5-76D8-EEAE-F763-CD6713F1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D0AEC96-2695-1453-9129-0554861D6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18A1417-E78D-DC0D-7B6D-A93D44AB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76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DCB98-8B91-FD57-BEA9-55B81631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CA09E45-E40E-C719-DAD9-4D5D7D18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A77C2-F84A-BA6A-D6F3-954A414B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7C1BBA-D696-82FD-1954-450BFDF2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BE333EE-4E1F-2BE1-D085-E52BC7A1C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E11A7A-02FC-A466-652B-F2C3E6C1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021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E7321-B7E6-7323-3109-F99E1F7A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0E7B46-CC19-1945-DBF8-26130E90D2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35AB1D-E737-A6B9-3022-A92C62BCF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4A223A6-88CB-A614-0A16-23E14DB9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538217-DE2A-DE98-6FE4-D578E93E0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02D37-759B-AD3B-DE3A-8E178EE1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099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4A29A64-0ECD-6A17-623D-1EE8F21F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589E6E-A3ED-690B-E30B-FAF894BB8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C367B2-CE79-06FB-F37E-7D4975848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5A833-E9D4-4C20-ABC7-F7A82C96E7EB}" type="datetimeFigureOut">
              <a:rPr lang="uk-UA" smtClean="0"/>
              <a:t>27.02.2025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8E4258-6039-1B48-C489-4F3A97BC1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C15234-1389-5231-273D-6C57F8960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A134D-70DF-4A38-A40E-37CE84091E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206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нформатика Фон Изображения – скачать бесплатно на Freepik">
            <a:extLst>
              <a:ext uri="{FF2B5EF4-FFF2-40B4-BE49-F238E27FC236}">
                <a16:creationId xmlns:a16="http://schemas.microsoft.com/office/drawing/2014/main" id="{0F67A000-2020-6E19-7320-7B9483E0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76" y="-65314"/>
            <a:ext cx="12275976" cy="701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52053-964F-DA45-4E75-51BF0317FFFF}"/>
              </a:ext>
            </a:extLst>
          </p:cNvPr>
          <p:cNvSpPr txBox="1"/>
          <p:nvPr/>
        </p:nvSpPr>
        <p:spPr>
          <a:xfrm>
            <a:off x="391886" y="287989"/>
            <a:ext cx="11467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n>
                  <a:solidFill>
                    <a:srgbClr val="C00000"/>
                  </a:solidFill>
                </a:ln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Виконавці алгоритмів та їхні системи команд. Способи опису алгоритму. Програма.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ACF90F-94B3-200D-AFF3-47B40E49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62" r="15500"/>
          <a:stretch/>
        </p:blipFill>
        <p:spPr>
          <a:xfrm>
            <a:off x="662473" y="1753654"/>
            <a:ext cx="3396344" cy="492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43FEF-23FB-CD28-3191-58C9EA281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425" y="1841621"/>
            <a:ext cx="4441371" cy="444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E75956-C503-E0E0-2CFA-CE2FD9D1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0424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FE11CF-8322-3936-7D3A-C0578010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3040">
            <a:off x="1542687" y="2092432"/>
            <a:ext cx="3010651" cy="4373682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97C0E97-2685-515B-7A18-A9B8F620DD7F}"/>
              </a:ext>
            </a:extLst>
          </p:cNvPr>
          <p:cNvSpPr/>
          <p:nvPr/>
        </p:nvSpPr>
        <p:spPr>
          <a:xfrm>
            <a:off x="1698171" y="251927"/>
            <a:ext cx="9647853" cy="190344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/>
              <a:t>Домашнє завдання</a:t>
            </a:r>
          </a:p>
        </p:txBody>
      </p:sp>
      <p:sp>
        <p:nvSpPr>
          <p:cNvPr id="5" name="Блок-схема: пам'ять із посл.доступом 4">
            <a:extLst>
              <a:ext uri="{FF2B5EF4-FFF2-40B4-BE49-F238E27FC236}">
                <a16:creationId xmlns:a16="http://schemas.microsoft.com/office/drawing/2014/main" id="{93E32CC3-5C94-1EA7-13AB-17AFA9C6414E}"/>
              </a:ext>
            </a:extLst>
          </p:cNvPr>
          <p:cNvSpPr/>
          <p:nvPr/>
        </p:nvSpPr>
        <p:spPr>
          <a:xfrm flipH="1">
            <a:off x="5445734" y="3987201"/>
            <a:ext cx="5721766" cy="1857116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 </a:t>
            </a:r>
            <a:r>
              <a:rPr lang="uk-UA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uk-UA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40-44</a:t>
            </a:r>
          </a:p>
        </p:txBody>
      </p:sp>
    </p:spTree>
    <p:extLst>
      <p:ext uri="{BB962C8B-B14F-4D97-AF65-F5344CB8AC3E}">
        <p14:creationId xmlns:p14="http://schemas.microsoft.com/office/powerpoint/2010/main" val="3643276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с компьютером для презентации - Zefirka.club фото и картинки">
            <a:extLst>
              <a:ext uri="{FF2B5EF4-FFF2-40B4-BE49-F238E27FC236}">
                <a16:creationId xmlns:a16="http://schemas.microsoft.com/office/drawing/2014/main" id="{003BAB80-9B18-7B9D-4282-4B8A6439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140B47-A31B-D7FC-6726-FE9209D4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878" y="1375788"/>
            <a:ext cx="5466122" cy="3644081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B251F0B-D481-4650-BDA3-4DBBD39A4599}"/>
              </a:ext>
            </a:extLst>
          </p:cNvPr>
          <p:cNvSpPr txBox="1"/>
          <p:nvPr/>
        </p:nvSpPr>
        <p:spPr>
          <a:xfrm>
            <a:off x="-2022" y="1028046"/>
            <a:ext cx="6820405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dirty="0">
                <a:solidFill>
                  <a:schemeClr val="bg1"/>
                </a:solidFill>
              </a:rPr>
              <a:t>Чому комп’ютерними пристроями слід управляти? Як ви розумієте вислів управляти комп’ютерними пристроями? 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8999E110-8002-4E18-9A0F-C05522530D54}"/>
              </a:ext>
            </a:extLst>
          </p:cNvPr>
          <p:cNvSpPr txBox="1"/>
          <p:nvPr/>
        </p:nvSpPr>
        <p:spPr>
          <a:xfrm>
            <a:off x="0" y="3405673"/>
            <a:ext cx="6822427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dirty="0" err="1">
                <a:solidFill>
                  <a:schemeClr val="bg1"/>
                </a:solidFill>
              </a:rPr>
              <a:t>Поставте</a:t>
            </a:r>
            <a:r>
              <a:rPr lang="uk-UA" sz="2800" b="1" i="1" dirty="0">
                <a:solidFill>
                  <a:schemeClr val="bg1"/>
                </a:solidFill>
              </a:rPr>
              <a:t> одне одному по два запитання щодо управління комп’ютерними пристроями, спираючись на зображення. Як управління пов’язане з алгоритмом?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AE89792-BC42-019E-2037-88F1858D8990}"/>
              </a:ext>
            </a:extLst>
          </p:cNvPr>
          <p:cNvSpPr/>
          <p:nvPr/>
        </p:nvSpPr>
        <p:spPr>
          <a:xfrm>
            <a:off x="3881535" y="270588"/>
            <a:ext cx="4749281" cy="62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О</a:t>
            </a:r>
            <a:r>
              <a:rPr lang="uk-UA" sz="4400" b="1" dirty="0"/>
              <a:t>БГОВОРІТЬ…</a:t>
            </a:r>
          </a:p>
        </p:txBody>
      </p:sp>
    </p:spTree>
    <p:extLst>
      <p:ext uri="{BB962C8B-B14F-4D97-AF65-F5344CB8AC3E}">
        <p14:creationId xmlns:p14="http://schemas.microsoft.com/office/powerpoint/2010/main" val="38275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н компьютерные технологии - 30 фото">
            <a:extLst>
              <a:ext uri="{FF2B5EF4-FFF2-40B4-BE49-F238E27FC236}">
                <a16:creationId xmlns:a16="http://schemas.microsoft.com/office/drawing/2014/main" id="{3ECABA01-9DE3-2D26-CEC2-913A9D94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34C990-13D8-5813-B731-5F9760DD4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7" y="1868134"/>
            <a:ext cx="9898545" cy="459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103AF-4C9A-21FB-77AC-83E457734663}"/>
              </a:ext>
            </a:extLst>
          </p:cNvPr>
          <p:cNvSpPr txBox="1"/>
          <p:nvPr/>
        </p:nvSpPr>
        <p:spPr>
          <a:xfrm>
            <a:off x="0" y="366749"/>
            <a:ext cx="11719249" cy="15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500"/>
              </a:lnSpc>
              <a:spcAft>
                <a:spcPts val="800"/>
              </a:spcAft>
            </a:pPr>
            <a:r>
              <a:rPr lang="uk-UA" sz="4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 — це скінченна послідовність</a:t>
            </a:r>
          </a:p>
          <a:p>
            <a:pPr fontAlgn="base">
              <a:lnSpc>
                <a:spcPts val="1500"/>
              </a:lnSpc>
              <a:spcAft>
                <a:spcPts val="800"/>
              </a:spcAft>
            </a:pPr>
            <a:endParaRPr lang="uk-UA" sz="44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1500"/>
              </a:lnSpc>
              <a:spcAft>
                <a:spcPts val="800"/>
              </a:spcAft>
            </a:pPr>
            <a:r>
              <a:rPr lang="uk-UA" sz="4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команд, виконання яких приводить до</a:t>
            </a:r>
          </a:p>
          <a:p>
            <a:pPr algn="ctr" fontAlgn="base">
              <a:lnSpc>
                <a:spcPts val="1500"/>
              </a:lnSpc>
              <a:spcAft>
                <a:spcPts val="800"/>
              </a:spcAft>
            </a:pPr>
            <a:endParaRPr lang="uk-UA" sz="44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1500"/>
              </a:lnSpc>
              <a:spcAft>
                <a:spcPts val="800"/>
              </a:spcAft>
            </a:pPr>
            <a:r>
              <a:rPr lang="uk-UA" sz="4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розв’язання поставленої задачі.</a:t>
            </a:r>
            <a:endParaRPr lang="uk-UA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4ACBD9-D62B-2914-A109-CE38A11AD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34F8A27-5D86-F79D-ED41-6A6583FB1C6E}"/>
              </a:ext>
            </a:extLst>
          </p:cNvPr>
          <p:cNvGrpSpPr/>
          <p:nvPr/>
        </p:nvGrpSpPr>
        <p:grpSpPr>
          <a:xfrm>
            <a:off x="2329056" y="1632857"/>
            <a:ext cx="7384597" cy="5225143"/>
            <a:chOff x="2329056" y="2989878"/>
            <a:chExt cx="7384597" cy="3868122"/>
          </a:xfrm>
        </p:grpSpPr>
        <p:grpSp>
          <p:nvGrpSpPr>
            <p:cNvPr id="11" name="Групувати 10">
              <a:extLst>
                <a:ext uri="{FF2B5EF4-FFF2-40B4-BE49-F238E27FC236}">
                  <a16:creationId xmlns:a16="http://schemas.microsoft.com/office/drawing/2014/main" id="{F592DD6A-4102-6684-0C3F-32AAAC3CDDD0}"/>
                </a:ext>
              </a:extLst>
            </p:cNvPr>
            <p:cNvGrpSpPr/>
            <p:nvPr/>
          </p:nvGrpSpPr>
          <p:grpSpPr>
            <a:xfrm>
              <a:off x="2329056" y="2989878"/>
              <a:ext cx="7384597" cy="3868122"/>
              <a:chOff x="2329056" y="2989878"/>
              <a:chExt cx="7384597" cy="3868122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54713BF6-676E-5B32-5D6B-B6AD677C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9056" y="2989878"/>
                <a:ext cx="7384597" cy="386812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C5755DFB-55A0-A9DF-D139-65948B14587E}"/>
                  </a:ext>
                </a:extLst>
              </p:cNvPr>
              <p:cNvSpPr/>
              <p:nvPr/>
            </p:nvSpPr>
            <p:spPr>
              <a:xfrm>
                <a:off x="3778897" y="3741576"/>
                <a:ext cx="905070" cy="783771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C40CFE56-D91D-046A-C011-8CCE56C1DBA4}"/>
                </a:ext>
              </a:extLst>
            </p:cNvPr>
            <p:cNvSpPr/>
            <p:nvPr/>
          </p:nvSpPr>
          <p:spPr>
            <a:xfrm>
              <a:off x="3004457" y="3185775"/>
              <a:ext cx="6111551" cy="35052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918BAEFC-C112-42CB-E027-2D381A114F7E}"/>
                </a:ext>
              </a:extLst>
            </p:cNvPr>
            <p:cNvSpPr/>
            <p:nvPr/>
          </p:nvSpPr>
          <p:spPr>
            <a:xfrm>
              <a:off x="4683968" y="3583270"/>
              <a:ext cx="2824068" cy="3079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82E8C69-1C6D-5191-1BC5-2E0C3CC733D4}"/>
              </a:ext>
            </a:extLst>
          </p:cNvPr>
          <p:cNvSpPr txBox="1"/>
          <p:nvPr/>
        </p:nvSpPr>
        <p:spPr>
          <a:xfrm>
            <a:off x="0" y="72878"/>
            <a:ext cx="12042710" cy="295459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Кожен виконавець має свою систему команд. Із цих команд можна скласти алгоритм. Алгоритм виконують у певному місці, яке називають середовищем виконання алгоритму.</a:t>
            </a:r>
            <a:endParaRPr lang="uk-UA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0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3885C5-56AA-B350-A607-9C65A2E82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1B15BE9-68BF-5B24-A26F-461AF1C846A3}"/>
              </a:ext>
            </a:extLst>
          </p:cNvPr>
          <p:cNvGrpSpPr/>
          <p:nvPr/>
        </p:nvGrpSpPr>
        <p:grpSpPr>
          <a:xfrm>
            <a:off x="-1044202" y="104537"/>
            <a:ext cx="6828467" cy="4005419"/>
            <a:chOff x="-1044202" y="104537"/>
            <a:chExt cx="6828467" cy="400541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BB6379B-20F4-6230-9DF9-875BC080C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424" y="104537"/>
              <a:ext cx="5547841" cy="4005419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5" name="Графіка 4" descr="Знак оклику">
              <a:extLst>
                <a:ext uri="{FF2B5EF4-FFF2-40B4-BE49-F238E27FC236}">
                  <a16:creationId xmlns:a16="http://schemas.microsoft.com/office/drawing/2014/main" id="{7176BEC0-FEF9-F96C-0817-46707C069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044202" y="223614"/>
              <a:ext cx="2561252" cy="2561252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DE0FC4E2-CB29-F58E-54B3-F131B2BCFA89}"/>
              </a:ext>
            </a:extLst>
          </p:cNvPr>
          <p:cNvGrpSpPr/>
          <p:nvPr/>
        </p:nvGrpSpPr>
        <p:grpSpPr>
          <a:xfrm>
            <a:off x="-796210" y="4073134"/>
            <a:ext cx="12835894" cy="2784866"/>
            <a:chOff x="-796210" y="4073134"/>
            <a:chExt cx="12835894" cy="278486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5CECC68-6944-473C-8289-1743A983B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424" y="4073134"/>
              <a:ext cx="11803260" cy="256125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Графіка 6" descr="Знак оклику">
              <a:extLst>
                <a:ext uri="{FF2B5EF4-FFF2-40B4-BE49-F238E27FC236}">
                  <a16:creationId xmlns:a16="http://schemas.microsoft.com/office/drawing/2014/main" id="{44DB98C7-5D8F-006B-94F4-BE3065DCA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96210" y="4296748"/>
              <a:ext cx="2561252" cy="2561252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4960FEA5-13AC-288D-0045-B0E705674CB0}"/>
              </a:ext>
            </a:extLst>
          </p:cNvPr>
          <p:cNvGrpSpPr/>
          <p:nvPr/>
        </p:nvGrpSpPr>
        <p:grpSpPr>
          <a:xfrm>
            <a:off x="5258232" y="380855"/>
            <a:ext cx="6781452" cy="2561252"/>
            <a:chOff x="5258232" y="380855"/>
            <a:chExt cx="6781452" cy="2561252"/>
          </a:xfrm>
        </p:grpSpPr>
        <p:pic>
          <p:nvPicPr>
            <p:cNvPr id="8" name="Графіка 7" descr="Знак оклику">
              <a:extLst>
                <a:ext uri="{FF2B5EF4-FFF2-40B4-BE49-F238E27FC236}">
                  <a16:creationId xmlns:a16="http://schemas.microsoft.com/office/drawing/2014/main" id="{B4F3799F-92A4-FF66-395D-2B969975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58232" y="380855"/>
              <a:ext cx="2561252" cy="2561252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AC82BB-937B-48A0-A03B-4443E9D97683}"/>
                </a:ext>
              </a:extLst>
            </p:cNvPr>
            <p:cNvSpPr txBox="1"/>
            <p:nvPr/>
          </p:nvSpPr>
          <p:spPr>
            <a:xfrm>
              <a:off x="6992168" y="538097"/>
              <a:ext cx="5047516" cy="22467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457200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rgbClr val="FFFF00"/>
                  </a:solidFill>
                </a:rPr>
                <a:t>Виконавець алгоритму </a:t>
              </a:r>
              <a:r>
                <a:rPr lang="uk-UA" sz="2800" b="1" i="1" kern="0" dirty="0">
                  <a:solidFill>
                    <a:srgbClr val="FFFFFF"/>
                  </a:solidFill>
                </a:rPr>
                <a:t>— це об'єкт: людина, тварина, машина чи пристрій, який здатний виконати команди алгоритму.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1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н связанный с информатикой - 33 фото">
            <a:extLst>
              <a:ext uri="{FF2B5EF4-FFF2-40B4-BE49-F238E27FC236}">
                <a16:creationId xmlns:a16="http://schemas.microsoft.com/office/drawing/2014/main" id="{18154B6D-E443-F79D-A17F-00485E37C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C198A1-6E74-8250-68E4-ECE5D2D0A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780" y="1023123"/>
            <a:ext cx="7537580" cy="5653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9046A-467E-6CAF-BA6A-B182CBED7A6E}"/>
              </a:ext>
            </a:extLst>
          </p:cNvPr>
          <p:cNvSpPr txBox="1"/>
          <p:nvPr/>
        </p:nvSpPr>
        <p:spPr>
          <a:xfrm>
            <a:off x="2438399" y="181691"/>
            <a:ext cx="6444343" cy="78111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uk-UA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Проаналізуй!</a:t>
            </a:r>
            <a:endParaRPr lang="uk-UA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337A47F1-3AE0-5A58-AFA8-B8CA18925546}"/>
              </a:ext>
            </a:extLst>
          </p:cNvPr>
          <p:cNvSpPr/>
          <p:nvPr/>
        </p:nvSpPr>
        <p:spPr>
          <a:xfrm>
            <a:off x="2090057" y="4385388"/>
            <a:ext cx="1763486" cy="5505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Приготувати піцу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E31A8D6-6BF3-3644-2919-C2EFD5437884}"/>
              </a:ext>
            </a:extLst>
          </p:cNvPr>
          <p:cNvSpPr/>
          <p:nvPr/>
        </p:nvSpPr>
        <p:spPr>
          <a:xfrm>
            <a:off x="5887616" y="4385388"/>
            <a:ext cx="1586204" cy="6158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Кухар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30B98F3-941F-D79E-6EE7-480E29AFAE56}"/>
              </a:ext>
            </a:extLst>
          </p:cNvPr>
          <p:cNvSpPr/>
          <p:nvPr/>
        </p:nvSpPr>
        <p:spPr>
          <a:xfrm>
            <a:off x="3853543" y="4385388"/>
            <a:ext cx="1586204" cy="550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Зробити зачіску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F652E702-6FEB-CE7D-1095-C94C6B1BF17C}"/>
              </a:ext>
            </a:extLst>
          </p:cNvPr>
          <p:cNvSpPr/>
          <p:nvPr/>
        </p:nvSpPr>
        <p:spPr>
          <a:xfrm>
            <a:off x="7567126" y="4385388"/>
            <a:ext cx="1586204" cy="6158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Перукар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65842BD3-74B6-F869-DA72-F795A262927F}"/>
              </a:ext>
            </a:extLst>
          </p:cNvPr>
          <p:cNvSpPr/>
          <p:nvPr/>
        </p:nvSpPr>
        <p:spPr>
          <a:xfrm>
            <a:off x="2090057" y="4996215"/>
            <a:ext cx="1763486" cy="634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Попрати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98BD9A05-676A-F969-E05C-023CF82505A7}"/>
              </a:ext>
            </a:extLst>
          </p:cNvPr>
          <p:cNvSpPr/>
          <p:nvPr/>
        </p:nvSpPr>
        <p:spPr>
          <a:xfrm>
            <a:off x="5864289" y="5061529"/>
            <a:ext cx="1632857" cy="569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Пральна машина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5B19FC0-612F-1929-1661-95B12F6090DA}"/>
              </a:ext>
            </a:extLst>
          </p:cNvPr>
          <p:cNvSpPr/>
          <p:nvPr/>
        </p:nvSpPr>
        <p:spPr>
          <a:xfrm>
            <a:off x="3918857" y="4996215"/>
            <a:ext cx="1520890" cy="6344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Прочитати книгу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1145CE0-EE59-FB1F-9D7C-2D750C3480A2}"/>
              </a:ext>
            </a:extLst>
          </p:cNvPr>
          <p:cNvSpPr/>
          <p:nvPr/>
        </p:nvSpPr>
        <p:spPr>
          <a:xfrm>
            <a:off x="7567126" y="5061529"/>
            <a:ext cx="1586204" cy="56916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Учень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E7D1491C-7BE2-0A97-E5E9-C4C402BC0D86}"/>
              </a:ext>
            </a:extLst>
          </p:cNvPr>
          <p:cNvSpPr/>
          <p:nvPr/>
        </p:nvSpPr>
        <p:spPr>
          <a:xfrm>
            <a:off x="2090057" y="5728996"/>
            <a:ext cx="1763486" cy="52251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Написати код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F1E1AA4A-55FF-5869-CC88-C3389C701799}"/>
              </a:ext>
            </a:extLst>
          </p:cNvPr>
          <p:cNvSpPr/>
          <p:nvPr/>
        </p:nvSpPr>
        <p:spPr>
          <a:xfrm>
            <a:off x="5887616" y="5728996"/>
            <a:ext cx="1632857" cy="5691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Програміст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02D820F2-454D-54B0-6DC6-E3FF349ACE23}"/>
              </a:ext>
            </a:extLst>
          </p:cNvPr>
          <p:cNvSpPr/>
          <p:nvPr/>
        </p:nvSpPr>
        <p:spPr>
          <a:xfrm>
            <a:off x="3918857" y="5728996"/>
            <a:ext cx="1520890" cy="522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Полити квіти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4EF623F9-DD32-97A2-5816-B7C4C1E2CD7E}"/>
              </a:ext>
            </a:extLst>
          </p:cNvPr>
          <p:cNvSpPr/>
          <p:nvPr/>
        </p:nvSpPr>
        <p:spPr>
          <a:xfrm>
            <a:off x="7641771" y="5728996"/>
            <a:ext cx="1511559" cy="5691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Садівник</a:t>
            </a:r>
          </a:p>
        </p:txBody>
      </p:sp>
    </p:spTree>
    <p:extLst>
      <p:ext uri="{BB962C8B-B14F-4D97-AF65-F5344CB8AC3E}">
        <p14:creationId xmlns:p14="http://schemas.microsoft.com/office/powerpoint/2010/main" val="2679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A7CA9B-26C9-7D2F-E538-C415BCC1E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23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03CF64-C866-C673-1BD2-724F05707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80" y="-37323"/>
            <a:ext cx="8693020" cy="678335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E3D638CE-3065-5485-5C7B-9C009ADBE564}"/>
              </a:ext>
            </a:extLst>
          </p:cNvPr>
          <p:cNvSpPr/>
          <p:nvPr/>
        </p:nvSpPr>
        <p:spPr>
          <a:xfrm>
            <a:off x="-662473" y="-494522"/>
            <a:ext cx="5253133" cy="377889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Алгоритм приготування чаю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8CE21-9543-98EB-D0EF-A2175F756D45}"/>
              </a:ext>
            </a:extLst>
          </p:cNvPr>
          <p:cNvSpPr txBox="1"/>
          <p:nvPr/>
        </p:nvSpPr>
        <p:spPr>
          <a:xfrm>
            <a:off x="223934" y="6021565"/>
            <a:ext cx="10711543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 </a:t>
            </a:r>
            <a:r>
              <a:rPr lang="ru-RU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малюнку</a:t>
            </a:r>
            <a:r>
              <a:rPr lang="ru-RU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ru-RU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графічний</a:t>
            </a:r>
            <a:r>
              <a:rPr lang="ru-RU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спосіб</a:t>
            </a:r>
            <a:r>
              <a:rPr lang="ru-RU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подання</a:t>
            </a:r>
            <a:r>
              <a:rPr lang="ru-RU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алгоритму.</a:t>
            </a:r>
            <a:endParaRPr lang="uk-UA" sz="3600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9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4CA5E1-36E7-9F06-CD69-BCB852F5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B251F0B-D481-4650-BDA3-4DBBD39A4599}"/>
              </a:ext>
            </a:extLst>
          </p:cNvPr>
          <p:cNvSpPr txBox="1"/>
          <p:nvPr/>
        </p:nvSpPr>
        <p:spPr>
          <a:xfrm>
            <a:off x="70929" y="124770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dirty="0">
                <a:solidFill>
                  <a:schemeClr val="bg1"/>
                </a:solidFill>
              </a:rPr>
              <a:t>Серед графічних способів подання алгоритмів окремо виділяють подання алгоритму у вигляді </a:t>
            </a:r>
            <a:r>
              <a:rPr lang="uk-UA" sz="2800" b="1" i="1" dirty="0">
                <a:solidFill>
                  <a:srgbClr val="FFFF00"/>
                </a:solidFill>
              </a:rPr>
              <a:t>блок-схем</a:t>
            </a:r>
            <a:r>
              <a:rPr lang="uk-UA" sz="2800" b="1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1624B1-DFDA-5D3D-1F9F-4F1BA8B80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3486"/>
            <a:ext cx="6246335" cy="398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6828B-A503-651D-A88F-FFEC5937A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44947"/>
            <a:ext cx="6021252" cy="460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03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C5E0DB-DA14-0F55-2F0B-078B0DBE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8"/>
            <a:ext cx="12192000" cy="685800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E7F9E86-A59A-FE01-F4A0-5FA0FF0142EB}"/>
              </a:ext>
            </a:extLst>
          </p:cNvPr>
          <p:cNvSpPr/>
          <p:nvPr/>
        </p:nvSpPr>
        <p:spPr>
          <a:xfrm>
            <a:off x="1163002" y="169300"/>
            <a:ext cx="10058400" cy="10730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Працюємо за комп’ютером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3E5DD-04E9-347A-4EF0-00001775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69" r="15487"/>
          <a:stretch/>
        </p:blipFill>
        <p:spPr>
          <a:xfrm>
            <a:off x="236259" y="1333044"/>
            <a:ext cx="3676261" cy="5340024"/>
          </a:xfrm>
          <a:prstGeom prst="rect">
            <a:avLst/>
          </a:prstGeom>
        </p:spPr>
      </p:pic>
      <p:sp>
        <p:nvSpPr>
          <p:cNvPr id="6" name="Блок-схема: пам'ять із посл.доступом 5">
            <a:extLst>
              <a:ext uri="{FF2B5EF4-FFF2-40B4-BE49-F238E27FC236}">
                <a16:creationId xmlns:a16="http://schemas.microsoft.com/office/drawing/2014/main" id="{89947B2A-AD69-C370-341A-4A2DE33AB614}"/>
              </a:ext>
            </a:extLst>
          </p:cNvPr>
          <p:cNvSpPr/>
          <p:nvPr/>
        </p:nvSpPr>
        <p:spPr>
          <a:xfrm flipH="1">
            <a:off x="4148779" y="4621682"/>
            <a:ext cx="2961147" cy="1857116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Стр.44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3322B6-6A6C-6831-CB90-DE93D246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933" y="3741580"/>
            <a:ext cx="3330457" cy="2830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86A82-0EFB-545C-ED05-CD3DF0EA1E6C}"/>
              </a:ext>
            </a:extLst>
          </p:cNvPr>
          <p:cNvSpPr txBox="1"/>
          <p:nvPr/>
        </p:nvSpPr>
        <p:spPr>
          <a:xfrm>
            <a:off x="5210428" y="1374836"/>
            <a:ext cx="5895392" cy="3036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1000"/>
              </a:spcAft>
            </a:pPr>
            <a:r>
              <a:rPr lang="uk-UA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Завдання.</a:t>
            </a: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Уяви, що ти керуєш роботом-художником, який вміє рухатись по клітинках.</a:t>
            </a:r>
            <a:endParaRPr lang="uk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1000"/>
              </a:spcAft>
            </a:pP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Склади для нього алгоритм створення малюнка.</a:t>
            </a:r>
          </a:p>
          <a:p>
            <a:pPr indent="449580" algn="just">
              <a:spcAft>
                <a:spcPts val="1000"/>
              </a:spcAft>
            </a:pP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Врахуй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малювання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рядка алгоритм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матиме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4958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           2 (               )</a:t>
            </a:r>
          </a:p>
          <a:p>
            <a:pPr indent="449580" algn="just">
              <a:spcAft>
                <a:spcPts val="1000"/>
              </a:spcAft>
            </a:pP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6BD64CC4-F4BB-D362-BB34-26B7F637CCAA}"/>
              </a:ext>
            </a:extLst>
          </p:cNvPr>
          <p:cNvSpPr/>
          <p:nvPr/>
        </p:nvSpPr>
        <p:spPr>
          <a:xfrm>
            <a:off x="0" y="0"/>
            <a:ext cx="192405" cy="187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DF868B0-6318-0D4C-F79C-3161CEECBD17}"/>
              </a:ext>
            </a:extLst>
          </p:cNvPr>
          <p:cNvSpPr/>
          <p:nvPr/>
        </p:nvSpPr>
        <p:spPr>
          <a:xfrm>
            <a:off x="0" y="0"/>
            <a:ext cx="192405" cy="1879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FB13F8F0-332E-FEB6-A7E9-AC6EE02C4B33}"/>
              </a:ext>
            </a:extLst>
          </p:cNvPr>
          <p:cNvSpPr/>
          <p:nvPr/>
        </p:nvSpPr>
        <p:spPr>
          <a:xfrm>
            <a:off x="0" y="0"/>
            <a:ext cx="192405" cy="187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F93A93C-C391-BD7F-333C-EB2611C9A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50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3C02F10-B22E-FEBD-2270-C798A6B95EE0}"/>
              </a:ext>
            </a:extLst>
          </p:cNvPr>
          <p:cNvSpPr/>
          <p:nvPr/>
        </p:nvSpPr>
        <p:spPr>
          <a:xfrm>
            <a:off x="6076386" y="3694612"/>
            <a:ext cx="261257" cy="2472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C63A6B77-4717-93AD-6A9C-98E9DB616EA5}"/>
              </a:ext>
            </a:extLst>
          </p:cNvPr>
          <p:cNvSpPr/>
          <p:nvPr/>
        </p:nvSpPr>
        <p:spPr>
          <a:xfrm>
            <a:off x="7010768" y="3741580"/>
            <a:ext cx="261257" cy="247261"/>
          </a:xfrm>
          <a:prstGeom prst="rect">
            <a:avLst/>
          </a:prstGeom>
          <a:solidFill>
            <a:schemeClr val="tx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1C2053A-4CF4-42E3-CC8B-8079EB9EE09A}"/>
              </a:ext>
            </a:extLst>
          </p:cNvPr>
          <p:cNvSpPr/>
          <p:nvPr/>
        </p:nvSpPr>
        <p:spPr>
          <a:xfrm>
            <a:off x="7435358" y="3734978"/>
            <a:ext cx="261257" cy="2472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74843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206</Words>
  <Application>Microsoft Office PowerPoint</Application>
  <PresentationFormat>Широкий екран</PresentationFormat>
  <Paragraphs>36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Користувач</dc:creator>
  <cp:lastModifiedBy>Користувач</cp:lastModifiedBy>
  <cp:revision>6</cp:revision>
  <dcterms:created xsi:type="dcterms:W3CDTF">2025-02-27T09:00:05Z</dcterms:created>
  <dcterms:modified xsi:type="dcterms:W3CDTF">2025-02-27T15:08:20Z</dcterms:modified>
</cp:coreProperties>
</file>