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2" r:id="rId16"/>
    <p:sldId id="273" r:id="rId17"/>
    <p:sldId id="275" r:id="rId18"/>
    <p:sldId id="276" r:id="rId19"/>
    <p:sldId id="274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2DC2D-1D9C-4719-BD8C-E86BAEA5A26F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2" csCatId="colorful" phldr="1"/>
      <dgm:spPr/>
    </dgm:pt>
    <dgm:pt modelId="{47FD0FAB-D1FD-43C7-B553-3667B472AD3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Розташування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798EFBD1-F9BE-452F-8630-FE4E6CCA5F94}" type="parTrans" cxnId="{72FE17B0-D869-493F-AA34-FA9F55E614AD}">
      <dgm:prSet/>
      <dgm:spPr/>
      <dgm:t>
        <a:bodyPr/>
        <a:lstStyle/>
        <a:p>
          <a:endParaRPr lang="ru-RU"/>
        </a:p>
      </dgm:t>
    </dgm:pt>
    <dgm:pt modelId="{3020DE1E-2058-4C15-B572-A87995550DA3}" type="sibTrans" cxnId="{72FE17B0-D869-493F-AA34-FA9F55E614AD}">
      <dgm:prSet/>
      <dgm:spPr/>
      <dgm:t>
        <a:bodyPr/>
        <a:lstStyle/>
        <a:p>
          <a:endParaRPr lang="ru-RU"/>
        </a:p>
      </dgm:t>
    </dgm:pt>
    <dgm:pt modelId="{0B5DF549-92F1-4FD7-9420-413E4F984033}">
      <dgm:prSet phldrT="[Текст]"/>
      <dgm:spPr/>
      <dgm:t>
        <a:bodyPr/>
        <a:lstStyle/>
        <a:p>
          <a:r>
            <a:rPr lang="ru-RU" b="1" dirty="0"/>
            <a:t>вкладки </a:t>
          </a:r>
          <a:r>
            <a:rPr lang="ru-RU" b="1" i="1" dirty="0"/>
            <a:t>Формат </a:t>
          </a:r>
          <a:r>
            <a:rPr lang="ru-RU" b="1" i="1" dirty="0" err="1"/>
            <a:t>фігури</a:t>
          </a:r>
          <a:endParaRPr lang="ru-RU" dirty="0"/>
        </a:p>
      </dgm:t>
    </dgm:pt>
    <dgm:pt modelId="{AA06135A-97AA-4042-A0E9-CF96A9E37D90}" type="parTrans" cxnId="{3C441F0C-EFC1-4768-B7FD-00CA45BE6518}">
      <dgm:prSet/>
      <dgm:spPr/>
      <dgm:t>
        <a:bodyPr/>
        <a:lstStyle/>
        <a:p>
          <a:endParaRPr lang="ru-RU"/>
        </a:p>
      </dgm:t>
    </dgm:pt>
    <dgm:pt modelId="{3943A462-CF93-45A9-80DE-3D7437286F03}" type="sibTrans" cxnId="{3C441F0C-EFC1-4768-B7FD-00CA45BE6518}">
      <dgm:prSet/>
      <dgm:spPr/>
      <dgm:t>
        <a:bodyPr/>
        <a:lstStyle/>
        <a:p>
          <a:endParaRPr lang="ru-RU"/>
        </a:p>
      </dgm:t>
    </dgm:pt>
    <dgm:pt modelId="{C51ABEFE-AB4A-4963-93C0-30DD4C7BB62D}">
      <dgm:prSet/>
      <dgm:spPr/>
      <dgm:t>
        <a:bodyPr/>
        <a:lstStyle/>
        <a:p>
          <a:r>
            <a:rPr lang="ru-RU" b="1"/>
            <a:t>групи </a:t>
          </a:r>
          <a:r>
            <a:rPr lang="ru-RU" b="1" i="1"/>
            <a:t>Упорядкувати</a:t>
          </a:r>
          <a:r>
            <a:rPr lang="ru-RU" b="1"/>
            <a:t> </a:t>
          </a:r>
          <a:endParaRPr lang="ru-RU"/>
        </a:p>
      </dgm:t>
    </dgm:pt>
    <dgm:pt modelId="{83BE108F-181C-4781-8320-0C95F8DC0AEB}" type="parTrans" cxnId="{AB0589A9-B9C7-43D8-8B6C-C6272CC0380D}">
      <dgm:prSet/>
      <dgm:spPr/>
      <dgm:t>
        <a:bodyPr/>
        <a:lstStyle/>
        <a:p>
          <a:endParaRPr lang="ru-RU"/>
        </a:p>
      </dgm:t>
    </dgm:pt>
    <dgm:pt modelId="{F45DF370-5DAC-49E0-BD37-756C2940ACD2}" type="sibTrans" cxnId="{AB0589A9-B9C7-43D8-8B6C-C6272CC0380D}">
      <dgm:prSet/>
      <dgm:spPr/>
      <dgm:t>
        <a:bodyPr/>
        <a:lstStyle/>
        <a:p>
          <a:endParaRPr lang="ru-RU"/>
        </a:p>
      </dgm:t>
    </dgm:pt>
    <dgm:pt modelId="{65763501-344D-46FD-8F67-BEF496C1AC7D}" type="pres">
      <dgm:prSet presAssocID="{5E92DC2D-1D9C-4719-BD8C-E86BAEA5A26F}" presName="Name0" presStyleCnt="0">
        <dgm:presLayoutVars>
          <dgm:dir/>
          <dgm:animOne val="branch"/>
          <dgm:animLvl val="lvl"/>
        </dgm:presLayoutVars>
      </dgm:prSet>
      <dgm:spPr/>
    </dgm:pt>
    <dgm:pt modelId="{AF4E4FB9-71A5-40CE-8E5C-EE09C27C725E}" type="pres">
      <dgm:prSet presAssocID="{47FD0FAB-D1FD-43C7-B553-3667B472AD36}" presName="chaos" presStyleCnt="0"/>
      <dgm:spPr/>
    </dgm:pt>
    <dgm:pt modelId="{4FE13604-EDE5-47E8-8C1F-CA5DA36E76C6}" type="pres">
      <dgm:prSet presAssocID="{47FD0FAB-D1FD-43C7-B553-3667B472AD36}" presName="parTx1" presStyleLbl="revTx" presStyleIdx="0" presStyleCnt="2"/>
      <dgm:spPr/>
    </dgm:pt>
    <dgm:pt modelId="{2CAEE71E-C526-4A7B-AC7B-C33B0E9ADC81}" type="pres">
      <dgm:prSet presAssocID="{47FD0FAB-D1FD-43C7-B553-3667B472AD36}" presName="c1" presStyleLbl="node1" presStyleIdx="0" presStyleCnt="19"/>
      <dgm:spPr/>
    </dgm:pt>
    <dgm:pt modelId="{DECDAA79-1A0D-43F6-B5CA-B8DC3D121E30}" type="pres">
      <dgm:prSet presAssocID="{47FD0FAB-D1FD-43C7-B553-3667B472AD36}" presName="c2" presStyleLbl="node1" presStyleIdx="1" presStyleCnt="19"/>
      <dgm:spPr/>
    </dgm:pt>
    <dgm:pt modelId="{797EA63B-B890-47BD-B6A3-1C2581E37EA9}" type="pres">
      <dgm:prSet presAssocID="{47FD0FAB-D1FD-43C7-B553-3667B472AD36}" presName="c3" presStyleLbl="node1" presStyleIdx="2" presStyleCnt="19"/>
      <dgm:spPr/>
    </dgm:pt>
    <dgm:pt modelId="{BF637247-D5AC-4ABF-A2FB-4E6657AAB0C7}" type="pres">
      <dgm:prSet presAssocID="{47FD0FAB-D1FD-43C7-B553-3667B472AD36}" presName="c4" presStyleLbl="node1" presStyleIdx="3" presStyleCnt="19"/>
      <dgm:spPr/>
    </dgm:pt>
    <dgm:pt modelId="{28DF32E1-8525-4EEB-98F4-70F7B6D1DAFA}" type="pres">
      <dgm:prSet presAssocID="{47FD0FAB-D1FD-43C7-B553-3667B472AD36}" presName="c5" presStyleLbl="node1" presStyleIdx="4" presStyleCnt="19"/>
      <dgm:spPr/>
    </dgm:pt>
    <dgm:pt modelId="{9AA5627B-37CD-4B9F-894C-CBACC5236880}" type="pres">
      <dgm:prSet presAssocID="{47FD0FAB-D1FD-43C7-B553-3667B472AD36}" presName="c6" presStyleLbl="node1" presStyleIdx="5" presStyleCnt="19"/>
      <dgm:spPr/>
    </dgm:pt>
    <dgm:pt modelId="{10EB6258-A0A6-422A-84E0-A586245C81AA}" type="pres">
      <dgm:prSet presAssocID="{47FD0FAB-D1FD-43C7-B553-3667B472AD36}" presName="c7" presStyleLbl="node1" presStyleIdx="6" presStyleCnt="19"/>
      <dgm:spPr/>
    </dgm:pt>
    <dgm:pt modelId="{35339BE8-0F04-41DC-A66D-133B3C81E3E2}" type="pres">
      <dgm:prSet presAssocID="{47FD0FAB-D1FD-43C7-B553-3667B472AD36}" presName="c8" presStyleLbl="node1" presStyleIdx="7" presStyleCnt="19"/>
      <dgm:spPr/>
    </dgm:pt>
    <dgm:pt modelId="{048FE0AA-EC15-4353-99FE-D6139DE5DE81}" type="pres">
      <dgm:prSet presAssocID="{47FD0FAB-D1FD-43C7-B553-3667B472AD36}" presName="c9" presStyleLbl="node1" presStyleIdx="8" presStyleCnt="19"/>
      <dgm:spPr/>
    </dgm:pt>
    <dgm:pt modelId="{C03CBBF9-EBE5-4E74-AE04-3B3CC6C31AD8}" type="pres">
      <dgm:prSet presAssocID="{47FD0FAB-D1FD-43C7-B553-3667B472AD36}" presName="c10" presStyleLbl="node1" presStyleIdx="9" presStyleCnt="19"/>
      <dgm:spPr/>
    </dgm:pt>
    <dgm:pt modelId="{1D5484E6-A565-4319-A52E-D379B5CAA8D1}" type="pres">
      <dgm:prSet presAssocID="{47FD0FAB-D1FD-43C7-B553-3667B472AD36}" presName="c11" presStyleLbl="node1" presStyleIdx="10" presStyleCnt="19"/>
      <dgm:spPr/>
    </dgm:pt>
    <dgm:pt modelId="{A4F052FD-06C4-4973-84FA-FB994A229656}" type="pres">
      <dgm:prSet presAssocID="{47FD0FAB-D1FD-43C7-B553-3667B472AD36}" presName="c12" presStyleLbl="node1" presStyleIdx="11" presStyleCnt="19"/>
      <dgm:spPr/>
    </dgm:pt>
    <dgm:pt modelId="{CCF224DB-177B-4C5D-B045-52E950DCF5E1}" type="pres">
      <dgm:prSet presAssocID="{47FD0FAB-D1FD-43C7-B553-3667B472AD36}" presName="c13" presStyleLbl="node1" presStyleIdx="12" presStyleCnt="19"/>
      <dgm:spPr/>
    </dgm:pt>
    <dgm:pt modelId="{0D6B61E1-CC6A-44DE-A486-14DAE6313F10}" type="pres">
      <dgm:prSet presAssocID="{47FD0FAB-D1FD-43C7-B553-3667B472AD36}" presName="c14" presStyleLbl="node1" presStyleIdx="13" presStyleCnt="19"/>
      <dgm:spPr/>
    </dgm:pt>
    <dgm:pt modelId="{94C417CC-5178-40E5-AC6D-81EB592D401A}" type="pres">
      <dgm:prSet presAssocID="{47FD0FAB-D1FD-43C7-B553-3667B472AD36}" presName="c15" presStyleLbl="node1" presStyleIdx="14" presStyleCnt="19"/>
      <dgm:spPr/>
    </dgm:pt>
    <dgm:pt modelId="{CC6AA3BF-322C-4245-AFD0-830B0C908453}" type="pres">
      <dgm:prSet presAssocID="{47FD0FAB-D1FD-43C7-B553-3667B472AD36}" presName="c16" presStyleLbl="node1" presStyleIdx="15" presStyleCnt="19"/>
      <dgm:spPr/>
    </dgm:pt>
    <dgm:pt modelId="{3FB1AE5D-4753-4E4A-AFAF-80C0FC8EA086}" type="pres">
      <dgm:prSet presAssocID="{47FD0FAB-D1FD-43C7-B553-3667B472AD36}" presName="c17" presStyleLbl="node1" presStyleIdx="16" presStyleCnt="19"/>
      <dgm:spPr/>
    </dgm:pt>
    <dgm:pt modelId="{44BB4990-5B61-46A0-A3ED-66B68115B3F3}" type="pres">
      <dgm:prSet presAssocID="{47FD0FAB-D1FD-43C7-B553-3667B472AD36}" presName="c18" presStyleLbl="node1" presStyleIdx="17" presStyleCnt="19"/>
      <dgm:spPr/>
    </dgm:pt>
    <dgm:pt modelId="{74D2762C-6FF6-498C-A79A-302E728A2663}" type="pres">
      <dgm:prSet presAssocID="{3020DE1E-2058-4C15-B572-A87995550DA3}" presName="chevronComposite1" presStyleCnt="0"/>
      <dgm:spPr/>
    </dgm:pt>
    <dgm:pt modelId="{5A204A40-D621-4DF8-BC02-6FC47B6206A4}" type="pres">
      <dgm:prSet presAssocID="{3020DE1E-2058-4C15-B572-A87995550DA3}" presName="chevron1" presStyleLbl="sibTrans2D1" presStyleIdx="0" presStyleCnt="2"/>
      <dgm:spPr/>
    </dgm:pt>
    <dgm:pt modelId="{A0EF79DE-71F5-4E63-B2E1-3C85B8E569CB}" type="pres">
      <dgm:prSet presAssocID="{3020DE1E-2058-4C15-B572-A87995550DA3}" presName="spChevron1" presStyleCnt="0"/>
      <dgm:spPr/>
    </dgm:pt>
    <dgm:pt modelId="{29A5A42C-CBA0-4DD9-AFEF-F69301CB79FB}" type="pres">
      <dgm:prSet presAssocID="{C51ABEFE-AB4A-4963-93C0-30DD4C7BB62D}" presName="middle" presStyleCnt="0"/>
      <dgm:spPr/>
    </dgm:pt>
    <dgm:pt modelId="{D1C90633-7EBA-4920-A245-0B9196AE4528}" type="pres">
      <dgm:prSet presAssocID="{C51ABEFE-AB4A-4963-93C0-30DD4C7BB62D}" presName="parTxMid" presStyleLbl="revTx" presStyleIdx="1" presStyleCnt="2"/>
      <dgm:spPr/>
    </dgm:pt>
    <dgm:pt modelId="{32EFC328-4D25-4C72-B64B-CE933F3959AA}" type="pres">
      <dgm:prSet presAssocID="{C51ABEFE-AB4A-4963-93C0-30DD4C7BB62D}" presName="spMid" presStyleCnt="0"/>
      <dgm:spPr/>
    </dgm:pt>
    <dgm:pt modelId="{6CF2EB63-8156-496B-A512-DF4FA07F1F7E}" type="pres">
      <dgm:prSet presAssocID="{F45DF370-5DAC-49E0-BD37-756C2940ACD2}" presName="chevronComposite1" presStyleCnt="0"/>
      <dgm:spPr/>
    </dgm:pt>
    <dgm:pt modelId="{F2568712-14A2-40E2-B44D-5082B854FD17}" type="pres">
      <dgm:prSet presAssocID="{F45DF370-5DAC-49E0-BD37-756C2940ACD2}" presName="chevron1" presStyleLbl="sibTrans2D1" presStyleIdx="1" presStyleCnt="2"/>
      <dgm:spPr/>
    </dgm:pt>
    <dgm:pt modelId="{125282D9-E3DC-4AB5-A692-6DDF901F3CDC}" type="pres">
      <dgm:prSet presAssocID="{F45DF370-5DAC-49E0-BD37-756C2940ACD2}" presName="spChevron1" presStyleCnt="0"/>
      <dgm:spPr/>
    </dgm:pt>
    <dgm:pt modelId="{19EFE775-8B6B-4433-B70A-9258C571CDA8}" type="pres">
      <dgm:prSet presAssocID="{0B5DF549-92F1-4FD7-9420-413E4F984033}" presName="last" presStyleCnt="0"/>
      <dgm:spPr/>
    </dgm:pt>
    <dgm:pt modelId="{55E180C6-144D-4376-95EE-7646F80388C0}" type="pres">
      <dgm:prSet presAssocID="{0B5DF549-92F1-4FD7-9420-413E4F984033}" presName="circleTx" presStyleLbl="node1" presStyleIdx="18" presStyleCnt="19"/>
      <dgm:spPr/>
    </dgm:pt>
    <dgm:pt modelId="{D4C7450E-A7B1-4221-9DAE-36F19E718F7F}" type="pres">
      <dgm:prSet presAssocID="{0B5DF549-92F1-4FD7-9420-413E4F984033}" presName="spN" presStyleCnt="0"/>
      <dgm:spPr/>
    </dgm:pt>
  </dgm:ptLst>
  <dgm:cxnLst>
    <dgm:cxn modelId="{3C441F0C-EFC1-4768-B7FD-00CA45BE6518}" srcId="{5E92DC2D-1D9C-4719-BD8C-E86BAEA5A26F}" destId="{0B5DF549-92F1-4FD7-9420-413E4F984033}" srcOrd="2" destOrd="0" parTransId="{AA06135A-97AA-4042-A0E9-CF96A9E37D90}" sibTransId="{3943A462-CF93-45A9-80DE-3D7437286F03}"/>
    <dgm:cxn modelId="{5EB4C936-9C50-4DEF-9553-7AB0F8328266}" type="presOf" srcId="{0B5DF549-92F1-4FD7-9420-413E4F984033}" destId="{55E180C6-144D-4376-95EE-7646F80388C0}" srcOrd="0" destOrd="0" presId="urn:microsoft.com/office/officeart/2009/3/layout/RandomtoResultProcess"/>
    <dgm:cxn modelId="{706FB184-CD71-45BF-ADF1-104E5661AABF}" type="presOf" srcId="{5E92DC2D-1D9C-4719-BD8C-E86BAEA5A26F}" destId="{65763501-344D-46FD-8F67-BEF496C1AC7D}" srcOrd="0" destOrd="0" presId="urn:microsoft.com/office/officeart/2009/3/layout/RandomtoResultProcess"/>
    <dgm:cxn modelId="{5DDD108C-F202-48B4-913A-7F355AE2BE4F}" type="presOf" srcId="{C51ABEFE-AB4A-4963-93C0-30DD4C7BB62D}" destId="{D1C90633-7EBA-4920-A245-0B9196AE4528}" srcOrd="0" destOrd="0" presId="urn:microsoft.com/office/officeart/2009/3/layout/RandomtoResultProcess"/>
    <dgm:cxn modelId="{AB0589A9-B9C7-43D8-8B6C-C6272CC0380D}" srcId="{5E92DC2D-1D9C-4719-BD8C-E86BAEA5A26F}" destId="{C51ABEFE-AB4A-4963-93C0-30DD4C7BB62D}" srcOrd="1" destOrd="0" parTransId="{83BE108F-181C-4781-8320-0C95F8DC0AEB}" sibTransId="{F45DF370-5DAC-49E0-BD37-756C2940ACD2}"/>
    <dgm:cxn modelId="{72FE17B0-D869-493F-AA34-FA9F55E614AD}" srcId="{5E92DC2D-1D9C-4719-BD8C-E86BAEA5A26F}" destId="{47FD0FAB-D1FD-43C7-B553-3667B472AD36}" srcOrd="0" destOrd="0" parTransId="{798EFBD1-F9BE-452F-8630-FE4E6CCA5F94}" sibTransId="{3020DE1E-2058-4C15-B572-A87995550DA3}"/>
    <dgm:cxn modelId="{5FC383F9-F12E-42FB-A414-B5E20F1FFFAC}" type="presOf" srcId="{47FD0FAB-D1FD-43C7-B553-3667B472AD36}" destId="{4FE13604-EDE5-47E8-8C1F-CA5DA36E76C6}" srcOrd="0" destOrd="0" presId="urn:microsoft.com/office/officeart/2009/3/layout/RandomtoResultProcess"/>
    <dgm:cxn modelId="{AE6F8F7F-3655-4362-9A2B-B642832BF025}" type="presParOf" srcId="{65763501-344D-46FD-8F67-BEF496C1AC7D}" destId="{AF4E4FB9-71A5-40CE-8E5C-EE09C27C725E}" srcOrd="0" destOrd="0" presId="urn:microsoft.com/office/officeart/2009/3/layout/RandomtoResultProcess"/>
    <dgm:cxn modelId="{3D54FD34-8820-4761-A5DD-F59255B765B1}" type="presParOf" srcId="{AF4E4FB9-71A5-40CE-8E5C-EE09C27C725E}" destId="{4FE13604-EDE5-47E8-8C1F-CA5DA36E76C6}" srcOrd="0" destOrd="0" presId="urn:microsoft.com/office/officeart/2009/3/layout/RandomtoResultProcess"/>
    <dgm:cxn modelId="{746451CE-26DA-4E12-9CA5-102C87D5A4BD}" type="presParOf" srcId="{AF4E4FB9-71A5-40CE-8E5C-EE09C27C725E}" destId="{2CAEE71E-C526-4A7B-AC7B-C33B0E9ADC81}" srcOrd="1" destOrd="0" presId="urn:microsoft.com/office/officeart/2009/3/layout/RandomtoResultProcess"/>
    <dgm:cxn modelId="{F0B8D9A4-2BF4-4D94-B899-A531B945DB97}" type="presParOf" srcId="{AF4E4FB9-71A5-40CE-8E5C-EE09C27C725E}" destId="{DECDAA79-1A0D-43F6-B5CA-B8DC3D121E30}" srcOrd="2" destOrd="0" presId="urn:microsoft.com/office/officeart/2009/3/layout/RandomtoResultProcess"/>
    <dgm:cxn modelId="{33188E90-9AF2-406E-8F39-CDA17AE67791}" type="presParOf" srcId="{AF4E4FB9-71A5-40CE-8E5C-EE09C27C725E}" destId="{797EA63B-B890-47BD-B6A3-1C2581E37EA9}" srcOrd="3" destOrd="0" presId="urn:microsoft.com/office/officeart/2009/3/layout/RandomtoResultProcess"/>
    <dgm:cxn modelId="{8A66A9FF-6BD2-4098-80BE-502E3DE01241}" type="presParOf" srcId="{AF4E4FB9-71A5-40CE-8E5C-EE09C27C725E}" destId="{BF637247-D5AC-4ABF-A2FB-4E6657AAB0C7}" srcOrd="4" destOrd="0" presId="urn:microsoft.com/office/officeart/2009/3/layout/RandomtoResultProcess"/>
    <dgm:cxn modelId="{1C5CD162-01D6-471A-B612-69402380BEA4}" type="presParOf" srcId="{AF4E4FB9-71A5-40CE-8E5C-EE09C27C725E}" destId="{28DF32E1-8525-4EEB-98F4-70F7B6D1DAFA}" srcOrd="5" destOrd="0" presId="urn:microsoft.com/office/officeart/2009/3/layout/RandomtoResultProcess"/>
    <dgm:cxn modelId="{C2245750-1408-4A17-9DBE-536A288405E6}" type="presParOf" srcId="{AF4E4FB9-71A5-40CE-8E5C-EE09C27C725E}" destId="{9AA5627B-37CD-4B9F-894C-CBACC5236880}" srcOrd="6" destOrd="0" presId="urn:microsoft.com/office/officeart/2009/3/layout/RandomtoResultProcess"/>
    <dgm:cxn modelId="{BE079628-CFC3-4901-8980-B937D8E2F3A3}" type="presParOf" srcId="{AF4E4FB9-71A5-40CE-8E5C-EE09C27C725E}" destId="{10EB6258-A0A6-422A-84E0-A586245C81AA}" srcOrd="7" destOrd="0" presId="urn:microsoft.com/office/officeart/2009/3/layout/RandomtoResultProcess"/>
    <dgm:cxn modelId="{B526F5B6-0AFD-4451-A921-23075E7BB7E2}" type="presParOf" srcId="{AF4E4FB9-71A5-40CE-8E5C-EE09C27C725E}" destId="{35339BE8-0F04-41DC-A66D-133B3C81E3E2}" srcOrd="8" destOrd="0" presId="urn:microsoft.com/office/officeart/2009/3/layout/RandomtoResultProcess"/>
    <dgm:cxn modelId="{A92DE250-3F46-48BA-B6DE-5CCF1DE41B27}" type="presParOf" srcId="{AF4E4FB9-71A5-40CE-8E5C-EE09C27C725E}" destId="{048FE0AA-EC15-4353-99FE-D6139DE5DE81}" srcOrd="9" destOrd="0" presId="urn:microsoft.com/office/officeart/2009/3/layout/RandomtoResultProcess"/>
    <dgm:cxn modelId="{44156B2E-37D7-42DD-AEBA-FEF287226841}" type="presParOf" srcId="{AF4E4FB9-71A5-40CE-8E5C-EE09C27C725E}" destId="{C03CBBF9-EBE5-4E74-AE04-3B3CC6C31AD8}" srcOrd="10" destOrd="0" presId="urn:microsoft.com/office/officeart/2009/3/layout/RandomtoResultProcess"/>
    <dgm:cxn modelId="{F1E52AB0-15F7-44FE-8C15-BD82B495E744}" type="presParOf" srcId="{AF4E4FB9-71A5-40CE-8E5C-EE09C27C725E}" destId="{1D5484E6-A565-4319-A52E-D379B5CAA8D1}" srcOrd="11" destOrd="0" presId="urn:microsoft.com/office/officeart/2009/3/layout/RandomtoResultProcess"/>
    <dgm:cxn modelId="{DA9244EF-D2D2-4980-8B6E-E019BC551A10}" type="presParOf" srcId="{AF4E4FB9-71A5-40CE-8E5C-EE09C27C725E}" destId="{A4F052FD-06C4-4973-84FA-FB994A229656}" srcOrd="12" destOrd="0" presId="urn:microsoft.com/office/officeart/2009/3/layout/RandomtoResultProcess"/>
    <dgm:cxn modelId="{205AC05C-0242-4ADE-BCB1-7290E0AAB8D4}" type="presParOf" srcId="{AF4E4FB9-71A5-40CE-8E5C-EE09C27C725E}" destId="{CCF224DB-177B-4C5D-B045-52E950DCF5E1}" srcOrd="13" destOrd="0" presId="urn:microsoft.com/office/officeart/2009/3/layout/RandomtoResultProcess"/>
    <dgm:cxn modelId="{66BBE394-3DFF-491F-9B0A-17C69464A419}" type="presParOf" srcId="{AF4E4FB9-71A5-40CE-8E5C-EE09C27C725E}" destId="{0D6B61E1-CC6A-44DE-A486-14DAE6313F10}" srcOrd="14" destOrd="0" presId="urn:microsoft.com/office/officeart/2009/3/layout/RandomtoResultProcess"/>
    <dgm:cxn modelId="{C82186AA-B579-4195-84C9-14C5FBE6C557}" type="presParOf" srcId="{AF4E4FB9-71A5-40CE-8E5C-EE09C27C725E}" destId="{94C417CC-5178-40E5-AC6D-81EB592D401A}" srcOrd="15" destOrd="0" presId="urn:microsoft.com/office/officeart/2009/3/layout/RandomtoResultProcess"/>
    <dgm:cxn modelId="{793C75DF-69E5-4DF9-A049-467124B86C4E}" type="presParOf" srcId="{AF4E4FB9-71A5-40CE-8E5C-EE09C27C725E}" destId="{CC6AA3BF-322C-4245-AFD0-830B0C908453}" srcOrd="16" destOrd="0" presId="urn:microsoft.com/office/officeart/2009/3/layout/RandomtoResultProcess"/>
    <dgm:cxn modelId="{B978232C-5975-4FAC-AFD5-A1D86A511B12}" type="presParOf" srcId="{AF4E4FB9-71A5-40CE-8E5C-EE09C27C725E}" destId="{3FB1AE5D-4753-4E4A-AFAF-80C0FC8EA086}" srcOrd="17" destOrd="0" presId="urn:microsoft.com/office/officeart/2009/3/layout/RandomtoResultProcess"/>
    <dgm:cxn modelId="{06EC4A5D-410B-4631-AF1B-29BB006FC760}" type="presParOf" srcId="{AF4E4FB9-71A5-40CE-8E5C-EE09C27C725E}" destId="{44BB4990-5B61-46A0-A3ED-66B68115B3F3}" srcOrd="18" destOrd="0" presId="urn:microsoft.com/office/officeart/2009/3/layout/RandomtoResultProcess"/>
    <dgm:cxn modelId="{4DCF07C3-DC0C-4A99-A29F-6469E4CDDA40}" type="presParOf" srcId="{65763501-344D-46FD-8F67-BEF496C1AC7D}" destId="{74D2762C-6FF6-498C-A79A-302E728A2663}" srcOrd="1" destOrd="0" presId="urn:microsoft.com/office/officeart/2009/3/layout/RandomtoResultProcess"/>
    <dgm:cxn modelId="{606F1075-3B21-4CB7-87F8-F55537D18A2A}" type="presParOf" srcId="{74D2762C-6FF6-498C-A79A-302E728A2663}" destId="{5A204A40-D621-4DF8-BC02-6FC47B6206A4}" srcOrd="0" destOrd="0" presId="urn:microsoft.com/office/officeart/2009/3/layout/RandomtoResultProcess"/>
    <dgm:cxn modelId="{6FD57F07-607E-4C88-A148-988521070C75}" type="presParOf" srcId="{74D2762C-6FF6-498C-A79A-302E728A2663}" destId="{A0EF79DE-71F5-4E63-B2E1-3C85B8E569CB}" srcOrd="1" destOrd="0" presId="urn:microsoft.com/office/officeart/2009/3/layout/RandomtoResultProcess"/>
    <dgm:cxn modelId="{331FDDAF-B732-49CB-A166-5A8AAEC2442D}" type="presParOf" srcId="{65763501-344D-46FD-8F67-BEF496C1AC7D}" destId="{29A5A42C-CBA0-4DD9-AFEF-F69301CB79FB}" srcOrd="2" destOrd="0" presId="urn:microsoft.com/office/officeart/2009/3/layout/RandomtoResultProcess"/>
    <dgm:cxn modelId="{760B9F21-B3BD-48C8-AA6D-5A134A1DFD6B}" type="presParOf" srcId="{29A5A42C-CBA0-4DD9-AFEF-F69301CB79FB}" destId="{D1C90633-7EBA-4920-A245-0B9196AE4528}" srcOrd="0" destOrd="0" presId="urn:microsoft.com/office/officeart/2009/3/layout/RandomtoResultProcess"/>
    <dgm:cxn modelId="{4350F5F4-A10F-4901-A99F-F27040037E3F}" type="presParOf" srcId="{29A5A42C-CBA0-4DD9-AFEF-F69301CB79FB}" destId="{32EFC328-4D25-4C72-B64B-CE933F3959AA}" srcOrd="1" destOrd="0" presId="urn:microsoft.com/office/officeart/2009/3/layout/RandomtoResultProcess"/>
    <dgm:cxn modelId="{DB1AAFED-ECAA-481D-93D8-4584F2F00FBD}" type="presParOf" srcId="{65763501-344D-46FD-8F67-BEF496C1AC7D}" destId="{6CF2EB63-8156-496B-A512-DF4FA07F1F7E}" srcOrd="3" destOrd="0" presId="urn:microsoft.com/office/officeart/2009/3/layout/RandomtoResultProcess"/>
    <dgm:cxn modelId="{D6365E18-4990-4946-8F87-3F697E9A2FF7}" type="presParOf" srcId="{6CF2EB63-8156-496B-A512-DF4FA07F1F7E}" destId="{F2568712-14A2-40E2-B44D-5082B854FD17}" srcOrd="0" destOrd="0" presId="urn:microsoft.com/office/officeart/2009/3/layout/RandomtoResultProcess"/>
    <dgm:cxn modelId="{4CA0BA6F-0539-4A5E-8133-6E0650AFA469}" type="presParOf" srcId="{6CF2EB63-8156-496B-A512-DF4FA07F1F7E}" destId="{125282D9-E3DC-4AB5-A692-6DDF901F3CDC}" srcOrd="1" destOrd="0" presId="urn:microsoft.com/office/officeart/2009/3/layout/RandomtoResultProcess"/>
    <dgm:cxn modelId="{B8A8DAEF-7F6A-45EF-9021-C4C7F6E7EF5B}" type="presParOf" srcId="{65763501-344D-46FD-8F67-BEF496C1AC7D}" destId="{19EFE775-8B6B-4433-B70A-9258C571CDA8}" srcOrd="4" destOrd="0" presId="urn:microsoft.com/office/officeart/2009/3/layout/RandomtoResultProcess"/>
    <dgm:cxn modelId="{D657EAA0-5468-4902-BD35-352F8102EE28}" type="presParOf" srcId="{19EFE775-8B6B-4433-B70A-9258C571CDA8}" destId="{55E180C6-144D-4376-95EE-7646F80388C0}" srcOrd="0" destOrd="0" presId="urn:microsoft.com/office/officeart/2009/3/layout/RandomtoResultProcess"/>
    <dgm:cxn modelId="{F8DD3953-E0F8-467D-A257-C8761105ED78}" type="presParOf" srcId="{19EFE775-8B6B-4433-B70A-9258C571CDA8}" destId="{D4C7450E-A7B1-4221-9DAE-36F19E718F7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DFC92-58D1-4746-A88B-DE389C55E1F9}" type="doc">
      <dgm:prSet loTypeId="urn:microsoft.com/office/officeart/2005/8/layout/chevron1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1A8322E-D4B1-464D-9066-4F7A28116E4A}">
      <dgm:prSet phldrT="[Текст]" custT="1"/>
      <dgm:spPr/>
      <dgm:t>
        <a:bodyPr/>
        <a:lstStyle/>
        <a:p>
          <a:r>
            <a:rPr lang="ru-RU" sz="1800" b="1" dirty="0"/>
            <a:t>вкладки </a:t>
          </a:r>
          <a:r>
            <a:rPr lang="ru-RU" sz="1800" b="1" i="1" dirty="0"/>
            <a:t>Формат </a:t>
          </a:r>
          <a:r>
            <a:rPr lang="ru-RU" sz="1800" b="1" i="1" dirty="0" err="1"/>
            <a:t>фігури</a:t>
          </a:r>
          <a:r>
            <a:rPr lang="ru-RU" sz="1800" b="1" dirty="0"/>
            <a:t>. </a:t>
          </a:r>
          <a:endParaRPr lang="ru-RU" sz="1800" dirty="0"/>
        </a:p>
      </dgm:t>
    </dgm:pt>
    <dgm:pt modelId="{690812F8-CE73-4384-9E0F-0E75D6EF37F4}" type="parTrans" cxnId="{6547FC89-CC75-4363-B5F8-25A720D57A42}">
      <dgm:prSet/>
      <dgm:spPr/>
      <dgm:t>
        <a:bodyPr/>
        <a:lstStyle/>
        <a:p>
          <a:endParaRPr lang="ru-RU"/>
        </a:p>
      </dgm:t>
    </dgm:pt>
    <dgm:pt modelId="{5CB2178A-9F24-481D-9E8F-DF1F6414AD2B}" type="sibTrans" cxnId="{6547FC89-CC75-4363-B5F8-25A720D57A42}">
      <dgm:prSet/>
      <dgm:spPr/>
      <dgm:t>
        <a:bodyPr/>
        <a:lstStyle/>
        <a:p>
          <a:endParaRPr lang="ru-RU"/>
        </a:p>
      </dgm:t>
    </dgm:pt>
    <dgm:pt modelId="{01157BF4-1BE7-4A98-814B-86305FCEBA20}">
      <dgm:prSet custT="1"/>
      <dgm:spPr/>
      <dgm:t>
        <a:bodyPr/>
        <a:lstStyle/>
        <a:p>
          <a:r>
            <a:rPr lang="ru-RU" sz="1800" b="1" dirty="0"/>
            <a:t>обтікання</a:t>
          </a:r>
          <a:r>
            <a:rPr lang="ru-RU" sz="1000" b="1" dirty="0"/>
            <a:t> </a:t>
          </a:r>
          <a:endParaRPr lang="ru-RU" sz="1000" dirty="0"/>
        </a:p>
      </dgm:t>
    </dgm:pt>
    <dgm:pt modelId="{A1F2BE94-39E4-464B-904D-8FA366B5D8A1}" type="parTrans" cxnId="{8B2D9CED-1EC0-4F38-B2AD-F11A30AEA33D}">
      <dgm:prSet/>
      <dgm:spPr/>
      <dgm:t>
        <a:bodyPr/>
        <a:lstStyle/>
        <a:p>
          <a:endParaRPr lang="ru-RU"/>
        </a:p>
      </dgm:t>
    </dgm:pt>
    <dgm:pt modelId="{2B9C8F61-7700-4803-8F8C-1D6DC7E0E4A5}" type="sibTrans" cxnId="{8B2D9CED-1EC0-4F38-B2AD-F11A30AEA33D}">
      <dgm:prSet/>
      <dgm:spPr/>
      <dgm:t>
        <a:bodyPr/>
        <a:lstStyle/>
        <a:p>
          <a:endParaRPr lang="ru-RU"/>
        </a:p>
      </dgm:t>
    </dgm:pt>
    <dgm:pt modelId="{B09EA0EA-8BC1-4152-A8AF-B0B192FF12FF}">
      <dgm:prSet custT="1"/>
      <dgm:spPr/>
      <dgm:t>
        <a:bodyPr/>
        <a:lstStyle/>
        <a:p>
          <a:r>
            <a:rPr lang="ru-RU" sz="1400" b="1" dirty="0"/>
            <a:t>кнопки </a:t>
          </a:r>
          <a:r>
            <a:rPr lang="ru-RU" sz="1400" b="1" i="1" dirty="0"/>
            <a:t>Обтікання текстом</a:t>
          </a:r>
          <a:endParaRPr lang="ru-RU" sz="1400" dirty="0"/>
        </a:p>
      </dgm:t>
    </dgm:pt>
    <dgm:pt modelId="{ABF13A25-B209-43E8-B72E-3FABC6114E28}" type="parTrans" cxnId="{220BFB61-934B-4ED8-97D1-30C4F5BAD6BA}">
      <dgm:prSet/>
      <dgm:spPr/>
      <dgm:t>
        <a:bodyPr/>
        <a:lstStyle/>
        <a:p>
          <a:endParaRPr lang="ru-RU"/>
        </a:p>
      </dgm:t>
    </dgm:pt>
    <dgm:pt modelId="{6253A97D-E5D4-4FDA-BBA4-C56B248227EF}" type="sibTrans" cxnId="{220BFB61-934B-4ED8-97D1-30C4F5BAD6BA}">
      <dgm:prSet/>
      <dgm:spPr/>
      <dgm:t>
        <a:bodyPr/>
        <a:lstStyle/>
        <a:p>
          <a:endParaRPr lang="ru-RU"/>
        </a:p>
      </dgm:t>
    </dgm:pt>
    <dgm:pt modelId="{C43EFC5A-504B-4312-A398-7CF966202F54}">
      <dgm:prSet custT="1"/>
      <dgm:spPr/>
      <dgm:t>
        <a:bodyPr/>
        <a:lstStyle/>
        <a:p>
          <a:r>
            <a:rPr lang="ru-RU" sz="1400" b="1" dirty="0"/>
            <a:t>групи </a:t>
          </a:r>
          <a:r>
            <a:rPr lang="ru-RU" sz="1400" b="1" i="1" dirty="0" err="1"/>
            <a:t>Упорядкувати</a:t>
          </a:r>
          <a:r>
            <a:rPr lang="ru-RU" sz="1400" b="1" dirty="0"/>
            <a:t> </a:t>
          </a:r>
          <a:endParaRPr lang="ru-RU" sz="1400" dirty="0"/>
        </a:p>
      </dgm:t>
    </dgm:pt>
    <dgm:pt modelId="{197CF0F6-5C85-480D-8526-E01670442541}" type="parTrans" cxnId="{2F6ABAA7-220C-4770-9FB8-D081556DB17C}">
      <dgm:prSet/>
      <dgm:spPr/>
      <dgm:t>
        <a:bodyPr/>
        <a:lstStyle/>
        <a:p>
          <a:endParaRPr lang="ru-RU"/>
        </a:p>
      </dgm:t>
    </dgm:pt>
    <dgm:pt modelId="{9198FFB1-BC30-43C5-8565-0D8753102BBB}" type="sibTrans" cxnId="{2F6ABAA7-220C-4770-9FB8-D081556DB17C}">
      <dgm:prSet/>
      <dgm:spPr/>
      <dgm:t>
        <a:bodyPr/>
        <a:lstStyle/>
        <a:p>
          <a:endParaRPr lang="ru-RU"/>
        </a:p>
      </dgm:t>
    </dgm:pt>
    <dgm:pt modelId="{66A3E0FA-5BCA-486B-9EFF-1CB702CE09E8}" type="pres">
      <dgm:prSet presAssocID="{F8BDFC92-58D1-4746-A88B-DE389C55E1F9}" presName="Name0" presStyleCnt="0">
        <dgm:presLayoutVars>
          <dgm:dir/>
          <dgm:animLvl val="lvl"/>
          <dgm:resizeHandles val="exact"/>
        </dgm:presLayoutVars>
      </dgm:prSet>
      <dgm:spPr/>
    </dgm:pt>
    <dgm:pt modelId="{19AA958A-D550-40C9-B66D-272CDA0EB8E3}" type="pres">
      <dgm:prSet presAssocID="{F1A8322E-D4B1-464D-9066-4F7A28116E4A}" presName="parTxOnly" presStyleLbl="node1" presStyleIdx="0" presStyleCnt="4" custLinFactX="245969" custLinFactNeighborX="300000" custLinFactNeighborY="30401">
        <dgm:presLayoutVars>
          <dgm:chMax val="0"/>
          <dgm:chPref val="0"/>
          <dgm:bulletEnabled val="1"/>
        </dgm:presLayoutVars>
      </dgm:prSet>
      <dgm:spPr/>
    </dgm:pt>
    <dgm:pt modelId="{5AF38E40-4249-4F5B-8652-563C4E8AC7BE}" type="pres">
      <dgm:prSet presAssocID="{5CB2178A-9F24-481D-9E8F-DF1F6414AD2B}" presName="parTxOnlySpace" presStyleCnt="0"/>
      <dgm:spPr/>
    </dgm:pt>
    <dgm:pt modelId="{64BC0F12-5202-4B62-9CF8-C3FE54279044}" type="pres">
      <dgm:prSet presAssocID="{01157BF4-1BE7-4A98-814B-86305FCEBA20}" presName="parTxOnly" presStyleLbl="node1" presStyleIdx="1" presStyleCnt="4" custScaleX="109756" custScaleY="135581" custLinFactX="-77725" custLinFactNeighborX="-100000" custLinFactNeighborY="22061">
        <dgm:presLayoutVars>
          <dgm:chMax val="0"/>
          <dgm:chPref val="0"/>
          <dgm:bulletEnabled val="1"/>
        </dgm:presLayoutVars>
      </dgm:prSet>
      <dgm:spPr/>
    </dgm:pt>
    <dgm:pt modelId="{7EF0E6DD-507C-4CFA-815C-9BA96CA3A85B}" type="pres">
      <dgm:prSet presAssocID="{2B9C8F61-7700-4803-8F8C-1D6DC7E0E4A5}" presName="parTxOnlySpace" presStyleCnt="0"/>
      <dgm:spPr/>
    </dgm:pt>
    <dgm:pt modelId="{FAE5F5BE-3A21-4C24-BAC3-C2192249359B}" type="pres">
      <dgm:prSet presAssocID="{B09EA0EA-8BC1-4152-A8AF-B0B192FF12FF}" presName="parTxOnly" presStyleLbl="node1" presStyleIdx="2" presStyleCnt="4" custScaleY="124768" custLinFactX="-82718" custLinFactNeighborX="-100000" custLinFactNeighborY="27468">
        <dgm:presLayoutVars>
          <dgm:chMax val="0"/>
          <dgm:chPref val="0"/>
          <dgm:bulletEnabled val="1"/>
        </dgm:presLayoutVars>
      </dgm:prSet>
      <dgm:spPr/>
    </dgm:pt>
    <dgm:pt modelId="{BBB6C6C0-A448-4FE1-86BF-2D3D396B869F}" type="pres">
      <dgm:prSet presAssocID="{6253A97D-E5D4-4FDA-BBA4-C56B248227EF}" presName="parTxOnlySpace" presStyleCnt="0"/>
      <dgm:spPr/>
    </dgm:pt>
    <dgm:pt modelId="{4E3D417C-46EA-4C9A-8648-61CDA320E28A}" type="pres">
      <dgm:prSet presAssocID="{C43EFC5A-504B-4312-A398-7CF966202F54}" presName="parTxOnly" presStyleLbl="node1" presStyleIdx="3" presStyleCnt="4" custLinFactX="-84995" custLinFactNeighborX="-100000" custLinFactNeighborY="24336">
        <dgm:presLayoutVars>
          <dgm:chMax val="0"/>
          <dgm:chPref val="0"/>
          <dgm:bulletEnabled val="1"/>
        </dgm:presLayoutVars>
      </dgm:prSet>
      <dgm:spPr/>
    </dgm:pt>
  </dgm:ptLst>
  <dgm:cxnLst>
    <dgm:cxn modelId="{B2B5BC39-8FA2-4A65-9493-2573C80E0E5F}" type="presOf" srcId="{B09EA0EA-8BC1-4152-A8AF-B0B192FF12FF}" destId="{FAE5F5BE-3A21-4C24-BAC3-C2192249359B}" srcOrd="0" destOrd="0" presId="urn:microsoft.com/office/officeart/2005/8/layout/chevron1"/>
    <dgm:cxn modelId="{220BFB61-934B-4ED8-97D1-30C4F5BAD6BA}" srcId="{F8BDFC92-58D1-4746-A88B-DE389C55E1F9}" destId="{B09EA0EA-8BC1-4152-A8AF-B0B192FF12FF}" srcOrd="2" destOrd="0" parTransId="{ABF13A25-B209-43E8-B72E-3FABC6114E28}" sibTransId="{6253A97D-E5D4-4FDA-BBA4-C56B248227EF}"/>
    <dgm:cxn modelId="{E512C268-1E43-4C86-B17E-A416BF83229C}" type="presOf" srcId="{01157BF4-1BE7-4A98-814B-86305FCEBA20}" destId="{64BC0F12-5202-4B62-9CF8-C3FE54279044}" srcOrd="0" destOrd="0" presId="urn:microsoft.com/office/officeart/2005/8/layout/chevron1"/>
    <dgm:cxn modelId="{6547FC89-CC75-4363-B5F8-25A720D57A42}" srcId="{F8BDFC92-58D1-4746-A88B-DE389C55E1F9}" destId="{F1A8322E-D4B1-464D-9066-4F7A28116E4A}" srcOrd="0" destOrd="0" parTransId="{690812F8-CE73-4384-9E0F-0E75D6EF37F4}" sibTransId="{5CB2178A-9F24-481D-9E8F-DF1F6414AD2B}"/>
    <dgm:cxn modelId="{0E6F058E-390C-437A-866A-4CBAABDAA139}" type="presOf" srcId="{F8BDFC92-58D1-4746-A88B-DE389C55E1F9}" destId="{66A3E0FA-5BCA-486B-9EFF-1CB702CE09E8}" srcOrd="0" destOrd="0" presId="urn:microsoft.com/office/officeart/2005/8/layout/chevron1"/>
    <dgm:cxn modelId="{2F6ABAA7-220C-4770-9FB8-D081556DB17C}" srcId="{F8BDFC92-58D1-4746-A88B-DE389C55E1F9}" destId="{C43EFC5A-504B-4312-A398-7CF966202F54}" srcOrd="3" destOrd="0" parTransId="{197CF0F6-5C85-480D-8526-E01670442541}" sibTransId="{9198FFB1-BC30-43C5-8565-0D8753102BBB}"/>
    <dgm:cxn modelId="{F69C52D1-8C36-483F-8DAA-E46A431C89E9}" type="presOf" srcId="{C43EFC5A-504B-4312-A398-7CF966202F54}" destId="{4E3D417C-46EA-4C9A-8648-61CDA320E28A}" srcOrd="0" destOrd="0" presId="urn:microsoft.com/office/officeart/2005/8/layout/chevron1"/>
    <dgm:cxn modelId="{ECEAF7E9-EC72-4299-A7C0-3BFBBE83D343}" type="presOf" srcId="{F1A8322E-D4B1-464D-9066-4F7A28116E4A}" destId="{19AA958A-D550-40C9-B66D-272CDA0EB8E3}" srcOrd="0" destOrd="0" presId="urn:microsoft.com/office/officeart/2005/8/layout/chevron1"/>
    <dgm:cxn modelId="{8B2D9CED-1EC0-4F38-B2AD-F11A30AEA33D}" srcId="{F8BDFC92-58D1-4746-A88B-DE389C55E1F9}" destId="{01157BF4-1BE7-4A98-814B-86305FCEBA20}" srcOrd="1" destOrd="0" parTransId="{A1F2BE94-39E4-464B-904D-8FA366B5D8A1}" sibTransId="{2B9C8F61-7700-4803-8F8C-1D6DC7E0E4A5}"/>
    <dgm:cxn modelId="{39D74C95-49A6-4FA0-BC8A-D3E72985860E}" type="presParOf" srcId="{66A3E0FA-5BCA-486B-9EFF-1CB702CE09E8}" destId="{19AA958A-D550-40C9-B66D-272CDA0EB8E3}" srcOrd="0" destOrd="0" presId="urn:microsoft.com/office/officeart/2005/8/layout/chevron1"/>
    <dgm:cxn modelId="{05D0E24A-DB18-47D4-98C3-05AED8CBD715}" type="presParOf" srcId="{66A3E0FA-5BCA-486B-9EFF-1CB702CE09E8}" destId="{5AF38E40-4249-4F5B-8652-563C4E8AC7BE}" srcOrd="1" destOrd="0" presId="urn:microsoft.com/office/officeart/2005/8/layout/chevron1"/>
    <dgm:cxn modelId="{DA13BB86-349D-4BE9-9697-9D7637963CE0}" type="presParOf" srcId="{66A3E0FA-5BCA-486B-9EFF-1CB702CE09E8}" destId="{64BC0F12-5202-4B62-9CF8-C3FE54279044}" srcOrd="2" destOrd="0" presId="urn:microsoft.com/office/officeart/2005/8/layout/chevron1"/>
    <dgm:cxn modelId="{4E92CDF4-B94F-407F-AA90-6276F8EAA488}" type="presParOf" srcId="{66A3E0FA-5BCA-486B-9EFF-1CB702CE09E8}" destId="{7EF0E6DD-507C-4CFA-815C-9BA96CA3A85B}" srcOrd="3" destOrd="0" presId="urn:microsoft.com/office/officeart/2005/8/layout/chevron1"/>
    <dgm:cxn modelId="{53089EFA-B289-44FA-93CE-E872C7890B2C}" type="presParOf" srcId="{66A3E0FA-5BCA-486B-9EFF-1CB702CE09E8}" destId="{FAE5F5BE-3A21-4C24-BAC3-C2192249359B}" srcOrd="4" destOrd="0" presId="urn:microsoft.com/office/officeart/2005/8/layout/chevron1"/>
    <dgm:cxn modelId="{9F6E5FEC-731F-474D-A987-F21AAC8DCA98}" type="presParOf" srcId="{66A3E0FA-5BCA-486B-9EFF-1CB702CE09E8}" destId="{BBB6C6C0-A448-4FE1-86BF-2D3D396B869F}" srcOrd="5" destOrd="0" presId="urn:microsoft.com/office/officeart/2005/8/layout/chevron1"/>
    <dgm:cxn modelId="{6D721EC5-21E9-40B9-B91B-293D20CADEBA}" type="presParOf" srcId="{66A3E0FA-5BCA-486B-9EFF-1CB702CE09E8}" destId="{4E3D417C-46EA-4C9A-8648-61CDA320E28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13604-EDE5-47E8-8C1F-CA5DA36E76C6}">
      <dsp:nvSpPr>
        <dsp:cNvPr id="0" name=""/>
        <dsp:cNvSpPr/>
      </dsp:nvSpPr>
      <dsp:spPr>
        <a:xfrm>
          <a:off x="1026641" y="590006"/>
          <a:ext cx="1611439" cy="53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Розташування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026641" y="590006"/>
        <a:ext cx="1611439" cy="531042"/>
      </dsp:txXfrm>
    </dsp:sp>
    <dsp:sp modelId="{2CAEE71E-C526-4A7B-AC7B-C33B0E9ADC81}">
      <dsp:nvSpPr>
        <dsp:cNvPr id="0" name=""/>
        <dsp:cNvSpPr/>
      </dsp:nvSpPr>
      <dsp:spPr>
        <a:xfrm>
          <a:off x="1024809" y="428496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CDAA79-1A0D-43F6-B5CA-B8DC3D121E30}">
      <dsp:nvSpPr>
        <dsp:cNvPr id="0" name=""/>
        <dsp:cNvSpPr/>
      </dsp:nvSpPr>
      <dsp:spPr>
        <a:xfrm>
          <a:off x="1114537" y="249041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357979"/>
                <a:satOff val="-1027"/>
                <a:lumOff val="-16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9"/>
                <a:satOff val="-1027"/>
                <a:lumOff val="-16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9"/>
                <a:satOff val="-1027"/>
                <a:lumOff val="-16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EA63B-B890-47BD-B6A3-1C2581E37EA9}">
      <dsp:nvSpPr>
        <dsp:cNvPr id="0" name=""/>
        <dsp:cNvSpPr/>
      </dsp:nvSpPr>
      <dsp:spPr>
        <a:xfrm>
          <a:off x="1329884" y="284932"/>
          <a:ext cx="201429" cy="201429"/>
        </a:xfrm>
        <a:prstGeom prst="ellipse">
          <a:avLst/>
        </a:prstGeom>
        <a:gradFill rotWithShape="0">
          <a:gsLst>
            <a:gs pos="0">
              <a:schemeClr val="accent2">
                <a:hueOff val="715957"/>
                <a:satOff val="-2055"/>
                <a:lumOff val="-3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5957"/>
                <a:satOff val="-2055"/>
                <a:lumOff val="-3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5957"/>
                <a:satOff val="-2055"/>
                <a:lumOff val="-3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37247-D5AC-4ABF-A2FB-4E6657AAB0C7}">
      <dsp:nvSpPr>
        <dsp:cNvPr id="0" name=""/>
        <dsp:cNvSpPr/>
      </dsp:nvSpPr>
      <dsp:spPr>
        <a:xfrm>
          <a:off x="1509340" y="87530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F32E1-8525-4EEB-98F4-70F7B6D1DAFA}">
      <dsp:nvSpPr>
        <dsp:cNvPr id="0" name=""/>
        <dsp:cNvSpPr/>
      </dsp:nvSpPr>
      <dsp:spPr>
        <a:xfrm>
          <a:off x="1742632" y="15748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1431914"/>
                <a:satOff val="-4110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31914"/>
                <a:satOff val="-4110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31914"/>
                <a:satOff val="-4110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5627B-37CD-4B9F-894C-CBACC5236880}">
      <dsp:nvSpPr>
        <dsp:cNvPr id="0" name=""/>
        <dsp:cNvSpPr/>
      </dsp:nvSpPr>
      <dsp:spPr>
        <a:xfrm>
          <a:off x="2029762" y="141367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1789893"/>
                <a:satOff val="-5137"/>
                <a:lumOff val="-82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89893"/>
                <a:satOff val="-5137"/>
                <a:lumOff val="-82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89893"/>
                <a:satOff val="-5137"/>
                <a:lumOff val="-82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EB6258-A0A6-422A-84E0-A586245C81AA}">
      <dsp:nvSpPr>
        <dsp:cNvPr id="0" name=""/>
        <dsp:cNvSpPr/>
      </dsp:nvSpPr>
      <dsp:spPr>
        <a:xfrm>
          <a:off x="2209217" y="231095"/>
          <a:ext cx="201429" cy="201429"/>
        </a:xfrm>
        <a:prstGeom prst="ellips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39BE8-0F04-41DC-A66D-133B3C81E3E2}">
      <dsp:nvSpPr>
        <dsp:cNvPr id="0" name=""/>
        <dsp:cNvSpPr/>
      </dsp:nvSpPr>
      <dsp:spPr>
        <a:xfrm>
          <a:off x="2460455" y="428496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2505850"/>
                <a:satOff val="-7192"/>
                <a:lumOff val="-11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05850"/>
                <a:satOff val="-7192"/>
                <a:lumOff val="-11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05850"/>
                <a:satOff val="-7192"/>
                <a:lumOff val="-11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FE0AA-EC15-4353-99FE-D6139DE5DE81}">
      <dsp:nvSpPr>
        <dsp:cNvPr id="0" name=""/>
        <dsp:cNvSpPr/>
      </dsp:nvSpPr>
      <dsp:spPr>
        <a:xfrm>
          <a:off x="2568129" y="625898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2863828"/>
                <a:satOff val="-8219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63828"/>
                <a:satOff val="-8219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63828"/>
                <a:satOff val="-8219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CBBF9-EBE5-4E74-AE04-3B3CC6C31AD8}">
      <dsp:nvSpPr>
        <dsp:cNvPr id="0" name=""/>
        <dsp:cNvSpPr/>
      </dsp:nvSpPr>
      <dsp:spPr>
        <a:xfrm>
          <a:off x="1634959" y="249041"/>
          <a:ext cx="329612" cy="329612"/>
        </a:xfrm>
        <a:prstGeom prst="ellips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5484E6-A565-4319-A52E-D379B5CAA8D1}">
      <dsp:nvSpPr>
        <dsp:cNvPr id="0" name=""/>
        <dsp:cNvSpPr/>
      </dsp:nvSpPr>
      <dsp:spPr>
        <a:xfrm>
          <a:off x="935081" y="930972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3579786"/>
                <a:satOff val="-10274"/>
                <a:lumOff val="-16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86"/>
                <a:satOff val="-10274"/>
                <a:lumOff val="-16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86"/>
                <a:satOff val="-10274"/>
                <a:lumOff val="-16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F052FD-06C4-4973-84FA-FB994A229656}">
      <dsp:nvSpPr>
        <dsp:cNvPr id="0" name=""/>
        <dsp:cNvSpPr/>
      </dsp:nvSpPr>
      <dsp:spPr>
        <a:xfrm>
          <a:off x="1042755" y="1092483"/>
          <a:ext cx="201429" cy="201429"/>
        </a:xfrm>
        <a:prstGeom prst="ellipse">
          <a:avLst/>
        </a:prstGeom>
        <a:gradFill rotWithShape="0">
          <a:gsLst>
            <a:gs pos="0">
              <a:schemeClr val="accent2">
                <a:hueOff val="3937764"/>
                <a:satOff val="-11301"/>
                <a:lumOff val="-180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7764"/>
                <a:satOff val="-11301"/>
                <a:lumOff val="-180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7764"/>
                <a:satOff val="-11301"/>
                <a:lumOff val="-180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224DB-177B-4C5D-B045-52E950DCF5E1}">
      <dsp:nvSpPr>
        <dsp:cNvPr id="0" name=""/>
        <dsp:cNvSpPr/>
      </dsp:nvSpPr>
      <dsp:spPr>
        <a:xfrm>
          <a:off x="1311939" y="1236047"/>
          <a:ext cx="292989" cy="292989"/>
        </a:xfrm>
        <a:prstGeom prst="ellipse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6B61E1-CC6A-44DE-A486-14DAE6313F10}">
      <dsp:nvSpPr>
        <dsp:cNvPr id="0" name=""/>
        <dsp:cNvSpPr/>
      </dsp:nvSpPr>
      <dsp:spPr>
        <a:xfrm>
          <a:off x="1688796" y="1469340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4653721"/>
                <a:satOff val="-13356"/>
                <a:lumOff val="-213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53721"/>
                <a:satOff val="-13356"/>
                <a:lumOff val="-213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53721"/>
                <a:satOff val="-13356"/>
                <a:lumOff val="-213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417CC-5178-40E5-AC6D-81EB592D401A}">
      <dsp:nvSpPr>
        <dsp:cNvPr id="0" name=""/>
        <dsp:cNvSpPr/>
      </dsp:nvSpPr>
      <dsp:spPr>
        <a:xfrm>
          <a:off x="1760578" y="1236047"/>
          <a:ext cx="201429" cy="201429"/>
        </a:xfrm>
        <a:prstGeom prst="ellipse">
          <a:avLst/>
        </a:prstGeom>
        <a:gradFill rotWithShape="0">
          <a:gsLst>
            <a:gs pos="0">
              <a:schemeClr val="accent2">
                <a:hueOff val="5011700"/>
                <a:satOff val="-14383"/>
                <a:lumOff val="-23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11700"/>
                <a:satOff val="-14383"/>
                <a:lumOff val="-23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11700"/>
                <a:satOff val="-14383"/>
                <a:lumOff val="-23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AA3BF-322C-4245-AFD0-830B0C908453}">
      <dsp:nvSpPr>
        <dsp:cNvPr id="0" name=""/>
        <dsp:cNvSpPr/>
      </dsp:nvSpPr>
      <dsp:spPr>
        <a:xfrm>
          <a:off x="1940034" y="1487285"/>
          <a:ext cx="128182" cy="128182"/>
        </a:xfrm>
        <a:prstGeom prst="ellipse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1AE5D-4753-4E4A-AFAF-80C0FC8EA086}">
      <dsp:nvSpPr>
        <dsp:cNvPr id="0" name=""/>
        <dsp:cNvSpPr/>
      </dsp:nvSpPr>
      <dsp:spPr>
        <a:xfrm>
          <a:off x="2101544" y="1200156"/>
          <a:ext cx="292989" cy="292989"/>
        </a:xfrm>
        <a:prstGeom prst="ellipse">
          <a:avLst/>
        </a:prstGeom>
        <a:gradFill rotWithShape="0">
          <a:gsLst>
            <a:gs pos="0">
              <a:schemeClr val="accent2">
                <a:hueOff val="5727657"/>
                <a:satOff val="-16438"/>
                <a:lumOff val="-26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27657"/>
                <a:satOff val="-16438"/>
                <a:lumOff val="-26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27657"/>
                <a:satOff val="-16438"/>
                <a:lumOff val="-26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B4990-5B61-46A0-A3ED-66B68115B3F3}">
      <dsp:nvSpPr>
        <dsp:cNvPr id="0" name=""/>
        <dsp:cNvSpPr/>
      </dsp:nvSpPr>
      <dsp:spPr>
        <a:xfrm>
          <a:off x="2496347" y="1128374"/>
          <a:ext cx="201429" cy="201429"/>
        </a:xfrm>
        <a:prstGeom prst="ellipse">
          <a:avLst/>
        </a:prstGeom>
        <a:gradFill rotWithShape="0">
          <a:gsLst>
            <a:gs pos="0">
              <a:schemeClr val="accent2">
                <a:hueOff val="6085635"/>
                <a:satOff val="-17466"/>
                <a:lumOff val="-279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85635"/>
                <a:satOff val="-17466"/>
                <a:lumOff val="-279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85635"/>
                <a:satOff val="-17466"/>
                <a:lumOff val="-279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04A40-D621-4DF8-BC02-6FC47B6206A4}">
      <dsp:nvSpPr>
        <dsp:cNvPr id="0" name=""/>
        <dsp:cNvSpPr/>
      </dsp:nvSpPr>
      <dsp:spPr>
        <a:xfrm>
          <a:off x="2697777" y="284633"/>
          <a:ext cx="591571" cy="112937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90633-7EBA-4920-A245-0B9196AE4528}">
      <dsp:nvSpPr>
        <dsp:cNvPr id="0" name=""/>
        <dsp:cNvSpPr/>
      </dsp:nvSpPr>
      <dsp:spPr>
        <a:xfrm>
          <a:off x="3289348" y="285182"/>
          <a:ext cx="1613375" cy="112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групи </a:t>
          </a:r>
          <a:r>
            <a:rPr lang="ru-RU" sz="1600" b="1" i="1" kern="1200"/>
            <a:t>Упорядкувати</a:t>
          </a:r>
          <a:r>
            <a:rPr lang="ru-RU" sz="1600" b="1" kern="1200"/>
            <a:t> </a:t>
          </a:r>
          <a:endParaRPr lang="ru-RU" sz="1600" kern="1200"/>
        </a:p>
      </dsp:txBody>
      <dsp:txXfrm>
        <a:off x="3289348" y="285182"/>
        <a:ext cx="1613375" cy="1129362"/>
      </dsp:txXfrm>
    </dsp:sp>
    <dsp:sp modelId="{F2568712-14A2-40E2-B44D-5082B854FD17}">
      <dsp:nvSpPr>
        <dsp:cNvPr id="0" name=""/>
        <dsp:cNvSpPr/>
      </dsp:nvSpPr>
      <dsp:spPr>
        <a:xfrm>
          <a:off x="4902723" y="284633"/>
          <a:ext cx="591571" cy="112937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180C6-144D-4376-95EE-7646F80388C0}">
      <dsp:nvSpPr>
        <dsp:cNvPr id="0" name=""/>
        <dsp:cNvSpPr/>
      </dsp:nvSpPr>
      <dsp:spPr>
        <a:xfrm>
          <a:off x="5558829" y="191299"/>
          <a:ext cx="1371369" cy="1371369"/>
        </a:xfrm>
        <a:prstGeom prst="ellips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вкладки </a:t>
          </a:r>
          <a:r>
            <a:rPr lang="ru-RU" sz="1600" b="1" i="1" kern="1200" dirty="0"/>
            <a:t>Формат </a:t>
          </a:r>
          <a:r>
            <a:rPr lang="ru-RU" sz="1600" b="1" i="1" kern="1200" dirty="0" err="1"/>
            <a:t>фігури</a:t>
          </a:r>
          <a:endParaRPr lang="ru-RU" sz="1600" kern="1200" dirty="0"/>
        </a:p>
      </dsp:txBody>
      <dsp:txXfrm>
        <a:off x="5759661" y="392131"/>
        <a:ext cx="969705" cy="969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958A-D550-40C9-B66D-272CDA0EB8E3}">
      <dsp:nvSpPr>
        <dsp:cNvPr id="0" name=""/>
        <dsp:cNvSpPr/>
      </dsp:nvSpPr>
      <dsp:spPr>
        <a:xfrm>
          <a:off x="5042658" y="1696520"/>
          <a:ext cx="1826570" cy="730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вкладки </a:t>
          </a:r>
          <a:r>
            <a:rPr lang="ru-RU" sz="1800" b="1" i="1" kern="1200" dirty="0"/>
            <a:t>Формат </a:t>
          </a:r>
          <a:r>
            <a:rPr lang="ru-RU" sz="1800" b="1" i="1" kern="1200" dirty="0" err="1"/>
            <a:t>фігури</a:t>
          </a:r>
          <a:r>
            <a:rPr lang="ru-RU" sz="1800" b="1" kern="1200" dirty="0"/>
            <a:t>. </a:t>
          </a:r>
          <a:endParaRPr lang="ru-RU" sz="1800" kern="1200" dirty="0"/>
        </a:p>
      </dsp:txBody>
      <dsp:txXfrm>
        <a:off x="5407972" y="1696520"/>
        <a:ext cx="1095942" cy="730628"/>
      </dsp:txXfrm>
    </dsp:sp>
    <dsp:sp modelId="{64BC0F12-5202-4B62-9CF8-C3FE54279044}">
      <dsp:nvSpPr>
        <dsp:cNvPr id="0" name=""/>
        <dsp:cNvSpPr/>
      </dsp:nvSpPr>
      <dsp:spPr>
        <a:xfrm>
          <a:off x="43444" y="1505603"/>
          <a:ext cx="2004770" cy="9905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обтікання</a:t>
          </a:r>
          <a:r>
            <a:rPr lang="ru-RU" sz="1000" b="1" kern="1200" dirty="0"/>
            <a:t> </a:t>
          </a:r>
          <a:endParaRPr lang="ru-RU" sz="1000" kern="1200" dirty="0"/>
        </a:p>
      </dsp:txBody>
      <dsp:txXfrm>
        <a:off x="538741" y="1505603"/>
        <a:ext cx="1014177" cy="990593"/>
      </dsp:txXfrm>
    </dsp:sp>
    <dsp:sp modelId="{FAE5F5BE-3A21-4C24-BAC3-C2192249359B}">
      <dsp:nvSpPr>
        <dsp:cNvPr id="0" name=""/>
        <dsp:cNvSpPr/>
      </dsp:nvSpPr>
      <dsp:spPr>
        <a:xfrm>
          <a:off x="1774357" y="1584610"/>
          <a:ext cx="1826570" cy="91159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кнопки </a:t>
          </a:r>
          <a:r>
            <a:rPr lang="ru-RU" sz="1400" b="1" i="1" kern="1200" dirty="0"/>
            <a:t>Обтікання текстом</a:t>
          </a:r>
          <a:endParaRPr lang="ru-RU" sz="1400" kern="1200" dirty="0"/>
        </a:p>
      </dsp:txBody>
      <dsp:txXfrm>
        <a:off x="2230152" y="1584610"/>
        <a:ext cx="914980" cy="911590"/>
      </dsp:txXfrm>
    </dsp:sp>
    <dsp:sp modelId="{4E3D417C-46EA-4C9A-8648-61CDA320E28A}">
      <dsp:nvSpPr>
        <dsp:cNvPr id="0" name=""/>
        <dsp:cNvSpPr/>
      </dsp:nvSpPr>
      <dsp:spPr>
        <a:xfrm>
          <a:off x="3376679" y="1652208"/>
          <a:ext cx="1826570" cy="730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групи </a:t>
          </a:r>
          <a:r>
            <a:rPr lang="ru-RU" sz="1400" b="1" i="1" kern="1200" dirty="0" err="1"/>
            <a:t>Упорядкувати</a:t>
          </a:r>
          <a:r>
            <a:rPr lang="ru-RU" sz="1400" b="1" kern="1200" dirty="0"/>
            <a:t> </a:t>
          </a:r>
          <a:endParaRPr lang="ru-RU" sz="1400" kern="1200" dirty="0"/>
        </a:p>
      </dsp:txBody>
      <dsp:txXfrm>
        <a:off x="3741993" y="1652208"/>
        <a:ext cx="1095942" cy="730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84D8-7F80-4BFD-9225-C5B583CA03C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7A294-106F-4846-8A21-C43990313D8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0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A294-106F-4846-8A21-C43990313D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0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7A294-106F-4846-8A21-C43990313D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9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7DC72-7C09-024D-3185-F77CFA66A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3A4622-F3EC-DB5F-3C2A-B39314B71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5E7301-ADF2-9F76-82B8-847A06E9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20C4A-B676-7120-CB98-4E007BB5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82764-32F9-74BA-235E-5D8216EE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22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1BEEB-3EEF-4ACE-B404-D2EAF6F3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D56263-4E1A-EEAC-352A-0D57B718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43313-F13A-D3D6-0461-253F57F7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7A146-2285-A2B6-E7AA-DA076D6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AF9C4-F264-1961-96A3-3CD95654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1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591EE0-ACE8-46AE-1C4C-3308A37A6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9AB723-088F-F77B-9D1F-93F44C95B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429C4-8F8F-B75E-DB75-F5E88724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5F0C46-E749-A477-7038-10D7F503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744FB-0C91-5A35-B5AE-9F8AB4F1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5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2A43C-3908-E717-4861-A0461181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E9B43-8959-5019-4EE6-100B8C3B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8BDC8-B0E4-2FDC-4513-5D35E6C7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949D3-2E86-8EF7-F32E-ED8CA368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226C8-0B76-C415-7227-6D9A32AF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06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8D2E5-F594-F7DA-803F-8665573D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4F4DDA-A1E7-60A3-56C2-C4659108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FEF22-D560-B70F-1840-0D4B9F8F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25F0D-101A-2BFB-8FB3-E8808CE0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BC2AD-7D5E-6468-0869-F66284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7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4970A-C47F-EA71-7A7E-267B5C72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5B1584-1FCF-47BB-9CD3-CC412B3B6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4E069B-5462-39AE-4FAA-2CE68E1EA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3933B-A081-4E9E-828F-8B8B06FF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DBBEFD-3DBA-6CB7-7FA9-A4F478B2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C09CFA-8D2A-8006-021D-138E4F1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3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E9C4-B6BF-D8B3-D5B1-3A8AEB1B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67E920-F276-C6A6-D2CD-D1DAE494D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774A85-AD71-198D-94D6-B94A228D5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0AF37-7021-E659-976B-A3DD3B25A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7425FA-C886-44BC-DF9F-8F5213C43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258671-744D-A200-691F-C94E063A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6FD0EE-17E0-8413-5911-BBDFE3AB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43CAF2-BA9E-AFCB-7974-92758456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57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B521F-9330-39A3-4AB6-61EB46FB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A57116-154A-0BAC-A4AA-C984CFBC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AFF8F2-A26D-5041-128E-87DFB7EE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86909-1651-BCFE-AED5-DA91FE6A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8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87DCEC-351B-FC20-D779-DC275E83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FA5ED4-3F33-7440-5F64-DCC38E1B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F3DDF5-62F9-345F-6A1F-350C2D2B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06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B8F2E-07ED-3BED-2BDD-68BC25F9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E45B7-5BB7-3A3D-A72B-D6F5EF91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20DF2-4D28-48E0-3985-45D656F2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19E5F-B6E1-2AE4-7A91-1C3815E7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B3651-D698-60BC-FB5E-8B5DD6A1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17D65A-96CA-D86D-1B13-2CB388D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8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B7C92-D25C-ED5A-5450-66395F43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7DE0B7-1944-3690-F38A-77B4B5E2D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4C666-E116-700F-4797-D3211E99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BB7B2-5A23-5545-6F3E-1FC2947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37C3FB-EE79-727E-CF12-96591AA0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C05340-DACD-701A-9C50-47CAFB27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82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4C6BC-1F15-DB92-4071-B1964850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D790F-6156-F94D-6394-FCBF6B0B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7E2D8-D999-601C-10E1-6886FB48B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98D4E6-F0ED-4EE3-B484-56E544CFCAE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0FEDE-25EE-A9F5-64EB-ABD4020B0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6497A-9B56-3A04-4261-E9718B6F3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02119-C61F-4466-BA28-834CD22666D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learningapps.org/watch?v=pdv0rxh1t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ordwall.net/resource/64983518/%D0%B4%D0%BE%D0%B4%D0%B0%D0%B2%D0%B0%D0%BD%D0%BD%D1%8F-%D1%82%D0%B5%D0%BA%D1%81%D1%82%D1%83-%D0%B4%D0%BE-%D0%B3%D1%80%D0%B0%D1%84%D1%96%D1%87%D0%BD%D0%B8%D1%85-%D0%B7%D0%BE%D0%B1%D1%80%D0%B0%D0%B6%D0%B5%D0%BD%D1%8C-%D1%82%D0%B0-%D0%B9%D0%BE%D0%B3%D0%BE-%D1%84%D0%BE%D1%80%D0%BC%D0%B0%D1%82%D1%83%D0%B2%D0%B0%D0%BD%D0%BD%D1%8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ordwall.net/resource/55338622/%d1%80%d0%b5%d1%84%d0%bb%d0%b5%d0%ba%d1%81%d1%96%d1%8f/%d0%b7%d0%b2%d0%be%d1%80%d0%be%d1%82%d0%bd%d1%96%d0%b9-%d0%b7%d0%b2%d1%8f%d0%b7%d0%be%d0%ba-%d0%b7-%d1%83%d1%87%d0%bd%d1%8f%d0%bc%d0%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learningapps.org/watch?v=pe99dy2tk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один усеченный угол 9">
            <a:extLst>
              <a:ext uri="{FF2B5EF4-FFF2-40B4-BE49-F238E27FC236}">
                <a16:creationId xmlns:a16="http://schemas.microsoft.com/office/drawing/2014/main" id="{17858C34-77AC-B582-065C-9A52CA17A9BB}"/>
              </a:ext>
            </a:extLst>
          </p:cNvPr>
          <p:cNvSpPr/>
          <p:nvPr/>
        </p:nvSpPr>
        <p:spPr>
          <a:xfrm>
            <a:off x="3768199" y="1119800"/>
            <a:ext cx="5698435" cy="2734042"/>
          </a:xfrm>
          <a:prstGeom prst="snip1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1310-754E-85B4-9A53-F1E4D422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8803" y="1076326"/>
            <a:ext cx="5032513" cy="2602540"/>
          </a:xfrm>
        </p:spPr>
        <p:txBody>
          <a:bodyPr>
            <a:normAutofit/>
          </a:bodyPr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2F324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Види графічних об’єктів у текстовому документі та їх властивості. </a:t>
            </a:r>
            <a:r>
              <a:rPr lang="uk-UA" sz="2800" b="1" dirty="0">
                <a:solidFill>
                  <a:srgbClr val="2F3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Вставлення, редагування та форматування фігур у текстовому документі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C247A7-D7C3-AE46-1C57-80DF1E7D8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897" y="4932959"/>
            <a:ext cx="7658206" cy="165576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b="1" dirty="0">
                <a:ln/>
                <a:solidFill>
                  <a:schemeClr val="accent2">
                    <a:lumMod val="75000"/>
                  </a:schemeClr>
                </a:solidFill>
              </a:rPr>
              <a:t>Спиця Юлія Сергіївна, учитель інформатики, ОЗ «</a:t>
            </a:r>
            <a:r>
              <a:rPr lang="uk-UA" b="1" dirty="0" err="1">
                <a:ln/>
                <a:solidFill>
                  <a:schemeClr val="accent2">
                    <a:lumMod val="75000"/>
                  </a:schemeClr>
                </a:solidFill>
              </a:rPr>
              <a:t>Калайдинцівський</a:t>
            </a:r>
            <a:r>
              <a:rPr lang="uk-UA" b="1" dirty="0">
                <a:ln/>
                <a:solidFill>
                  <a:schemeClr val="accent2">
                    <a:lumMod val="75000"/>
                  </a:schemeClr>
                </a:solidFill>
              </a:rPr>
              <a:t> ліцей» ЛМР</a:t>
            </a:r>
            <a:endParaRPr lang="ru-RU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9A56EE-D5EF-40B2-C8D3-85DA25B0577C}"/>
              </a:ext>
            </a:extLst>
          </p:cNvPr>
          <p:cNvSpPr/>
          <p:nvPr/>
        </p:nvSpPr>
        <p:spPr>
          <a:xfrm>
            <a:off x="-1196502" y="0"/>
            <a:ext cx="4912468" cy="198444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E20A63E-70F1-6187-9885-C735EE3F9DBC}"/>
              </a:ext>
            </a:extLst>
          </p:cNvPr>
          <p:cNvSpPr/>
          <p:nvPr/>
        </p:nvSpPr>
        <p:spPr>
          <a:xfrm>
            <a:off x="-1099228" y="4304490"/>
            <a:ext cx="3978613" cy="2568103"/>
          </a:xfrm>
          <a:prstGeom prst="ellipse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4B6ACB6-445F-31FF-49DF-3BC8EB79A641}"/>
              </a:ext>
            </a:extLst>
          </p:cNvPr>
          <p:cNvSpPr/>
          <p:nvPr/>
        </p:nvSpPr>
        <p:spPr>
          <a:xfrm>
            <a:off x="9670774" y="-27764"/>
            <a:ext cx="3618830" cy="313871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51A14B-2B8E-8882-4270-C22761EDEB56}"/>
              </a:ext>
            </a:extLst>
          </p:cNvPr>
          <p:cNvSpPr/>
          <p:nvPr/>
        </p:nvSpPr>
        <p:spPr>
          <a:xfrm>
            <a:off x="8939719" y="4980563"/>
            <a:ext cx="5068110" cy="1877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3088B9-2247-668B-48ED-93953BA75ABB}"/>
              </a:ext>
            </a:extLst>
          </p:cNvPr>
          <p:cNvSpPr/>
          <p:nvPr/>
        </p:nvSpPr>
        <p:spPr>
          <a:xfrm>
            <a:off x="426396" y="269279"/>
            <a:ext cx="2764065" cy="133092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164E74-3036-C843-DAB6-557D90252AA4}"/>
              </a:ext>
            </a:extLst>
          </p:cNvPr>
          <p:cNvSpPr/>
          <p:nvPr/>
        </p:nvSpPr>
        <p:spPr>
          <a:xfrm>
            <a:off x="632792" y="521561"/>
            <a:ext cx="221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6 </a:t>
            </a:r>
            <a:r>
              <a:rPr lang="ru-RU" sz="5400" b="1" cap="none" spc="0" dirty="0" err="1">
                <a:ln/>
                <a:solidFill>
                  <a:schemeClr val="accent4"/>
                </a:solidFill>
                <a:effectLst/>
              </a:rPr>
              <a:t>клас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B000D2-AD31-1BEF-A60E-5E8456F8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902" y="76383"/>
            <a:ext cx="1824141" cy="286485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73382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несколько документов 10">
            <a:extLst>
              <a:ext uri="{FF2B5EF4-FFF2-40B4-BE49-F238E27FC236}">
                <a16:creationId xmlns:a16="http://schemas.microsoft.com/office/drawing/2014/main" id="{A72C78B4-511A-F3BC-69B8-2EAE75A7E6EF}"/>
              </a:ext>
            </a:extLst>
          </p:cNvPr>
          <p:cNvSpPr/>
          <p:nvPr/>
        </p:nvSpPr>
        <p:spPr>
          <a:xfrm>
            <a:off x="7069703" y="3329407"/>
            <a:ext cx="5359129" cy="3445800"/>
          </a:xfrm>
          <a:prstGeom prst="flowChartMulti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2AAF7-66CA-A650-2E42-3AA47A9571B0}"/>
              </a:ext>
            </a:extLst>
          </p:cNvPr>
          <p:cNvSpPr txBox="1"/>
          <p:nvPr/>
        </p:nvSpPr>
        <p:spPr>
          <a:xfrm>
            <a:off x="7069703" y="4171506"/>
            <a:ext cx="4754394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 err="1"/>
              <a:t>Фігури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вставити</a:t>
            </a:r>
            <a:r>
              <a:rPr lang="ru-RU" sz="2000" dirty="0"/>
              <a:t> в </a:t>
            </a:r>
            <a:r>
              <a:rPr lang="ru-RU" sz="2000" dirty="0" err="1"/>
              <a:t>текстовий</a:t>
            </a:r>
            <a:r>
              <a:rPr lang="ru-RU" sz="2000" dirty="0"/>
              <a:t> документ, </a:t>
            </a:r>
            <a:r>
              <a:rPr lang="ru-RU" sz="2000" dirty="0" err="1"/>
              <a:t>поділяються</a:t>
            </a:r>
            <a:r>
              <a:rPr lang="ru-RU" sz="2000" dirty="0"/>
              <a:t> на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: </a:t>
            </a:r>
            <a:r>
              <a:rPr lang="ru-RU" sz="2000" dirty="0" err="1"/>
              <a:t>лінії</a:t>
            </a:r>
            <a:r>
              <a:rPr lang="ru-RU" sz="2000" dirty="0"/>
              <a:t>,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фігури</a:t>
            </a:r>
            <a:r>
              <a:rPr lang="ru-RU" sz="2000" dirty="0"/>
              <a:t>, </a:t>
            </a:r>
            <a:r>
              <a:rPr lang="ru-RU" sz="2000" dirty="0" err="1"/>
              <a:t>фігурні</a:t>
            </a:r>
            <a:r>
              <a:rPr lang="ru-RU" sz="2000" dirty="0"/>
              <a:t> </a:t>
            </a:r>
            <a:r>
              <a:rPr lang="ru-RU" sz="2000" dirty="0" err="1"/>
              <a:t>стрілки</a:t>
            </a:r>
            <a:r>
              <a:rPr lang="ru-RU" sz="2000" dirty="0"/>
              <a:t>, </a:t>
            </a:r>
            <a:r>
              <a:rPr lang="ru-RU" sz="2000" dirty="0" err="1"/>
              <a:t>елементи</a:t>
            </a:r>
            <a:r>
              <a:rPr lang="ru-RU" sz="2000" dirty="0"/>
              <a:t> блок-схем, </a:t>
            </a:r>
            <a:r>
              <a:rPr lang="ru-RU" sz="2000" dirty="0" err="1"/>
              <a:t>виноски</a:t>
            </a:r>
            <a:r>
              <a:rPr lang="ru-RU" sz="2000" dirty="0"/>
              <a:t>, </a:t>
            </a:r>
            <a:r>
              <a:rPr lang="ru-RU" sz="2000" dirty="0" err="1"/>
              <a:t>зірки</a:t>
            </a:r>
            <a:r>
              <a:rPr lang="ru-RU" sz="2000" dirty="0"/>
              <a:t> та </a:t>
            </a:r>
            <a:r>
              <a:rPr lang="ru-RU" sz="2000" dirty="0" err="1"/>
              <a:t>стрічки</a:t>
            </a:r>
            <a:r>
              <a:rPr lang="ru-RU" sz="2000" dirty="0"/>
              <a:t>. </a:t>
            </a:r>
          </a:p>
        </p:txBody>
      </p:sp>
      <p:sp>
        <p:nvSpPr>
          <p:cNvPr id="15" name="Блок-схема: документ 14">
            <a:extLst>
              <a:ext uri="{FF2B5EF4-FFF2-40B4-BE49-F238E27FC236}">
                <a16:creationId xmlns:a16="http://schemas.microsoft.com/office/drawing/2014/main" id="{F6269920-9086-6BF3-F214-0A7C49410CB6}"/>
              </a:ext>
            </a:extLst>
          </p:cNvPr>
          <p:cNvSpPr/>
          <p:nvPr/>
        </p:nvSpPr>
        <p:spPr>
          <a:xfrm>
            <a:off x="1481349" y="4184456"/>
            <a:ext cx="3504995" cy="258235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189AA9-05F0-0160-B1F0-0F462E1D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53" y="4171626"/>
            <a:ext cx="3353091" cy="238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Блок-схема: документ 15">
            <a:extLst>
              <a:ext uri="{FF2B5EF4-FFF2-40B4-BE49-F238E27FC236}">
                <a16:creationId xmlns:a16="http://schemas.microsoft.com/office/drawing/2014/main" id="{EBDC6973-216C-017A-74F5-36F43C3737AB}"/>
              </a:ext>
            </a:extLst>
          </p:cNvPr>
          <p:cNvSpPr/>
          <p:nvPr/>
        </p:nvSpPr>
        <p:spPr>
          <a:xfrm>
            <a:off x="3803835" y="168829"/>
            <a:ext cx="3074114" cy="4002797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окумент 16">
            <a:extLst>
              <a:ext uri="{FF2B5EF4-FFF2-40B4-BE49-F238E27FC236}">
                <a16:creationId xmlns:a16="http://schemas.microsoft.com/office/drawing/2014/main" id="{942D0ABE-67EE-8D98-B7CA-F3BBFF83B630}"/>
              </a:ext>
            </a:extLst>
          </p:cNvPr>
          <p:cNvSpPr/>
          <p:nvPr/>
        </p:nvSpPr>
        <p:spPr>
          <a:xfrm>
            <a:off x="408408" y="412419"/>
            <a:ext cx="3074114" cy="4002797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8EA8B0-9830-E78A-097B-ADB5E547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41" y="393923"/>
            <a:ext cx="3353091" cy="33408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DADF3D-483B-C0F8-8C8E-E97998C2D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346" y="208497"/>
            <a:ext cx="3353091" cy="356037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D145FB-B0CE-EC11-FAA2-1B2C6D6EC6A5}"/>
              </a:ext>
            </a:extLst>
          </p:cNvPr>
          <p:cNvSpPr/>
          <p:nvPr/>
        </p:nvSpPr>
        <p:spPr>
          <a:xfrm>
            <a:off x="7947499" y="612069"/>
            <a:ext cx="292456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Фігури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14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58B6A4-D5DF-7D16-DFF4-9BC325DC3E5F}"/>
              </a:ext>
            </a:extLst>
          </p:cNvPr>
          <p:cNvSpPr txBox="1"/>
          <p:nvPr/>
        </p:nvSpPr>
        <p:spPr>
          <a:xfrm>
            <a:off x="924128" y="313261"/>
            <a:ext cx="102724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Вставлення,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редагування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форматування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фігур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у текстовому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документі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відбувається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аналогічно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до того, як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робили в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комп'ютерних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презентаціях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ABF25E7D-E000-45BF-024C-A527768D654F}"/>
              </a:ext>
            </a:extLst>
          </p:cNvPr>
          <p:cNvSpPr/>
          <p:nvPr/>
        </p:nvSpPr>
        <p:spPr>
          <a:xfrm>
            <a:off x="680936" y="1825625"/>
            <a:ext cx="3530890" cy="140882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573B16-F4E7-293C-BDB0-B7E73198D8ED}"/>
              </a:ext>
            </a:extLst>
          </p:cNvPr>
          <p:cNvSpPr/>
          <p:nvPr/>
        </p:nvSpPr>
        <p:spPr>
          <a:xfrm>
            <a:off x="631559" y="2130796"/>
            <a:ext cx="3751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l"/>
            <a:r>
              <a:rPr lang="uk-UA" b="1" dirty="0"/>
              <a:t>Вибрати на вкладці Вставлення </a:t>
            </a:r>
          </a:p>
          <a:p>
            <a:pPr lvl="0" algn="l"/>
            <a:r>
              <a:rPr lang="uk-UA" b="1" dirty="0"/>
              <a:t>у групі Ілюстрації кнопку Фігури</a:t>
            </a:r>
            <a:r>
              <a:rPr lang="en-US" sz="1600" dirty="0"/>
              <a:t>. </a:t>
            </a:r>
            <a:endParaRPr lang="uk-UA" sz="1600" dirty="0"/>
          </a:p>
        </p:txBody>
      </p:sp>
      <p:sp>
        <p:nvSpPr>
          <p:cNvPr id="9" name="Блок-схема: перфолента 8">
            <a:extLst>
              <a:ext uri="{FF2B5EF4-FFF2-40B4-BE49-F238E27FC236}">
                <a16:creationId xmlns:a16="http://schemas.microsoft.com/office/drawing/2014/main" id="{91773272-84DB-596B-7CA3-13252B67E70D}"/>
              </a:ext>
            </a:extLst>
          </p:cNvPr>
          <p:cNvSpPr/>
          <p:nvPr/>
        </p:nvSpPr>
        <p:spPr>
          <a:xfrm>
            <a:off x="995464" y="4001294"/>
            <a:ext cx="2797310" cy="1674357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Перевести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вказівник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робочу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область документа. </a:t>
            </a:r>
          </a:p>
        </p:txBody>
      </p:sp>
      <p:sp>
        <p:nvSpPr>
          <p:cNvPr id="10" name="Блок-схема: перфолента 9">
            <a:extLst>
              <a:ext uri="{FF2B5EF4-FFF2-40B4-BE49-F238E27FC236}">
                <a16:creationId xmlns:a16="http://schemas.microsoft.com/office/drawing/2014/main" id="{C02DD604-C386-EA34-549D-16CD0633EE7E}"/>
              </a:ext>
            </a:extLst>
          </p:cNvPr>
          <p:cNvSpPr/>
          <p:nvPr/>
        </p:nvSpPr>
        <p:spPr>
          <a:xfrm>
            <a:off x="4551198" y="1936243"/>
            <a:ext cx="2621332" cy="1298204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Вибрати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наведеному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переліку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потрібну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фігуру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1" name="Блок-схема: перфолента 10">
            <a:extLst>
              <a:ext uri="{FF2B5EF4-FFF2-40B4-BE49-F238E27FC236}">
                <a16:creationId xmlns:a16="http://schemas.microsoft.com/office/drawing/2014/main" id="{4AE47653-0CBE-31F6-63B1-78DF53E8215E}"/>
              </a:ext>
            </a:extLst>
          </p:cNvPr>
          <p:cNvSpPr/>
          <p:nvPr/>
        </p:nvSpPr>
        <p:spPr>
          <a:xfrm>
            <a:off x="8340457" y="1936243"/>
            <a:ext cx="2621332" cy="158322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Перевести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вказівник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робочу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область документа. </a:t>
            </a:r>
          </a:p>
        </p:txBody>
      </p:sp>
      <p:sp>
        <p:nvSpPr>
          <p:cNvPr id="12" name="Блок-схема: перфолента 11">
            <a:extLst>
              <a:ext uri="{FF2B5EF4-FFF2-40B4-BE49-F238E27FC236}">
                <a16:creationId xmlns:a16="http://schemas.microsoft.com/office/drawing/2014/main" id="{4C9A57FF-9EAF-D9E8-3950-1A925E300F9D}"/>
              </a:ext>
            </a:extLst>
          </p:cNvPr>
          <p:cNvSpPr/>
          <p:nvPr/>
        </p:nvSpPr>
        <p:spPr>
          <a:xfrm>
            <a:off x="4791435" y="4335520"/>
            <a:ext cx="3298211" cy="1753995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Перемістити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вказівник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кінцеву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точку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малювання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фігури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утримуючи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натиснутою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ліву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кнопку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миші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3" name="Блок-схема: перфолента 12">
            <a:extLst>
              <a:ext uri="{FF2B5EF4-FFF2-40B4-BE49-F238E27FC236}">
                <a16:creationId xmlns:a16="http://schemas.microsoft.com/office/drawing/2014/main" id="{05B3032A-6BB6-CA61-D257-7DAADDA144F3}"/>
              </a:ext>
            </a:extLst>
          </p:cNvPr>
          <p:cNvSpPr/>
          <p:nvPr/>
        </p:nvSpPr>
        <p:spPr>
          <a:xfrm>
            <a:off x="8916010" y="4343839"/>
            <a:ext cx="2437790" cy="1298204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Відпустити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ліву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кнопку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миші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A650CC8-FDD0-6960-52D5-46AA7727384D}"/>
              </a:ext>
            </a:extLst>
          </p:cNvPr>
          <p:cNvSpPr/>
          <p:nvPr/>
        </p:nvSpPr>
        <p:spPr>
          <a:xfrm>
            <a:off x="412246" y="1766238"/>
            <a:ext cx="488004" cy="3882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980D1C-0AB3-3110-CC6D-A5B6A13AF5EB}"/>
              </a:ext>
            </a:extLst>
          </p:cNvPr>
          <p:cNvSpPr/>
          <p:nvPr/>
        </p:nvSpPr>
        <p:spPr>
          <a:xfrm>
            <a:off x="4533089" y="1936243"/>
            <a:ext cx="486383" cy="3303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AF943F-BFF7-B4E5-4B84-666549D8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175" y="1924615"/>
            <a:ext cx="563300" cy="3292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41216F-8E50-8492-678B-7AA65814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51" y="4012421"/>
            <a:ext cx="481626" cy="3292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4158CB-BC65-0C26-0787-0AC21AD1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161" y="4335520"/>
            <a:ext cx="481626" cy="3292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284336-DA59-7A5A-BF60-553B28DE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863" y="4323944"/>
            <a:ext cx="481626" cy="32921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D4FAA1-59AB-F5E5-3183-0BF6BBED72A5}"/>
              </a:ext>
            </a:extLst>
          </p:cNvPr>
          <p:cNvSpPr/>
          <p:nvPr/>
        </p:nvSpPr>
        <p:spPr>
          <a:xfrm>
            <a:off x="437695" y="1740727"/>
            <a:ext cx="387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B54AF60-9941-D118-4D1F-68B8900094E1}"/>
              </a:ext>
            </a:extLst>
          </p:cNvPr>
          <p:cNvSpPr/>
          <p:nvPr/>
        </p:nvSpPr>
        <p:spPr>
          <a:xfrm>
            <a:off x="8089647" y="1936243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F0E4EA-3771-514A-FC24-A5BE0D31618C}"/>
              </a:ext>
            </a:extLst>
          </p:cNvPr>
          <p:cNvSpPr/>
          <p:nvPr/>
        </p:nvSpPr>
        <p:spPr>
          <a:xfrm>
            <a:off x="801218" y="3928736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72C9C9B-ECAF-1743-3F0F-F042E0623306}"/>
              </a:ext>
            </a:extLst>
          </p:cNvPr>
          <p:cNvSpPr/>
          <p:nvPr/>
        </p:nvSpPr>
        <p:spPr>
          <a:xfrm>
            <a:off x="4470513" y="4300071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4C3C35B-A585-95DF-B4E5-ED010BCF1202}"/>
              </a:ext>
            </a:extLst>
          </p:cNvPr>
          <p:cNvSpPr/>
          <p:nvPr/>
        </p:nvSpPr>
        <p:spPr>
          <a:xfrm>
            <a:off x="8664561" y="4272942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1478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8538AE-48CE-0731-8130-53E6E809813E}"/>
              </a:ext>
            </a:extLst>
          </p:cNvPr>
          <p:cNvSpPr txBox="1"/>
          <p:nvPr/>
        </p:nvSpPr>
        <p:spPr>
          <a:xfrm>
            <a:off x="741734" y="280829"/>
            <a:ext cx="10515599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Вставлену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фігуру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редагувати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форматувати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1D1967-3C9A-4FE7-76A4-000C56A1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572"/>
            <a:ext cx="12192000" cy="1552039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8E38C67-CFAA-8F96-4DA1-588E698F405E}"/>
              </a:ext>
            </a:extLst>
          </p:cNvPr>
          <p:cNvCxnSpPr/>
          <p:nvPr/>
        </p:nvCxnSpPr>
        <p:spPr>
          <a:xfrm>
            <a:off x="7568119" y="2978060"/>
            <a:ext cx="758758" cy="1023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84C3FF-8C5F-DF46-B35B-6DF0810E820E}"/>
              </a:ext>
            </a:extLst>
          </p:cNvPr>
          <p:cNvSpPr txBox="1"/>
          <p:nvPr/>
        </p:nvSpPr>
        <p:spPr>
          <a:xfrm>
            <a:off x="1139757" y="1940178"/>
            <a:ext cx="991248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dirty="0" err="1"/>
              <a:t>Форматування</a:t>
            </a:r>
            <a:r>
              <a:rPr lang="ru-RU" sz="2400" dirty="0"/>
              <a:t> </a:t>
            </a:r>
            <a:r>
              <a:rPr lang="ru-RU" sz="2400" dirty="0" err="1"/>
              <a:t>фігур</a:t>
            </a:r>
            <a:r>
              <a:rPr lang="ru-RU" sz="2400" dirty="0"/>
              <a:t>, </a:t>
            </a:r>
            <a:r>
              <a:rPr lang="ru-RU" sz="2400" dirty="0" err="1"/>
              <a:t>уставлених</a:t>
            </a:r>
            <a:r>
              <a:rPr lang="ru-RU" sz="2400" dirty="0"/>
              <a:t> у </a:t>
            </a:r>
            <a:r>
              <a:rPr lang="ru-RU" sz="2400" dirty="0" err="1"/>
              <a:t>текстовий</a:t>
            </a:r>
            <a:r>
              <a:rPr lang="ru-RU" sz="2400" dirty="0"/>
              <a:t> документ, </a:t>
            </a:r>
            <a:r>
              <a:rPr lang="ru-RU" sz="2400" dirty="0" err="1"/>
              <a:t>виконується</a:t>
            </a:r>
            <a:r>
              <a:rPr lang="ru-RU" sz="2400" dirty="0"/>
              <a:t> з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керування</a:t>
            </a:r>
            <a:r>
              <a:rPr lang="ru-RU" sz="2400" dirty="0"/>
              <a:t> </a:t>
            </a:r>
            <a:r>
              <a:rPr lang="ru-RU" sz="2400" dirty="0" err="1"/>
              <a:t>тимчасової</a:t>
            </a:r>
            <a:r>
              <a:rPr lang="ru-RU" sz="2400" dirty="0"/>
              <a:t> вкладки Формат </a:t>
            </a:r>
            <a:r>
              <a:rPr lang="ru-RU" sz="2400" dirty="0" err="1"/>
              <a:t>фігури</a:t>
            </a:r>
            <a:r>
              <a:rPr lang="ru-RU" sz="2400" dirty="0"/>
              <a:t>, яка автоматично </a:t>
            </a:r>
            <a:r>
              <a:rPr lang="ru-RU" sz="2400" dirty="0" err="1"/>
              <a:t>з'являється</a:t>
            </a:r>
            <a:r>
              <a:rPr lang="ru-RU" sz="2400" dirty="0"/>
              <a:t> на </a:t>
            </a:r>
            <a:r>
              <a:rPr lang="ru-RU" sz="2400" dirty="0" err="1"/>
              <a:t>Стрічці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фігури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1CA237-1FB5-55F7-F400-68BE5695A29B}"/>
              </a:ext>
            </a:extLst>
          </p:cNvPr>
          <p:cNvSpPr/>
          <p:nvPr/>
        </p:nvSpPr>
        <p:spPr>
          <a:xfrm>
            <a:off x="7947498" y="4001293"/>
            <a:ext cx="953311" cy="317787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62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24B6A690-611D-2FB6-70D9-A1D73B7B0F3C}"/>
              </a:ext>
            </a:extLst>
          </p:cNvPr>
          <p:cNvSpPr/>
          <p:nvPr/>
        </p:nvSpPr>
        <p:spPr>
          <a:xfrm>
            <a:off x="-470170" y="1322962"/>
            <a:ext cx="4523361" cy="3891064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56BAED30-7A52-B066-3B8C-C668460E6176}"/>
              </a:ext>
            </a:extLst>
          </p:cNvPr>
          <p:cNvSpPr/>
          <p:nvPr/>
        </p:nvSpPr>
        <p:spPr>
          <a:xfrm>
            <a:off x="261026" y="1322961"/>
            <a:ext cx="4379068" cy="389106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21CD714E-A9E9-B2F8-1343-006E96095AD0}"/>
              </a:ext>
            </a:extLst>
          </p:cNvPr>
          <p:cNvSpPr/>
          <p:nvPr/>
        </p:nvSpPr>
        <p:spPr>
          <a:xfrm>
            <a:off x="706741" y="1302338"/>
            <a:ext cx="4007796" cy="3891064"/>
          </a:xfrm>
          <a:prstGeom prst="homePlate">
            <a:avLst>
              <a:gd name="adj" fmla="val 4738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0F8A6E-9F29-CF22-F315-D4B13B9F8C81}"/>
              </a:ext>
            </a:extLst>
          </p:cNvPr>
          <p:cNvSpPr/>
          <p:nvPr/>
        </p:nvSpPr>
        <p:spPr>
          <a:xfrm>
            <a:off x="763757" y="1887945"/>
            <a:ext cx="293221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Фігури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уставлені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текстовий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документ,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накладати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одну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іншу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подібно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</a:p>
          <a:p>
            <a:pPr algn="ctr"/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створення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аплікації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паперових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елементів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FE07DB4-6567-C161-AC4A-C7F925B1B157}"/>
              </a:ext>
            </a:extLst>
          </p:cNvPr>
          <p:cNvSpPr/>
          <p:nvPr/>
        </p:nvSpPr>
        <p:spPr>
          <a:xfrm>
            <a:off x="4845996" y="375632"/>
            <a:ext cx="1819072" cy="165260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D2626F1-8F20-9E82-AD9F-FCAFF9C8BC34}"/>
              </a:ext>
            </a:extLst>
          </p:cNvPr>
          <p:cNvSpPr/>
          <p:nvPr/>
        </p:nvSpPr>
        <p:spPr>
          <a:xfrm>
            <a:off x="9149809" y="496660"/>
            <a:ext cx="1945532" cy="16526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0784F3B-93DD-F93A-0E45-A960C8AA4791}"/>
              </a:ext>
            </a:extLst>
          </p:cNvPr>
          <p:cNvSpPr/>
          <p:nvPr/>
        </p:nvSpPr>
        <p:spPr>
          <a:xfrm>
            <a:off x="7117404" y="403211"/>
            <a:ext cx="1718550" cy="16526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F05AE2BB-CDB8-5632-B4DB-C57CD993261B}"/>
              </a:ext>
            </a:extLst>
          </p:cNvPr>
          <p:cNvSpPr/>
          <p:nvPr/>
        </p:nvSpPr>
        <p:spPr>
          <a:xfrm rot="10800000">
            <a:off x="4788980" y="2662446"/>
            <a:ext cx="2059292" cy="206049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D3A9813-9F9A-2EB3-DE5F-43B80DE98E09}"/>
              </a:ext>
            </a:extLst>
          </p:cNvPr>
          <p:cNvSpPr/>
          <p:nvPr/>
        </p:nvSpPr>
        <p:spPr>
          <a:xfrm>
            <a:off x="7188740" y="2694561"/>
            <a:ext cx="181585" cy="1264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8501CB26-EA7B-9F59-7367-5930D25F6260}"/>
              </a:ext>
            </a:extLst>
          </p:cNvPr>
          <p:cNvSpPr/>
          <p:nvPr/>
        </p:nvSpPr>
        <p:spPr>
          <a:xfrm>
            <a:off x="7840495" y="2694561"/>
            <a:ext cx="690662" cy="612843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D43CDD-1F7D-BB1E-D2E0-1A80737343FA}"/>
              </a:ext>
            </a:extLst>
          </p:cNvPr>
          <p:cNvSpPr txBox="1"/>
          <p:nvPr/>
        </p:nvSpPr>
        <p:spPr>
          <a:xfrm>
            <a:off x="4714537" y="5427542"/>
            <a:ext cx="6848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/>
              <a:t>1. </a:t>
            </a:r>
            <a:r>
              <a:rPr lang="ru-RU" sz="2000" b="1" dirty="0" err="1"/>
              <a:t>Виділити</a:t>
            </a:r>
            <a:r>
              <a:rPr lang="ru-RU" sz="2000" b="1" dirty="0"/>
              <a:t> </a:t>
            </a:r>
            <a:r>
              <a:rPr lang="ru-RU" sz="2000" b="1" dirty="0" err="1"/>
              <a:t>фігуру</a:t>
            </a:r>
            <a:r>
              <a:rPr lang="ru-RU" sz="2000" b="1" dirty="0"/>
              <a:t> та </a:t>
            </a:r>
            <a:r>
              <a:rPr lang="ru-RU" sz="2000" b="1" dirty="0" err="1"/>
              <a:t>перемістити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в </a:t>
            </a:r>
            <a:r>
              <a:rPr lang="ru-RU" sz="2000" b="1" dirty="0" err="1"/>
              <a:t>інше</a:t>
            </a:r>
            <a:r>
              <a:rPr lang="ru-RU" sz="2000" b="1" dirty="0"/>
              <a:t> </a:t>
            </a:r>
            <a:r>
              <a:rPr lang="ru-RU" sz="2000" b="1" dirty="0" err="1"/>
              <a:t>місце</a:t>
            </a:r>
            <a:r>
              <a:rPr lang="ru-RU" sz="2000" b="1" dirty="0"/>
              <a:t> текстового документа, де </a:t>
            </a:r>
            <a:r>
              <a:rPr lang="ru-RU" sz="2000" b="1" dirty="0" err="1"/>
              <a:t>розміщено</a:t>
            </a:r>
            <a:r>
              <a:rPr lang="ru-RU" sz="2000" b="1" dirty="0"/>
              <a:t>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фігури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879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69304A0-7996-89C1-9FF1-7FCF84288D80}"/>
              </a:ext>
            </a:extLst>
          </p:cNvPr>
          <p:cNvSpPr txBox="1"/>
          <p:nvPr/>
        </p:nvSpPr>
        <p:spPr>
          <a:xfrm>
            <a:off x="449904" y="367249"/>
            <a:ext cx="1068826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/>
              <a:t>2. Послідовність накладання фігур можна змінити за допомогою кнопки, які знаходяться - </a:t>
            </a:r>
            <a:r>
              <a:rPr lang="ru-RU" sz="2000" b="1" dirty="0"/>
              <a:t>Формат </a:t>
            </a:r>
            <a:r>
              <a:rPr lang="ru-RU" sz="2000" b="1" dirty="0" err="1"/>
              <a:t>фігури</a:t>
            </a:r>
            <a:r>
              <a:rPr lang="ru-RU" sz="2000" b="1" dirty="0"/>
              <a:t>,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уконтекстному</a:t>
            </a:r>
            <a:r>
              <a:rPr lang="ru-RU" sz="2000" b="1" dirty="0"/>
              <a:t> меню (права кнопка </a:t>
            </a:r>
            <a:r>
              <a:rPr lang="ru-RU" sz="2000" b="1" dirty="0" err="1"/>
              <a:t>миші</a:t>
            </a:r>
            <a:endParaRPr lang="ru-RU" sz="2000" b="1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5B173B9-99D7-AFFD-92A8-D6AD5A818E27}"/>
              </a:ext>
            </a:extLst>
          </p:cNvPr>
          <p:cNvGrpSpPr/>
          <p:nvPr/>
        </p:nvGrpSpPr>
        <p:grpSpPr>
          <a:xfrm>
            <a:off x="2508825" y="2136054"/>
            <a:ext cx="2827532" cy="4249052"/>
            <a:chOff x="2645012" y="2594492"/>
            <a:chExt cx="2827532" cy="424905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AED210F-3078-558A-249D-ADB91564B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752" y="4782917"/>
              <a:ext cx="2054530" cy="206062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B21AB2B-6AE5-666A-181F-41B0B5674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012" y="3452468"/>
              <a:ext cx="1819072" cy="165825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214B04B-32B6-B313-8F44-15601066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3709" y="3384001"/>
              <a:ext cx="1713124" cy="1652159"/>
            </a:xfrm>
            <a:prstGeom prst="rect">
              <a:avLst/>
            </a:prstGeom>
          </p:spPr>
        </p:pic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086C263-9B1F-ED95-DFA8-C771415334FB}"/>
                </a:ext>
              </a:extLst>
            </p:cNvPr>
            <p:cNvSpPr/>
            <p:nvPr/>
          </p:nvSpPr>
          <p:spPr>
            <a:xfrm>
              <a:off x="3141387" y="2774576"/>
              <a:ext cx="1819072" cy="165260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9C631C5-AB88-16AA-73B6-6B363F352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25363" flipH="1">
              <a:off x="4792121" y="2012934"/>
              <a:ext cx="98866" cy="1261981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8BEB73C-5FF1-84F6-2453-D7D330F0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5740" y="2675398"/>
              <a:ext cx="719390" cy="63403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3675B04-D98E-C1E3-31BA-82CF428B1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604" y="3190342"/>
            <a:ext cx="2699758" cy="29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7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6796C-1FD1-A013-8056-A435AC14D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916" y="799936"/>
            <a:ext cx="2810500" cy="4584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5EDE5D-51F8-B8F8-1960-E0B6AEF14A63}"/>
              </a:ext>
            </a:extLst>
          </p:cNvPr>
          <p:cNvSpPr txBox="1"/>
          <p:nvPr/>
        </p:nvSpPr>
        <p:spPr>
          <a:xfrm>
            <a:off x="660472" y="619773"/>
            <a:ext cx="88239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3. Фігури, з яких складено деяке графічне зображення, для зручності опрацювання бажано </a:t>
            </a:r>
            <a:r>
              <a:rPr lang="uk-UA" sz="18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згрупувати</a:t>
            </a:r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, і в подальшому ці фігури будуть сприйматися як один графічний об'єкт.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CABD2-0D4B-E787-AF95-C933C31D7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71" y="1784226"/>
            <a:ext cx="2731245" cy="1469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C64BFC-550B-DE36-263D-0C082382CC30}"/>
              </a:ext>
            </a:extLst>
          </p:cNvPr>
          <p:cNvSpPr txBox="1"/>
          <p:nvPr/>
        </p:nvSpPr>
        <p:spPr>
          <a:xfrm>
            <a:off x="108941" y="3571554"/>
            <a:ext cx="67976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4. За потреби для </a:t>
            </a:r>
            <a:r>
              <a:rPr lang="ru-RU" sz="2000" dirty="0" err="1"/>
              <a:t>подальшого</a:t>
            </a:r>
            <a:r>
              <a:rPr lang="ru-RU" sz="2000" dirty="0"/>
              <a:t> </a:t>
            </a:r>
            <a:r>
              <a:rPr lang="ru-RU" sz="2000" dirty="0" err="1"/>
              <a:t>опрацювання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фігур</a:t>
            </a:r>
            <a:r>
              <a:rPr lang="ru-RU" sz="2000" dirty="0"/>
              <a:t> </a:t>
            </a:r>
            <a:r>
              <a:rPr lang="ru-RU" sz="2000" dirty="0" err="1"/>
              <a:t>графічний</a:t>
            </a:r>
            <a:r>
              <a:rPr lang="ru-RU" sz="2000" dirty="0"/>
              <a:t> </a:t>
            </a:r>
            <a:r>
              <a:rPr lang="ru-RU" sz="2000" dirty="0" err="1"/>
              <a:t>об'єкт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розгрупувати</a:t>
            </a:r>
            <a:r>
              <a:rPr lang="ru-RU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F561E3-7CA7-1C1A-959E-EDB556BF0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497" y="3511279"/>
            <a:ext cx="2347163" cy="1335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80A1F2-168C-F9F9-71EC-03093D6EC5DC}"/>
              </a:ext>
            </a:extLst>
          </p:cNvPr>
          <p:cNvSpPr txBox="1"/>
          <p:nvPr/>
        </p:nvSpPr>
        <p:spPr>
          <a:xfrm>
            <a:off x="168399" y="4811189"/>
            <a:ext cx="77948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Ці операції виконуються з використанням команд кнопки </a:t>
            </a:r>
            <a:r>
              <a:rPr lang="uk-UA" sz="18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Групувати</a:t>
            </a:r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об'єкти у групі </a:t>
            </a:r>
            <a:r>
              <a:rPr lang="uk-UA" sz="18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Упорядкувати</a:t>
            </a:r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тимчасової вкладки </a:t>
            </a:r>
            <a:r>
              <a:rPr lang="uk-UA" sz="18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фігури</a:t>
            </a:r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D74BCF-5CE3-00B9-4A2D-D30668889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716" y="5539504"/>
            <a:ext cx="6993914" cy="12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C7856-F520-5872-8523-B69D3C7B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01" y="1294178"/>
            <a:ext cx="3548180" cy="5907536"/>
          </a:xfrm>
          <a:prstGeom prst="rect">
            <a:avLst/>
          </a:prstGeom>
        </p:spPr>
      </p:pic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E2738607-9EE2-D772-AD8C-F543DA65F900}"/>
              </a:ext>
            </a:extLst>
          </p:cNvPr>
          <p:cNvSpPr/>
          <p:nvPr/>
        </p:nvSpPr>
        <p:spPr>
          <a:xfrm>
            <a:off x="-692360" y="-75809"/>
            <a:ext cx="3870004" cy="203308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DAE85AA5-6F56-9199-951A-F2EE675C2002}"/>
              </a:ext>
            </a:extLst>
          </p:cNvPr>
          <p:cNvSpPr/>
          <p:nvPr/>
        </p:nvSpPr>
        <p:spPr>
          <a:xfrm>
            <a:off x="-152053" y="57156"/>
            <a:ext cx="3451698" cy="206226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D835E484-9870-4FBD-6735-C5E1C0740062}"/>
              </a:ext>
            </a:extLst>
          </p:cNvPr>
          <p:cNvSpPr/>
          <p:nvPr/>
        </p:nvSpPr>
        <p:spPr>
          <a:xfrm>
            <a:off x="317419" y="120492"/>
            <a:ext cx="4280337" cy="219522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CC4EC3-C24D-6014-8841-9515793979A0}"/>
              </a:ext>
            </a:extLst>
          </p:cNvPr>
          <p:cNvSpPr/>
          <p:nvPr/>
        </p:nvSpPr>
        <p:spPr>
          <a:xfrm>
            <a:off x="634865" y="473623"/>
            <a:ext cx="394626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можна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змінити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спосіб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розташування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створеного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графічного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об’єкта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сторінці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текстового документа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4BDC059D-6FB0-B937-998F-903355843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760387"/>
              </p:ext>
            </p:extLst>
          </p:nvPr>
        </p:nvGraphicFramePr>
        <p:xfrm>
          <a:off x="455986" y="2290335"/>
          <a:ext cx="7929816" cy="163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28E8CEE0-21A6-BEFA-37E1-EC56F793B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457172"/>
              </p:ext>
            </p:extLst>
          </p:nvPr>
        </p:nvGraphicFramePr>
        <p:xfrm>
          <a:off x="1110988" y="3890103"/>
          <a:ext cx="6940291" cy="367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7759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C971E3F0-42E4-164A-E72F-7B68CD0DF413}"/>
              </a:ext>
            </a:extLst>
          </p:cNvPr>
          <p:cNvSpPr/>
          <p:nvPr/>
        </p:nvSpPr>
        <p:spPr>
          <a:xfrm>
            <a:off x="2237362" y="330739"/>
            <a:ext cx="7840493" cy="1246651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37F28D-A85A-C149-7160-32FF7DE24174}"/>
              </a:ext>
            </a:extLst>
          </p:cNvPr>
          <p:cNvSpPr/>
          <p:nvPr/>
        </p:nvSpPr>
        <p:spPr>
          <a:xfrm>
            <a:off x="2434904" y="492399"/>
            <a:ext cx="6952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Інтерактивні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вправи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Блок-схема: дисплей 11">
            <a:extLst>
              <a:ext uri="{FF2B5EF4-FFF2-40B4-BE49-F238E27FC236}">
                <a16:creationId xmlns:a16="http://schemas.microsoft.com/office/drawing/2014/main" id="{4A4337D7-D34C-216A-405E-8323E09F23A9}"/>
              </a:ext>
            </a:extLst>
          </p:cNvPr>
          <p:cNvSpPr/>
          <p:nvPr/>
        </p:nvSpPr>
        <p:spPr>
          <a:xfrm>
            <a:off x="-1178341" y="1855611"/>
            <a:ext cx="3842426" cy="3115862"/>
          </a:xfrm>
          <a:prstGeom prst="flowChartDisplay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исплей 12">
            <a:extLst>
              <a:ext uri="{FF2B5EF4-FFF2-40B4-BE49-F238E27FC236}">
                <a16:creationId xmlns:a16="http://schemas.microsoft.com/office/drawing/2014/main" id="{E3C134E0-4991-F3AE-BE23-529F01555CCE}"/>
              </a:ext>
            </a:extLst>
          </p:cNvPr>
          <p:cNvSpPr/>
          <p:nvPr/>
        </p:nvSpPr>
        <p:spPr>
          <a:xfrm>
            <a:off x="-134869" y="2339389"/>
            <a:ext cx="3317132" cy="3115862"/>
          </a:xfrm>
          <a:prstGeom prst="flowChartDisplay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исплей 13">
            <a:extLst>
              <a:ext uri="{FF2B5EF4-FFF2-40B4-BE49-F238E27FC236}">
                <a16:creationId xmlns:a16="http://schemas.microsoft.com/office/drawing/2014/main" id="{23626924-A106-E050-C07F-D442085FF9EE}"/>
              </a:ext>
            </a:extLst>
          </p:cNvPr>
          <p:cNvSpPr/>
          <p:nvPr/>
        </p:nvSpPr>
        <p:spPr>
          <a:xfrm>
            <a:off x="867634" y="2501050"/>
            <a:ext cx="3842426" cy="3309605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>
            <a:hlinkClick r:id="rId2"/>
            <a:extLst>
              <a:ext uri="{FF2B5EF4-FFF2-40B4-BE49-F238E27FC236}">
                <a16:creationId xmlns:a16="http://schemas.microsoft.com/office/drawing/2014/main" id="{B6468090-0F36-59D5-46DF-1A8C691D7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9" y="3532526"/>
            <a:ext cx="3420691" cy="1246652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5" name="Свиток: горизонтальный 14">
            <a:extLst>
              <a:ext uri="{FF2B5EF4-FFF2-40B4-BE49-F238E27FC236}">
                <a16:creationId xmlns:a16="http://schemas.microsoft.com/office/drawing/2014/main" id="{4165E9FE-C75E-E42E-E088-8D49DCC9ED11}"/>
              </a:ext>
            </a:extLst>
          </p:cNvPr>
          <p:cNvSpPr/>
          <p:nvPr/>
        </p:nvSpPr>
        <p:spPr>
          <a:xfrm>
            <a:off x="9834662" y="3015348"/>
            <a:ext cx="3086911" cy="1672518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виток: горизонтальный 15">
            <a:extLst>
              <a:ext uri="{FF2B5EF4-FFF2-40B4-BE49-F238E27FC236}">
                <a16:creationId xmlns:a16="http://schemas.microsoft.com/office/drawing/2014/main" id="{92209BAC-389A-C92E-6EA0-93FA411AED87}"/>
              </a:ext>
            </a:extLst>
          </p:cNvPr>
          <p:cNvSpPr/>
          <p:nvPr/>
        </p:nvSpPr>
        <p:spPr>
          <a:xfrm>
            <a:off x="9056448" y="3429000"/>
            <a:ext cx="3336587" cy="223736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виток: горизонтальный 16">
            <a:extLst>
              <a:ext uri="{FF2B5EF4-FFF2-40B4-BE49-F238E27FC236}">
                <a16:creationId xmlns:a16="http://schemas.microsoft.com/office/drawing/2014/main" id="{D97BF352-DB0C-7582-B4D9-D8C067DFEA04}"/>
              </a:ext>
            </a:extLst>
          </p:cNvPr>
          <p:cNvSpPr/>
          <p:nvPr/>
        </p:nvSpPr>
        <p:spPr>
          <a:xfrm>
            <a:off x="8232839" y="4114802"/>
            <a:ext cx="2957209" cy="241245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, Шрифт, логотип, Графика&#10;&#10;Автоматически созданное описание">
            <a:hlinkClick r:id="rId4"/>
            <a:extLst>
              <a:ext uri="{FF2B5EF4-FFF2-40B4-BE49-F238E27FC236}">
                <a16:creationId xmlns:a16="http://schemas.microsoft.com/office/drawing/2014/main" id="{E94FC424-B084-C952-AA80-BED1CFEB5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99" y="4992668"/>
            <a:ext cx="2524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A6EDE-36D6-788E-F711-4E8C3449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66"/>
            <a:ext cx="10515600" cy="1325563"/>
          </a:xfrm>
          <a:solidFill>
            <a:schemeClr val="tx2">
              <a:lumMod val="10000"/>
              <a:lumOff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Працюємо з комп'ютером</a:t>
            </a:r>
            <a:b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Увага! 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Під час роботи з комп'ютером дотримуйтеся вимог безпеки життєдіяльності та санітарно-гігієнічних норм.</a:t>
            </a:r>
            <a:b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EB6C6C-A8A6-819E-05AA-3FCE94071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212" y="1803024"/>
            <a:ext cx="5807413" cy="474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44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E8D9BD-37EC-B9BC-59E7-B8FDA0F558B2}"/>
              </a:ext>
            </a:extLst>
          </p:cNvPr>
          <p:cNvSpPr/>
          <p:nvPr/>
        </p:nvSpPr>
        <p:spPr>
          <a:xfrm>
            <a:off x="4081879" y="104576"/>
            <a:ext cx="3639138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Згадаймо</a:t>
            </a: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D76F8-3DDB-25D1-A3C6-60DF744DF87C}"/>
              </a:ext>
            </a:extLst>
          </p:cNvPr>
          <p:cNvSpPr txBox="1"/>
          <p:nvPr/>
        </p:nvSpPr>
        <p:spPr>
          <a:xfrm>
            <a:off x="1381328" y="1690688"/>
            <a:ext cx="96692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1.Графічні </a:t>
            </a:r>
            <a:r>
              <a:rPr lang="ru-RU" sz="2000" dirty="0" err="1"/>
              <a:t>об'єкти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можна </a:t>
            </a:r>
            <a:r>
              <a:rPr lang="ru-RU" sz="2000" dirty="0" err="1"/>
              <a:t>вставляти</a:t>
            </a:r>
            <a:r>
              <a:rPr lang="ru-RU" sz="2000" dirty="0"/>
              <a:t> в </a:t>
            </a:r>
            <a:r>
              <a:rPr lang="ru-RU" sz="2000" dirty="0" err="1"/>
              <a:t>текстовий</a:t>
            </a:r>
            <a:r>
              <a:rPr lang="ru-RU" sz="2000" dirty="0"/>
              <a:t> документ? З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можна </a:t>
            </a:r>
            <a:r>
              <a:rPr lang="ru-RU" sz="2000" dirty="0" err="1"/>
              <a:t>вставити</a:t>
            </a:r>
            <a:r>
              <a:rPr lang="ru-RU" sz="2000" dirty="0"/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08EAA-9998-3E15-6D7C-4BB5A598F111}"/>
              </a:ext>
            </a:extLst>
          </p:cNvPr>
          <p:cNvSpPr txBox="1"/>
          <p:nvPr/>
        </p:nvSpPr>
        <p:spPr>
          <a:xfrm>
            <a:off x="3008279" y="2872371"/>
            <a:ext cx="6172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2.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графічні</a:t>
            </a:r>
            <a:r>
              <a:rPr lang="ru-RU" sz="2000" dirty="0"/>
              <a:t> </a:t>
            </a:r>
            <a:r>
              <a:rPr lang="ru-RU" sz="2000" dirty="0" err="1"/>
              <a:t>об'єкти</a:t>
            </a:r>
            <a:r>
              <a:rPr lang="ru-RU" sz="2000" dirty="0"/>
              <a:t> в текстовому </a:t>
            </a:r>
            <a:r>
              <a:rPr lang="ru-RU" sz="2000" dirty="0" err="1"/>
              <a:t>документі</a:t>
            </a:r>
            <a:r>
              <a:rPr lang="ru-RU" sz="20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2555F-2DFD-8E05-7E0E-CC64241377CE}"/>
              </a:ext>
            </a:extLst>
          </p:cNvPr>
          <p:cNvSpPr txBox="1"/>
          <p:nvPr/>
        </p:nvSpPr>
        <p:spPr>
          <a:xfrm>
            <a:off x="4634917" y="4623350"/>
            <a:ext cx="6172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3.Які </a:t>
            </a:r>
            <a:r>
              <a:rPr lang="ru-RU" sz="2000" dirty="0" err="1"/>
              <a:t>операції</a:t>
            </a:r>
            <a:r>
              <a:rPr lang="ru-RU" sz="2000" dirty="0"/>
              <a:t> можна </a:t>
            </a:r>
            <a:r>
              <a:rPr lang="ru-RU" sz="2000" dirty="0" err="1"/>
              <a:t>виконувати</a:t>
            </a:r>
            <a:r>
              <a:rPr lang="ru-RU" sz="2000" dirty="0"/>
              <a:t> з </a:t>
            </a:r>
            <a:r>
              <a:rPr lang="ru-RU" sz="2000" dirty="0" err="1"/>
              <a:t>уставленими</a:t>
            </a:r>
            <a:r>
              <a:rPr lang="ru-RU" sz="2000" dirty="0"/>
              <a:t> в </a:t>
            </a:r>
            <a:r>
              <a:rPr lang="ru-RU" sz="2000" dirty="0" err="1"/>
              <a:t>текстовий</a:t>
            </a:r>
            <a:r>
              <a:rPr lang="ru-RU" sz="2000" dirty="0"/>
              <a:t> документ </a:t>
            </a:r>
            <a:r>
              <a:rPr lang="ru-RU" sz="2000" dirty="0" err="1"/>
              <a:t>графічними</a:t>
            </a:r>
            <a:r>
              <a:rPr lang="ru-RU" sz="2000" dirty="0"/>
              <a:t> </a:t>
            </a:r>
            <a:r>
              <a:rPr lang="ru-RU" sz="2000" dirty="0" err="1"/>
              <a:t>об'єктами</a:t>
            </a:r>
            <a:r>
              <a:rPr lang="ru-RU" sz="2000" dirty="0"/>
              <a:t>?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140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5172EF-105A-3BB3-16A3-0CA197DA1194}"/>
              </a:ext>
            </a:extLst>
          </p:cNvPr>
          <p:cNvSpPr txBox="1"/>
          <p:nvPr/>
        </p:nvSpPr>
        <p:spPr>
          <a:xfrm>
            <a:off x="3161489" y="365125"/>
            <a:ext cx="5758775" cy="104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82DD2C-8DDA-239B-E89E-568E83ADF711}"/>
              </a:ext>
            </a:extLst>
          </p:cNvPr>
          <p:cNvSpPr/>
          <p:nvPr/>
        </p:nvSpPr>
        <p:spPr>
          <a:xfrm>
            <a:off x="2216489" y="428018"/>
            <a:ext cx="7992483" cy="8216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ED7442-6203-E8B2-03D7-4804693B9216}"/>
              </a:ext>
            </a:extLst>
          </p:cNvPr>
          <p:cNvSpPr/>
          <p:nvPr/>
        </p:nvSpPr>
        <p:spPr>
          <a:xfrm>
            <a:off x="2322081" y="355398"/>
            <a:ext cx="778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Емоційне</a:t>
            </a:r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налаштування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9ACEE83-5F64-DDDB-D966-3A24D8A7CD13}"/>
              </a:ext>
            </a:extLst>
          </p:cNvPr>
          <p:cNvSpPr/>
          <p:nvPr/>
        </p:nvSpPr>
        <p:spPr>
          <a:xfrm>
            <a:off x="-1900138" y="1634126"/>
            <a:ext cx="6391488" cy="3429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C18DC8F-5039-3942-8DBB-0608566FA662}"/>
              </a:ext>
            </a:extLst>
          </p:cNvPr>
          <p:cNvSpPr/>
          <p:nvPr/>
        </p:nvSpPr>
        <p:spPr>
          <a:xfrm>
            <a:off x="152813" y="1555894"/>
            <a:ext cx="4338536" cy="35312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F8A90EB-55F2-B919-4947-AC258EDB6FAE}"/>
              </a:ext>
            </a:extLst>
          </p:cNvPr>
          <p:cNvSpPr/>
          <p:nvPr/>
        </p:nvSpPr>
        <p:spPr>
          <a:xfrm>
            <a:off x="871454" y="1490003"/>
            <a:ext cx="3772708" cy="36630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FB979D1-8FDA-8E4F-3DC0-19BB3C47C4C7}"/>
              </a:ext>
            </a:extLst>
          </p:cNvPr>
          <p:cNvSpPr/>
          <p:nvPr/>
        </p:nvSpPr>
        <p:spPr>
          <a:xfrm>
            <a:off x="1745320" y="1519064"/>
            <a:ext cx="2957208" cy="35731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6F994A-C167-7E7F-CF3B-9C3A76A7C085}"/>
              </a:ext>
            </a:extLst>
          </p:cNvPr>
          <p:cNvSpPr/>
          <p:nvPr/>
        </p:nvSpPr>
        <p:spPr>
          <a:xfrm>
            <a:off x="1724447" y="1910362"/>
            <a:ext cx="295297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народі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існує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думка: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посміхнутися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перехожому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усміхнеться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відповідь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ctr"/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посміхнутися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небу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розійдуться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хмари і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засвітить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сонце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ctr"/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посміхнутися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Всесвіту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трапиться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щось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казкове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Тож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давайте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посміхнемося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один одному,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щоб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нас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чекав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успіх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уроці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E7C2E-48DF-FA12-2150-303C4BA1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56" y="1910362"/>
            <a:ext cx="5916336" cy="3663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621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A5C49-A199-117A-B760-F0FF6296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z="4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Домашнє завдання: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46B294-1D16-A79A-DEF9-C931BA138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5015" y="2141537"/>
            <a:ext cx="3188848" cy="4351338"/>
          </a:xfrm>
          <a:prstGeom prst="rect">
            <a:avLst/>
          </a:prstGeom>
        </p:spPr>
      </p:pic>
      <p:sp>
        <p:nvSpPr>
          <p:cNvPr id="5" name="Капля 4">
            <a:extLst>
              <a:ext uri="{FF2B5EF4-FFF2-40B4-BE49-F238E27FC236}">
                <a16:creationId xmlns:a16="http://schemas.microsoft.com/office/drawing/2014/main" id="{03F6E126-789B-BBC5-3AEB-087E5968F87E}"/>
              </a:ext>
            </a:extLst>
          </p:cNvPr>
          <p:cNvSpPr/>
          <p:nvPr/>
        </p:nvSpPr>
        <p:spPr>
          <a:xfrm rot="619963">
            <a:off x="5068111" y="3726590"/>
            <a:ext cx="3531140" cy="2354093"/>
          </a:xfrm>
          <a:prstGeom prst="teardrop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§ 3.3 (ст.65-70) </a:t>
            </a:r>
            <a:r>
              <a:rPr lang="ru-RU" dirty="0" err="1"/>
              <a:t>опрацюйте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704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C4F8-CB61-D4F1-04CC-B50438C6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76" y="365126"/>
            <a:ext cx="3579779" cy="115239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Рефлексія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Рисунок 13" descr="Изображение выглядит как текст, цветок, растение, розовый&#10;&#10;Автоматически созданное описание">
            <a:hlinkClick r:id="rId2"/>
            <a:extLst>
              <a:ext uri="{FF2B5EF4-FFF2-40B4-BE49-F238E27FC236}">
                <a16:creationId xmlns:a16="http://schemas.microsoft.com/office/drawing/2014/main" id="{A397C4BC-710F-4C27-FEF0-AA29A5BA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78" y="1638300"/>
            <a:ext cx="90392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0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74CB13B-92FE-8426-4856-F7AE545F7C13}"/>
              </a:ext>
            </a:extLst>
          </p:cNvPr>
          <p:cNvSpPr/>
          <p:nvPr/>
        </p:nvSpPr>
        <p:spPr>
          <a:xfrm>
            <a:off x="1954992" y="230188"/>
            <a:ext cx="8599866" cy="92333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93D0CF-9A3A-A422-D7AA-756760B70840}"/>
              </a:ext>
            </a:extLst>
          </p:cNvPr>
          <p:cNvSpPr/>
          <p:nvPr/>
        </p:nvSpPr>
        <p:spPr>
          <a:xfrm>
            <a:off x="1909542" y="373162"/>
            <a:ext cx="86453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Правила </a:t>
            </a:r>
            <a:r>
              <a:rPr lang="ru-RU" sz="3200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поведінки</a:t>
            </a:r>
            <a:r>
              <a:rPr lang="ru-RU" sz="3200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3200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кабінеті</a:t>
            </a:r>
            <a:r>
              <a:rPr lang="ru-RU" sz="3200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200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інформатики</a:t>
            </a:r>
            <a:endParaRPr lang="ru-RU" sz="32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8C4F579-1B3D-470A-1F7C-A690D9BDA1C5}"/>
              </a:ext>
            </a:extLst>
          </p:cNvPr>
          <p:cNvGrpSpPr/>
          <p:nvPr/>
        </p:nvGrpSpPr>
        <p:grpSpPr>
          <a:xfrm>
            <a:off x="-1284774" y="1539447"/>
            <a:ext cx="13476774" cy="3479670"/>
            <a:chOff x="-1284774" y="1539447"/>
            <a:chExt cx="13476774" cy="3479670"/>
          </a:xfrm>
        </p:grpSpPr>
        <p:grpSp>
          <p:nvGrpSpPr>
            <p:cNvPr id="1031" name="Группа 1030">
              <a:extLst>
                <a:ext uri="{FF2B5EF4-FFF2-40B4-BE49-F238E27FC236}">
                  <a16:creationId xmlns:a16="http://schemas.microsoft.com/office/drawing/2014/main" id="{7CADFFD0-CD65-93E7-1AEA-E3146C2E525F}"/>
                </a:ext>
              </a:extLst>
            </p:cNvPr>
            <p:cNvGrpSpPr/>
            <p:nvPr/>
          </p:nvGrpSpPr>
          <p:grpSpPr>
            <a:xfrm>
              <a:off x="-1284774" y="1539447"/>
              <a:ext cx="13476774" cy="3479670"/>
              <a:chOff x="-1057864" y="1484567"/>
              <a:chExt cx="13476774" cy="3479670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7E5264D0-0B11-4DF0-482E-BDBD9EF97468}"/>
                  </a:ext>
                </a:extLst>
              </p:cNvPr>
              <p:cNvSpPr/>
              <p:nvPr/>
            </p:nvSpPr>
            <p:spPr>
              <a:xfrm>
                <a:off x="8986135" y="1484567"/>
                <a:ext cx="3370469" cy="317116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30" name="Группа 1029">
                <a:extLst>
                  <a:ext uri="{FF2B5EF4-FFF2-40B4-BE49-F238E27FC236}">
                    <a16:creationId xmlns:a16="http://schemas.microsoft.com/office/drawing/2014/main" id="{C894DBD1-AE7A-97A5-AD11-E90EC0F131E5}"/>
                  </a:ext>
                </a:extLst>
              </p:cNvPr>
              <p:cNvGrpSpPr/>
              <p:nvPr/>
            </p:nvGrpSpPr>
            <p:grpSpPr>
              <a:xfrm>
                <a:off x="-1057864" y="1535322"/>
                <a:ext cx="13476774" cy="3428915"/>
                <a:chOff x="-690664" y="1153230"/>
                <a:chExt cx="13476774" cy="3428915"/>
              </a:xfrm>
            </p:grpSpPr>
            <p:grpSp>
              <p:nvGrpSpPr>
                <p:cNvPr id="1024" name="Группа 1023">
                  <a:extLst>
                    <a:ext uri="{FF2B5EF4-FFF2-40B4-BE49-F238E27FC236}">
                      <a16:creationId xmlns:a16="http://schemas.microsoft.com/office/drawing/2014/main" id="{A605B5B9-E211-97A8-13CC-DFB243DA0092}"/>
                    </a:ext>
                  </a:extLst>
                </p:cNvPr>
                <p:cNvGrpSpPr/>
                <p:nvPr/>
              </p:nvGrpSpPr>
              <p:grpSpPr>
                <a:xfrm>
                  <a:off x="-690664" y="1153230"/>
                  <a:ext cx="10200301" cy="3428915"/>
                  <a:chOff x="0" y="1121293"/>
                  <a:chExt cx="10200301" cy="3428915"/>
                </a:xfrm>
              </p:grpSpPr>
              <p:sp>
                <p:nvSpPr>
                  <p:cNvPr id="29" name="Прямоугольник: скругленные углы 28">
                    <a:extLst>
                      <a:ext uri="{FF2B5EF4-FFF2-40B4-BE49-F238E27FC236}">
                        <a16:creationId xmlns:a16="http://schemas.microsoft.com/office/drawing/2014/main" id="{4898A3F9-261D-EC80-C00E-B039281D9185}"/>
                      </a:ext>
                    </a:extLst>
                  </p:cNvPr>
                  <p:cNvSpPr/>
                  <p:nvPr/>
                </p:nvSpPr>
                <p:spPr>
                  <a:xfrm>
                    <a:off x="6986284" y="1150739"/>
                    <a:ext cx="3214017" cy="3164617"/>
                  </a:xfrm>
                  <a:prstGeom prst="round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8" name="Группа 37">
                    <a:extLst>
                      <a:ext uri="{FF2B5EF4-FFF2-40B4-BE49-F238E27FC236}">
                        <a16:creationId xmlns:a16="http://schemas.microsoft.com/office/drawing/2014/main" id="{0A1F3782-2A5B-CF08-596F-1B7EB340254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121293"/>
                    <a:ext cx="10092363" cy="3428915"/>
                    <a:chOff x="0" y="1177819"/>
                    <a:chExt cx="10092363" cy="3428915"/>
                  </a:xfrm>
                </p:grpSpPr>
                <p:sp>
                  <p:nvSpPr>
                    <p:cNvPr id="33" name="Прямоугольник: скругленные углы 32">
                      <a:extLst>
                        <a:ext uri="{FF2B5EF4-FFF2-40B4-BE49-F238E27FC236}">
                          <a16:creationId xmlns:a16="http://schemas.microsoft.com/office/drawing/2014/main" id="{FD0A733B-81A9-C8AF-8312-C7873475D3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0908" y="1349096"/>
                      <a:ext cx="3151455" cy="3155459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5" name="Группа 34">
                      <a:extLst>
                        <a:ext uri="{FF2B5EF4-FFF2-40B4-BE49-F238E27FC236}">
                          <a16:creationId xmlns:a16="http://schemas.microsoft.com/office/drawing/2014/main" id="{A0018C5B-3DCB-6054-93D7-5E9DF5490B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1177819"/>
                      <a:ext cx="10043999" cy="3428915"/>
                      <a:chOff x="-56742" y="1228199"/>
                      <a:chExt cx="10043999" cy="3428915"/>
                    </a:xfrm>
                  </p:grpSpPr>
                  <p:grpSp>
                    <p:nvGrpSpPr>
                      <p:cNvPr id="23" name="Группа 22">
                        <a:extLst>
                          <a:ext uri="{FF2B5EF4-FFF2-40B4-BE49-F238E27FC236}">
                            <a16:creationId xmlns:a16="http://schemas.microsoft.com/office/drawing/2014/main" id="{A3159BC6-D15A-6CCA-5B2E-F3F5A861BF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6742" y="1228199"/>
                        <a:ext cx="7010574" cy="3428915"/>
                        <a:chOff x="-56742" y="1228199"/>
                        <a:chExt cx="7010574" cy="3428915"/>
                      </a:xfrm>
                    </p:grpSpPr>
                    <p:grpSp>
                      <p:nvGrpSpPr>
                        <p:cNvPr id="14" name="Группа 13">
                          <a:extLst>
                            <a:ext uri="{FF2B5EF4-FFF2-40B4-BE49-F238E27FC236}">
                              <a16:creationId xmlns:a16="http://schemas.microsoft.com/office/drawing/2014/main" id="{C89ACB95-4F95-27A6-8945-69F70F3E6D2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56742" y="1228199"/>
                          <a:ext cx="3846587" cy="3428915"/>
                          <a:chOff x="-97276" y="1288455"/>
                          <a:chExt cx="3846587" cy="3428915"/>
                        </a:xfrm>
                      </p:grpSpPr>
                      <p:sp>
                        <p:nvSpPr>
                          <p:cNvPr id="9" name="Прямоугольник: скругленные углы 8">
                            <a:extLst>
                              <a:ext uri="{FF2B5EF4-FFF2-40B4-BE49-F238E27FC236}">
                                <a16:creationId xmlns:a16="http://schemas.microsoft.com/office/drawing/2014/main" id="{ADAECC4E-6EB0-0AED-FC75-60DD53CA906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97276" y="1288455"/>
                            <a:ext cx="3764604" cy="3257638"/>
                          </a:xfrm>
                          <a:prstGeom prst="roundRect">
                            <a:avLst/>
                          </a:prstGeom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24" name="Прямоугольник: скругленные углы 23">
                            <a:extLst>
                              <a:ext uri="{FF2B5EF4-FFF2-40B4-BE49-F238E27FC236}">
                                <a16:creationId xmlns:a16="http://schemas.microsoft.com/office/drawing/2014/main" id="{0C792F0B-A69F-2175-08B3-78770DBC68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15293" y="1459732"/>
                            <a:ext cx="3764604" cy="3257638"/>
                          </a:xfrm>
                          <a:prstGeom prst="roundRect">
                            <a:avLst/>
                          </a:prstGeom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pic>
                        <p:nvPicPr>
                          <p:cNvPr id="25" name="Рисунок 24">
                            <a:extLst>
                              <a:ext uri="{FF2B5EF4-FFF2-40B4-BE49-F238E27FC236}">
                                <a16:creationId xmlns:a16="http://schemas.microsoft.com/office/drawing/2014/main" id="{F593C460-29B1-E1E0-CCD4-02156739D1D1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133830" y="1584165"/>
                            <a:ext cx="3314022" cy="2484187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softEdge rad="112500"/>
                          </a:effectLst>
                        </p:spPr>
                      </p:pic>
                    </p:grpSp>
                    <p:grpSp>
                      <p:nvGrpSpPr>
                        <p:cNvPr id="22" name="Группа 21">
                          <a:extLst>
                            <a:ext uri="{FF2B5EF4-FFF2-40B4-BE49-F238E27FC236}">
                              <a16:creationId xmlns:a16="http://schemas.microsoft.com/office/drawing/2014/main" id="{24E27D3F-F705-5756-B844-61FF5BA31B9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353460" y="1235994"/>
                          <a:ext cx="3600372" cy="3329583"/>
                          <a:chOff x="3353460" y="1235994"/>
                          <a:chExt cx="3600372" cy="3329583"/>
                        </a:xfrm>
                      </p:grpSpPr>
                      <p:grpSp>
                        <p:nvGrpSpPr>
                          <p:cNvPr id="18" name="Группа 17">
                            <a:extLst>
                              <a:ext uri="{FF2B5EF4-FFF2-40B4-BE49-F238E27FC236}">
                                <a16:creationId xmlns:a16="http://schemas.microsoft.com/office/drawing/2014/main" id="{7CE9A4AF-37C0-494E-F771-E44FAA2694F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551932" y="1235994"/>
                            <a:ext cx="3401900" cy="3329583"/>
                            <a:chOff x="3532141" y="1242503"/>
                            <a:chExt cx="3401900" cy="3329583"/>
                          </a:xfrm>
                        </p:grpSpPr>
                        <p:sp>
                          <p:nvSpPr>
                            <p:cNvPr id="15" name="Прямоугольник: скругленные углы 14">
                              <a:extLst>
                                <a:ext uri="{FF2B5EF4-FFF2-40B4-BE49-F238E27FC236}">
                                  <a16:creationId xmlns:a16="http://schemas.microsoft.com/office/drawing/2014/main" id="{9FF3E2F0-7EA1-A0E7-D21A-D8EFF7D3A9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539088" y="1242503"/>
                              <a:ext cx="3394953" cy="3186268"/>
                            </a:xfrm>
                            <a:prstGeom prst="roundRect">
                              <a:avLst/>
                            </a:prstGeom>
                            <a:solidFill>
                              <a:schemeClr val="accent4"/>
                            </a:soli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26" name="Прямоугольник: скругленные углы 25">
                              <a:extLst>
                                <a:ext uri="{FF2B5EF4-FFF2-40B4-BE49-F238E27FC236}">
                                  <a16:creationId xmlns:a16="http://schemas.microsoft.com/office/drawing/2014/main" id="{B166465B-714F-AB24-1243-CF3B6916598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532141" y="1385818"/>
                              <a:ext cx="3394953" cy="3186268"/>
                            </a:xfrm>
                            <a:prstGeom prst="roundRect">
                              <a:avLst/>
                            </a:prstGeom>
                            <a:solidFill>
                              <a:schemeClr val="accent4"/>
                            </a:soli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pic>
                          <p:nvPicPr>
                            <p:cNvPr id="27" name="Рисунок 26">
                              <a:extLst>
                                <a:ext uri="{FF2B5EF4-FFF2-40B4-BE49-F238E27FC236}">
                                  <a16:creationId xmlns:a16="http://schemas.microsoft.com/office/drawing/2014/main" id="{A6825B07-E605-E7C6-2E96-97C3B81969E8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58564" y="1844324"/>
                              <a:ext cx="2838851" cy="2170281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sp>
                        <p:nvSpPr>
                          <p:cNvPr id="19" name="Овал 18">
                            <a:extLst>
                              <a:ext uri="{FF2B5EF4-FFF2-40B4-BE49-F238E27FC236}">
                                <a16:creationId xmlns:a16="http://schemas.microsoft.com/office/drawing/2014/main" id="{AE570FCD-D88C-39E8-1F5F-D5C0AA7102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84042" y="2033789"/>
                            <a:ext cx="256029" cy="222585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21" name="Овал 20">
                            <a:extLst>
                              <a:ext uri="{FF2B5EF4-FFF2-40B4-BE49-F238E27FC236}">
                                <a16:creationId xmlns:a16="http://schemas.microsoft.com/office/drawing/2014/main" id="{4E86356A-6A43-7A81-6B2F-6D5EECD10FB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53460" y="3225643"/>
                            <a:ext cx="256029" cy="194715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28" name="Овал 27">
                            <a:extLst>
                              <a:ext uri="{FF2B5EF4-FFF2-40B4-BE49-F238E27FC236}">
                                <a16:creationId xmlns:a16="http://schemas.microsoft.com/office/drawing/2014/main" id="{F8928A69-197A-8A68-8366-F26DD0AB3B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10202" y="3247294"/>
                            <a:ext cx="256029" cy="194715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0" name="Овал 19">
                          <a:extLst>
                            <a:ext uri="{FF2B5EF4-FFF2-40B4-BE49-F238E27FC236}">
                              <a16:creationId xmlns:a16="http://schemas.microsoft.com/office/drawing/2014/main" id="{0F20312C-591B-E300-554C-5ECF31D293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80999" y="2628194"/>
                          <a:ext cx="256029" cy="222585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31" name="Овал 30">
                        <a:extLst>
                          <a:ext uri="{FF2B5EF4-FFF2-40B4-BE49-F238E27FC236}">
                            <a16:creationId xmlns:a16="http://schemas.microsoft.com/office/drawing/2014/main" id="{96387B34-C834-6043-F0A1-6250A6EF87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0131" y="2556983"/>
                        <a:ext cx="269605" cy="26048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2" name="Овал 31">
                        <a:extLst>
                          <a:ext uri="{FF2B5EF4-FFF2-40B4-BE49-F238E27FC236}">
                            <a16:creationId xmlns:a16="http://schemas.microsoft.com/office/drawing/2014/main" id="{06EAC48E-6B59-DD25-0550-8272382986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3900" y="3095402"/>
                        <a:ext cx="269605" cy="26048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pic>
                    <p:nvPicPr>
                      <p:cNvPr id="34" name="Рисунок 33">
                        <a:extLst>
                          <a:ext uri="{FF2B5EF4-FFF2-40B4-BE49-F238E27FC236}">
                            <a16:creationId xmlns:a16="http://schemas.microsoft.com/office/drawing/2014/main" id="{AF45744F-9E0F-DA6A-7134-46EDBF95F4C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7619" y="1500973"/>
                        <a:ext cx="2819638" cy="2956582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30" name="Овал 29">
                      <a:extLst>
                        <a:ext uri="{FF2B5EF4-FFF2-40B4-BE49-F238E27FC236}">
                          <a16:creationId xmlns:a16="http://schemas.microsoft.com/office/drawing/2014/main" id="{137202EF-831F-BEEB-29E6-B3E760A04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8825" y="2016485"/>
                      <a:ext cx="269605" cy="26048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37" name="Прямоугольник: скругленные углы 36">
                  <a:extLst>
                    <a:ext uri="{FF2B5EF4-FFF2-40B4-BE49-F238E27FC236}">
                      <a16:creationId xmlns:a16="http://schemas.microsoft.com/office/drawing/2014/main" id="{2300DCC3-2E46-C32D-9E74-0E5C359A8396}"/>
                    </a:ext>
                  </a:extLst>
                </p:cNvPr>
                <p:cNvSpPr/>
                <p:nvPr/>
              </p:nvSpPr>
              <p:spPr>
                <a:xfrm>
                  <a:off x="9415640" y="1426004"/>
                  <a:ext cx="3370470" cy="294294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5" name="Овал 1024">
                  <a:extLst>
                    <a:ext uri="{FF2B5EF4-FFF2-40B4-BE49-F238E27FC236}">
                      <a16:creationId xmlns:a16="http://schemas.microsoft.com/office/drawing/2014/main" id="{DE2A08D2-DC65-5B77-3EF0-8A7BC96874C3}"/>
                    </a:ext>
                  </a:extLst>
                </p:cNvPr>
                <p:cNvSpPr/>
                <p:nvPr/>
              </p:nvSpPr>
              <p:spPr>
                <a:xfrm>
                  <a:off x="9282842" y="2034285"/>
                  <a:ext cx="269356" cy="2942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7" name="Овал 1026">
                  <a:extLst>
                    <a:ext uri="{FF2B5EF4-FFF2-40B4-BE49-F238E27FC236}">
                      <a16:creationId xmlns:a16="http://schemas.microsoft.com/office/drawing/2014/main" id="{94E04695-C4BB-E3BC-F32F-46411FE6CA45}"/>
                    </a:ext>
                  </a:extLst>
                </p:cNvPr>
                <p:cNvSpPr/>
                <p:nvPr/>
              </p:nvSpPr>
              <p:spPr>
                <a:xfrm>
                  <a:off x="9289944" y="2507280"/>
                  <a:ext cx="269356" cy="2942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9" name="Овал 1028">
                  <a:extLst>
                    <a:ext uri="{FF2B5EF4-FFF2-40B4-BE49-F238E27FC236}">
                      <a16:creationId xmlns:a16="http://schemas.microsoft.com/office/drawing/2014/main" id="{5FDC931F-A1B0-5CC8-6A1A-AD60F114388D}"/>
                    </a:ext>
                  </a:extLst>
                </p:cNvPr>
                <p:cNvSpPr/>
                <p:nvPr/>
              </p:nvSpPr>
              <p:spPr>
                <a:xfrm>
                  <a:off x="9289944" y="3112233"/>
                  <a:ext cx="269356" cy="2942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67F5AA-EEDF-5539-FD54-C604A210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7451" y="2354121"/>
              <a:ext cx="2922914" cy="1974291"/>
            </a:xfrm>
            <a:prstGeom prst="rect">
              <a:avLst/>
            </a:prstGeom>
          </p:spPr>
        </p:pic>
      </p:grpSp>
      <p:pic>
        <p:nvPicPr>
          <p:cNvPr id="1034" name="Рисунок 1033">
            <a:hlinkClick r:id="rId7"/>
            <a:extLst>
              <a:ext uri="{FF2B5EF4-FFF2-40B4-BE49-F238E27FC236}">
                <a16:creationId xmlns:a16="http://schemas.microsoft.com/office/drawing/2014/main" id="{68F5535A-6436-4582-7B46-2B15901A5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323" y="5097496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245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BA02471-3CD9-D9FA-B09B-09FE3AFB42E6}"/>
              </a:ext>
            </a:extLst>
          </p:cNvPr>
          <p:cNvSpPr/>
          <p:nvPr/>
        </p:nvSpPr>
        <p:spPr>
          <a:xfrm>
            <a:off x="3229583" y="365125"/>
            <a:ext cx="6721813" cy="1460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41E1E5-C3FE-E7D2-87C6-2ADD0D56C35C}"/>
              </a:ext>
            </a:extLst>
          </p:cNvPr>
          <p:cNvSpPr/>
          <p:nvPr/>
        </p:nvSpPr>
        <p:spPr>
          <a:xfrm>
            <a:off x="3357710" y="633710"/>
            <a:ext cx="62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Сьогодні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уроці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B668B8A-D9B5-AC46-3912-F95D5B63FAC6}"/>
              </a:ext>
            </a:extLst>
          </p:cNvPr>
          <p:cNvGrpSpPr/>
          <p:nvPr/>
        </p:nvGrpSpPr>
        <p:grpSpPr>
          <a:xfrm>
            <a:off x="214009" y="1825625"/>
            <a:ext cx="7529209" cy="2270888"/>
            <a:chOff x="214009" y="1825625"/>
            <a:chExt cx="7529209" cy="2270888"/>
          </a:xfrm>
        </p:grpSpPr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1491EA74-B894-9927-03E1-AE84E08FABD0}"/>
                </a:ext>
              </a:extLst>
            </p:cNvPr>
            <p:cNvSpPr/>
            <p:nvPr/>
          </p:nvSpPr>
          <p:spPr>
            <a:xfrm>
              <a:off x="214009" y="1825625"/>
              <a:ext cx="7529209" cy="2270888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B8204EA-996D-448B-F566-AF889E91B146}"/>
                </a:ext>
              </a:extLst>
            </p:cNvPr>
            <p:cNvSpPr/>
            <p:nvPr/>
          </p:nvSpPr>
          <p:spPr>
            <a:xfrm>
              <a:off x="389086" y="2373484"/>
              <a:ext cx="648927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Поговоримо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про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види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графічних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об’єктів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</a:p>
            <a:p>
              <a:pPr algn="ctr"/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у текстовому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документі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та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їх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властивості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; </a:t>
              </a:r>
              <a:endPara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462FDF6-4F03-5741-1665-00BF38AB8039}"/>
              </a:ext>
            </a:extLst>
          </p:cNvPr>
          <p:cNvGrpSpPr/>
          <p:nvPr/>
        </p:nvGrpSpPr>
        <p:grpSpPr>
          <a:xfrm>
            <a:off x="5223753" y="5361815"/>
            <a:ext cx="5947462" cy="1631122"/>
            <a:chOff x="5223753" y="5361815"/>
            <a:chExt cx="5947462" cy="1631122"/>
          </a:xfrm>
        </p:grpSpPr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2B987240-9557-12E2-2303-1110F34CAD94}"/>
                </a:ext>
              </a:extLst>
            </p:cNvPr>
            <p:cNvSpPr/>
            <p:nvPr/>
          </p:nvSpPr>
          <p:spPr>
            <a:xfrm>
              <a:off x="5223753" y="5361815"/>
              <a:ext cx="5947462" cy="16311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E253D8-394D-AF57-139F-B33CFFBF2E2D}"/>
                </a:ext>
              </a:extLst>
            </p:cNvPr>
            <p:cNvSpPr/>
            <p:nvPr/>
          </p:nvSpPr>
          <p:spPr>
            <a:xfrm>
              <a:off x="5340393" y="5756024"/>
              <a:ext cx="563808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Навчимося</a:t>
              </a:r>
              <a:r>
                <a:rPr lang="ru-RU" sz="2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створювати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,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редагувати</a:t>
              </a:r>
              <a:endPara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  <a:p>
              <a:pPr algn="ctr"/>
              <a:r>
                <a:rPr lang="ru-RU" sz="2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та </a:t>
              </a:r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форматувати</a:t>
              </a:r>
              <a:r>
                <a:rPr lang="ru-RU" sz="2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фігури</a:t>
              </a:r>
              <a:endParaRPr lang="ru-RU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85BD11D-A70B-E78C-0BE8-E1C9CF156828}"/>
              </a:ext>
            </a:extLst>
          </p:cNvPr>
          <p:cNvGrpSpPr/>
          <p:nvPr/>
        </p:nvGrpSpPr>
        <p:grpSpPr>
          <a:xfrm>
            <a:off x="2776263" y="3800668"/>
            <a:ext cx="7292463" cy="1758252"/>
            <a:chOff x="2440041" y="3741308"/>
            <a:chExt cx="7292463" cy="1758252"/>
          </a:xfrm>
        </p:grpSpPr>
        <p:sp>
          <p:nvSpPr>
            <p:cNvPr id="14" name="Стрелка: вправо 13">
              <a:extLst>
                <a:ext uri="{FF2B5EF4-FFF2-40B4-BE49-F238E27FC236}">
                  <a16:creationId xmlns:a16="http://schemas.microsoft.com/office/drawing/2014/main" id="{7BF32381-BA9B-A632-F6EE-E122D4F06A16}"/>
                </a:ext>
              </a:extLst>
            </p:cNvPr>
            <p:cNvSpPr/>
            <p:nvPr/>
          </p:nvSpPr>
          <p:spPr>
            <a:xfrm>
              <a:off x="2440041" y="3741308"/>
              <a:ext cx="7292463" cy="175825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AC38144-DE00-3293-D639-F114AF9D3F84}"/>
                </a:ext>
              </a:extLst>
            </p:cNvPr>
            <p:cNvSpPr/>
            <p:nvPr/>
          </p:nvSpPr>
          <p:spPr>
            <a:xfrm>
              <a:off x="2841980" y="4217841"/>
              <a:ext cx="594746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Розглянемо</a:t>
              </a:r>
              <a:r>
                <a:rPr lang="ru-RU" sz="2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вставлення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, 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редагування</a:t>
              </a:r>
              <a:r>
                <a:rPr lang="ru-RU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</a:p>
            <a:p>
              <a:pPr algn="ctr"/>
              <a:r>
                <a:rPr lang="ru-RU" sz="2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та </a:t>
              </a:r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форматування</a:t>
              </a:r>
              <a:r>
                <a:rPr lang="ru-RU" sz="2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4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фіг</a:t>
              </a:r>
              <a:r>
                <a:rPr lang="ru-RU" sz="24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ур</a:t>
              </a:r>
              <a:endParaRPr lang="ru-RU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140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86BBE088-34DA-D769-77AC-3AD93B3CFF71}"/>
              </a:ext>
            </a:extLst>
          </p:cNvPr>
          <p:cNvSpPr/>
          <p:nvPr/>
        </p:nvSpPr>
        <p:spPr>
          <a:xfrm>
            <a:off x="3005847" y="230188"/>
            <a:ext cx="5048655" cy="14605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303630-85BA-0B2C-7B7D-24A653595CB8}"/>
              </a:ext>
            </a:extLst>
          </p:cNvPr>
          <p:cNvSpPr/>
          <p:nvPr/>
        </p:nvSpPr>
        <p:spPr>
          <a:xfrm>
            <a:off x="3549422" y="373162"/>
            <a:ext cx="4373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Пригадайте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</p:txBody>
      </p:sp>
      <p:sp>
        <p:nvSpPr>
          <p:cNvPr id="7" name="Звезда: 4 точки 6">
            <a:extLst>
              <a:ext uri="{FF2B5EF4-FFF2-40B4-BE49-F238E27FC236}">
                <a16:creationId xmlns:a16="http://schemas.microsoft.com/office/drawing/2014/main" id="{BAFA3F65-5252-F3B3-41D7-BEB9803CC3FC}"/>
              </a:ext>
            </a:extLst>
          </p:cNvPr>
          <p:cNvSpPr/>
          <p:nvPr/>
        </p:nvSpPr>
        <p:spPr>
          <a:xfrm>
            <a:off x="1819348" y="2055813"/>
            <a:ext cx="700391" cy="661481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4 точки 7">
            <a:extLst>
              <a:ext uri="{FF2B5EF4-FFF2-40B4-BE49-F238E27FC236}">
                <a16:creationId xmlns:a16="http://schemas.microsoft.com/office/drawing/2014/main" id="{C632BDD5-0185-28B6-E671-6CC5F9C8CF59}"/>
              </a:ext>
            </a:extLst>
          </p:cNvPr>
          <p:cNvSpPr/>
          <p:nvPr/>
        </p:nvSpPr>
        <p:spPr>
          <a:xfrm>
            <a:off x="3364597" y="2963596"/>
            <a:ext cx="700391" cy="661481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4 точки 8">
            <a:extLst>
              <a:ext uri="{FF2B5EF4-FFF2-40B4-BE49-F238E27FC236}">
                <a16:creationId xmlns:a16="http://schemas.microsoft.com/office/drawing/2014/main" id="{2236B2CB-4C44-5309-67B0-FE0488C8D406}"/>
              </a:ext>
            </a:extLst>
          </p:cNvPr>
          <p:cNvSpPr/>
          <p:nvPr/>
        </p:nvSpPr>
        <p:spPr>
          <a:xfrm>
            <a:off x="4387622" y="3971251"/>
            <a:ext cx="700391" cy="661481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6B4A78-FFD1-5303-A933-D7692405D28B}"/>
              </a:ext>
            </a:extLst>
          </p:cNvPr>
          <p:cNvSpPr/>
          <p:nvPr/>
        </p:nvSpPr>
        <p:spPr>
          <a:xfrm>
            <a:off x="2588643" y="2097570"/>
            <a:ext cx="6681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якими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графічними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об’єктами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працювали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D54DE2-9739-4534-A4D6-02D7896B150E}"/>
              </a:ext>
            </a:extLst>
          </p:cNvPr>
          <p:cNvSpPr/>
          <p:nvPr/>
        </p:nvSpPr>
        <p:spPr>
          <a:xfrm>
            <a:off x="4387622" y="2930058"/>
            <a:ext cx="5178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програмах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їх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створювали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33D77A-0A5B-DA3A-4D0C-EADB0EBC4F7D}"/>
              </a:ext>
            </a:extLst>
          </p:cNvPr>
          <p:cNvSpPr/>
          <p:nvPr/>
        </p:nvSpPr>
        <p:spPr>
          <a:xfrm>
            <a:off x="5338126" y="3958183"/>
            <a:ext cx="64347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властивості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графічних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об’єктів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знаєте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167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60997DA-4F9A-C912-61B6-E21E25CE5EA9}"/>
              </a:ext>
            </a:extLst>
          </p:cNvPr>
          <p:cNvSpPr/>
          <p:nvPr/>
        </p:nvSpPr>
        <p:spPr>
          <a:xfrm>
            <a:off x="-414136" y="1420238"/>
            <a:ext cx="3939702" cy="4756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3D3A9C6-D838-C2C8-CD3E-C9B11E110678}"/>
              </a:ext>
            </a:extLst>
          </p:cNvPr>
          <p:cNvSpPr/>
          <p:nvPr/>
        </p:nvSpPr>
        <p:spPr>
          <a:xfrm>
            <a:off x="-19441" y="1435122"/>
            <a:ext cx="3426974" cy="47567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858A2D7-DE8C-6FDC-0C00-ABC8008CA465}"/>
              </a:ext>
            </a:extLst>
          </p:cNvPr>
          <p:cNvSpPr/>
          <p:nvPr/>
        </p:nvSpPr>
        <p:spPr>
          <a:xfrm>
            <a:off x="387183" y="1417505"/>
            <a:ext cx="4810320" cy="49156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027CF8-7699-ED87-CA7E-7A49B3FFF2C9}"/>
              </a:ext>
            </a:extLst>
          </p:cNvPr>
          <p:cNvSpPr/>
          <p:nvPr/>
        </p:nvSpPr>
        <p:spPr>
          <a:xfrm>
            <a:off x="658881" y="1867110"/>
            <a:ext cx="4810320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 текстовий документ можна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вставити такі види графічних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об'єктів: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зображення з файлів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на вашому комп'ютері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та з Інтернету;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діаграми та знімки екрана;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зображення з готових колекцій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D-</a:t>
            </a: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моделі;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об'єкти </a:t>
            </a:r>
            <a:r>
              <a:rPr kumimoji="0" lang="en-US" sz="20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SmartArt.</a:t>
            </a:r>
            <a:endParaRPr kumimoji="0" lang="uk-UA" sz="2000" b="1" i="0" u="none" strike="noStrike" kern="1200" spc="50" normalizeH="0" baseline="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9415FB-4172-78C4-49D8-9041703659B0}"/>
              </a:ext>
            </a:extLst>
          </p:cNvPr>
          <p:cNvSpPr/>
          <p:nvPr/>
        </p:nvSpPr>
        <p:spPr>
          <a:xfrm>
            <a:off x="2350676" y="146667"/>
            <a:ext cx="8207696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Види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графічних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об’єктів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37E573-4CCA-7884-6AC4-1D2E48902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895" y="2444195"/>
            <a:ext cx="6055536" cy="168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70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999B3E-378D-BCEA-97C6-096F9789ABFA}"/>
              </a:ext>
            </a:extLst>
          </p:cNvPr>
          <p:cNvSpPr/>
          <p:nvPr/>
        </p:nvSpPr>
        <p:spPr>
          <a:xfrm>
            <a:off x="1021329" y="365125"/>
            <a:ext cx="105384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Властивості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графічних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об’єктів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7292C15-AB4D-3F61-9D59-843A3D0F6C42}"/>
              </a:ext>
            </a:extLst>
          </p:cNvPr>
          <p:cNvSpPr/>
          <p:nvPr/>
        </p:nvSpPr>
        <p:spPr>
          <a:xfrm rot="5400000">
            <a:off x="-10117" y="2475230"/>
            <a:ext cx="3054487" cy="680937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F602C2BA-8D6C-FD64-9B56-5EA5F3D69BE6}"/>
              </a:ext>
            </a:extLst>
          </p:cNvPr>
          <p:cNvSpPr/>
          <p:nvPr/>
        </p:nvSpPr>
        <p:spPr>
          <a:xfrm>
            <a:off x="3106877" y="1290732"/>
            <a:ext cx="610271" cy="200526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8FE81C1-60E5-8471-1EBD-02AF4086DC19}"/>
              </a:ext>
            </a:extLst>
          </p:cNvPr>
          <p:cNvSpPr/>
          <p:nvPr/>
        </p:nvSpPr>
        <p:spPr>
          <a:xfrm>
            <a:off x="5150971" y="1305985"/>
            <a:ext cx="520256" cy="1525565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C019952E-F11B-6DA9-90CD-3CDDAEBD8EC5}"/>
              </a:ext>
            </a:extLst>
          </p:cNvPr>
          <p:cNvSpPr/>
          <p:nvPr/>
        </p:nvSpPr>
        <p:spPr>
          <a:xfrm>
            <a:off x="7105050" y="1305985"/>
            <a:ext cx="695249" cy="2431044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18029C7E-F54D-DB30-2A2C-9079A8CCBF01}"/>
              </a:ext>
            </a:extLst>
          </p:cNvPr>
          <p:cNvSpPr/>
          <p:nvPr/>
        </p:nvSpPr>
        <p:spPr>
          <a:xfrm>
            <a:off x="9691014" y="1305985"/>
            <a:ext cx="610271" cy="115708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66F3C1-79DB-3812-4884-F590E8BF7E71}"/>
              </a:ext>
            </a:extLst>
          </p:cNvPr>
          <p:cNvSpPr/>
          <p:nvPr/>
        </p:nvSpPr>
        <p:spPr>
          <a:xfrm>
            <a:off x="239203" y="4432210"/>
            <a:ext cx="32367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розміри зображення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E24988B-5DCB-1FA1-FF45-8E6B558D1B0F}"/>
              </a:ext>
            </a:extLst>
          </p:cNvPr>
          <p:cNvSpPr/>
          <p:nvPr/>
        </p:nvSpPr>
        <p:spPr>
          <a:xfrm>
            <a:off x="1889898" y="3376510"/>
            <a:ext cx="3228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спосіб обтікання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зображення текстом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D05EBE-E801-A1AE-CAC5-1F0D3FE3A790}"/>
              </a:ext>
            </a:extLst>
          </p:cNvPr>
          <p:cNvSpPr/>
          <p:nvPr/>
        </p:nvSpPr>
        <p:spPr>
          <a:xfrm>
            <a:off x="5055823" y="2849589"/>
            <a:ext cx="8938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колір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437574-B8F1-4B8A-49E9-0730E5110ED9}"/>
              </a:ext>
            </a:extLst>
          </p:cNvPr>
          <p:cNvSpPr/>
          <p:nvPr/>
        </p:nvSpPr>
        <p:spPr>
          <a:xfrm>
            <a:off x="5915848" y="3871966"/>
            <a:ext cx="3074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товщина та тип лінії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межі зображення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52FAD59-17A8-B255-E329-9A878E9EDC2D}"/>
              </a:ext>
            </a:extLst>
          </p:cNvPr>
          <p:cNvSpPr/>
          <p:nvPr/>
        </p:nvSpPr>
        <p:spPr>
          <a:xfrm>
            <a:off x="8758583" y="2397968"/>
            <a:ext cx="3355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місце розташування </a:t>
            </a:r>
          </a:p>
          <a:p>
            <a:pPr algn="ctr"/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зображення на сторінці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817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AA98A-75BC-4125-7F00-54C4EE18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43" y="3045490"/>
            <a:ext cx="3620957" cy="2966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195B3-7EAD-CAA2-EEEF-ED80526A8647}"/>
              </a:ext>
            </a:extLst>
          </p:cNvPr>
          <p:cNvSpPr txBox="1"/>
          <p:nvPr/>
        </p:nvSpPr>
        <p:spPr>
          <a:xfrm>
            <a:off x="2745633" y="171193"/>
            <a:ext cx="6172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uk-UA" sz="4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Vinnytsia Sans" panose="00000500000000000000" pitchFamily="2" charset="0"/>
                <a:ea typeface="+mj-ea"/>
                <a:cs typeface="+mj-cs"/>
              </a:rPr>
              <a:t>Способи обтікання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6B6FFC-F3FF-4C07-4BE5-F20FE518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5" y="3280348"/>
            <a:ext cx="6273328" cy="2731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D67D67-64AF-56C9-E9E4-1272BB4E5E60}"/>
              </a:ext>
            </a:extLst>
          </p:cNvPr>
          <p:cNvSpPr txBox="1"/>
          <p:nvPr/>
        </p:nvSpPr>
        <p:spPr>
          <a:xfrm>
            <a:off x="488005" y="1352657"/>
            <a:ext cx="1120464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Спосіб </a:t>
            </a:r>
            <a:r>
              <a:rPr lang="ru-RU" sz="2400" b="1" dirty="0" err="1"/>
              <a:t>обтікання</a:t>
            </a:r>
            <a:r>
              <a:rPr lang="ru-RU" sz="2400" b="1" dirty="0"/>
              <a:t> </a:t>
            </a:r>
            <a:r>
              <a:rPr lang="ru-RU" sz="2400" b="1" dirty="0" err="1"/>
              <a:t>зображення</a:t>
            </a:r>
            <a:r>
              <a:rPr lang="ru-RU" sz="2400" b="1" dirty="0"/>
              <a:t> текстом - </a:t>
            </a:r>
            <a:r>
              <a:rPr lang="ru-RU" sz="2400" b="1" dirty="0" err="1"/>
              <a:t>визначає</a:t>
            </a:r>
            <a:r>
              <a:rPr lang="ru-RU" sz="2400" b="1" dirty="0"/>
              <a:t> </a:t>
            </a:r>
            <a:r>
              <a:rPr lang="ru-RU" sz="2400" b="1" dirty="0" err="1"/>
              <a:t>взаємне</a:t>
            </a:r>
            <a:r>
              <a:rPr lang="ru-RU" sz="2400" b="1" dirty="0"/>
              <a:t> </a:t>
            </a:r>
            <a:r>
              <a:rPr lang="ru-RU" sz="2400" b="1" dirty="0" err="1"/>
              <a:t>розміщення</a:t>
            </a:r>
            <a:r>
              <a:rPr lang="ru-RU" sz="2400" b="1" dirty="0"/>
              <a:t> тексту і </a:t>
            </a:r>
            <a:r>
              <a:rPr lang="ru-RU" sz="2400" b="1" dirty="0" err="1"/>
              <a:t>зображення</a:t>
            </a:r>
            <a:r>
              <a:rPr lang="ru-RU" sz="2400" b="1" dirty="0"/>
              <a:t> на </a:t>
            </a:r>
            <a:r>
              <a:rPr lang="ru-RU" sz="2400" b="1" dirty="0" err="1"/>
              <a:t>сторінці</a:t>
            </a:r>
            <a:r>
              <a:rPr lang="ru-RU" sz="2400" b="1" dirty="0"/>
              <a:t> документа.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набувати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: у </a:t>
            </a:r>
            <a:r>
              <a:rPr lang="ru-RU" sz="2400" b="1" dirty="0" err="1"/>
              <a:t>тексті</a:t>
            </a:r>
            <a:r>
              <a:rPr lang="ru-RU" sz="2400" b="1" dirty="0"/>
              <a:t>, </a:t>
            </a:r>
            <a:r>
              <a:rPr lang="ru-RU" sz="2400" b="1" dirty="0" err="1"/>
              <a:t>навколо</a:t>
            </a:r>
            <a:r>
              <a:rPr lang="ru-RU" sz="2400" b="1" dirty="0"/>
              <a:t> рамки, за контуром, за текстом, перед текстом </a:t>
            </a:r>
          </a:p>
        </p:txBody>
      </p:sp>
    </p:spTree>
    <p:extLst>
      <p:ext uri="{BB962C8B-B14F-4D97-AF65-F5344CB8AC3E}">
        <p14:creationId xmlns:p14="http://schemas.microsoft.com/office/powerpoint/2010/main" val="1763347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94E151-6739-425D-BCBB-CCDD1A4A0B9E}"/>
              </a:ext>
            </a:extLst>
          </p:cNvPr>
          <p:cNvSpPr txBox="1"/>
          <p:nvPr/>
        </p:nvSpPr>
        <p:spPr>
          <a:xfrm>
            <a:off x="1664337" y="-1"/>
            <a:ext cx="8863325" cy="8512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5FD013-A66A-DAF2-2ABA-CD367F4A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202" y="1467272"/>
            <a:ext cx="2682472" cy="461507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427FC14-777D-0C5E-C41E-64465F7CEE8E}"/>
              </a:ext>
            </a:extLst>
          </p:cNvPr>
          <p:cNvSpPr/>
          <p:nvPr/>
        </p:nvSpPr>
        <p:spPr>
          <a:xfrm>
            <a:off x="-78536" y="1463995"/>
            <a:ext cx="3485745" cy="37934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DAA8F35-8AA3-61C3-2CFE-B0D27865F3C5}"/>
              </a:ext>
            </a:extLst>
          </p:cNvPr>
          <p:cNvSpPr/>
          <p:nvPr/>
        </p:nvSpPr>
        <p:spPr>
          <a:xfrm>
            <a:off x="747224" y="1372657"/>
            <a:ext cx="3307404" cy="4351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31B595F-053B-D7EF-4AE6-C74CA66A7C87}"/>
              </a:ext>
            </a:extLst>
          </p:cNvPr>
          <p:cNvSpPr/>
          <p:nvPr/>
        </p:nvSpPr>
        <p:spPr>
          <a:xfrm>
            <a:off x="1410326" y="1303924"/>
            <a:ext cx="3560323" cy="4615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Розташування на </a:t>
            </a:r>
            <a:r>
              <a:rPr lang="ru-RU" sz="2000" dirty="0" err="1">
                <a:solidFill>
                  <a:schemeClr val="tx1"/>
                </a:solidFill>
              </a:rPr>
              <a:t>сторінці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визначає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розміщення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зображення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сторінці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відносно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країв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полів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сторінки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Властивість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набувати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значення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вгорі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ліворуч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посередині</a:t>
            </a:r>
            <a:r>
              <a:rPr lang="ru-RU" sz="2000" dirty="0">
                <a:solidFill>
                  <a:schemeClr val="tx1"/>
                </a:solidFill>
              </a:rPr>
              <a:t> по центру, внизу </a:t>
            </a:r>
            <a:r>
              <a:rPr lang="ru-RU" sz="2000" dirty="0" err="1">
                <a:solidFill>
                  <a:schemeClr val="tx1"/>
                </a:solidFill>
              </a:rPr>
              <a:t>праворуч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посередині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ліворуч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376581-6CA5-23F2-F0A5-BA4198FD19B9}"/>
              </a:ext>
            </a:extLst>
          </p:cNvPr>
          <p:cNvSpPr/>
          <p:nvPr/>
        </p:nvSpPr>
        <p:spPr>
          <a:xfrm>
            <a:off x="1664338" y="0"/>
            <a:ext cx="886332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Розташування на </a:t>
            </a:r>
            <a:r>
              <a:rPr lang="ru-RU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сторінці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25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652</Words>
  <Application>Microsoft Office PowerPoint</Application>
  <PresentationFormat>Широкий екран</PresentationFormat>
  <Paragraphs>96</Paragraphs>
  <Slides>21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Liberation Sans</vt:lpstr>
      <vt:lpstr>Roboto</vt:lpstr>
      <vt:lpstr>Vinnytsia Sans</vt:lpstr>
      <vt:lpstr>Тема Office</vt:lpstr>
      <vt:lpstr>Види графічних об’єктів у текстовому документі та їх властивості. Вставлення, редагування та форматування фігур у текстовому документі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Працюємо з комп'ютером Увага! Під час роботи з комп'ютером дотримуйтеся вимог безпеки життєдіяльності та санітарно-гігієнічних норм. </vt:lpstr>
      <vt:lpstr>Презентація PowerPoint</vt:lpstr>
      <vt:lpstr>Домашнє завдання:</vt:lpstr>
      <vt:lpstr>Рефлексія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графічних об’єктів у текстовому документі та їх властивості. Вставлення, редагування та форматування фігур у текстовому документі</dc:title>
  <dc:creator>Юля</dc:creator>
  <cp:lastModifiedBy>Шостя Світлана Петрівна</cp:lastModifiedBy>
  <cp:revision>17</cp:revision>
  <dcterms:created xsi:type="dcterms:W3CDTF">2025-02-13T10:21:19Z</dcterms:created>
  <dcterms:modified xsi:type="dcterms:W3CDTF">2025-02-19T08:32:59Z</dcterms:modified>
</cp:coreProperties>
</file>