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svg" ContentType="image/svg+xml"/>
  <Override PartName="/docMetadata/LabelInfo.xml" ContentType="application/vnd.ms-office.classificationlabel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37"/>
  </p:notesMasterIdLst>
  <p:handoutMasterIdLst>
    <p:handoutMasterId r:id="rId38"/>
  </p:handoutMasterIdLst>
  <p:sldIdLst>
    <p:sldId id="256" r:id="rId5"/>
    <p:sldId id="296" r:id="rId6"/>
    <p:sldId id="297" r:id="rId7"/>
    <p:sldId id="298" r:id="rId8"/>
    <p:sldId id="299" r:id="rId9"/>
    <p:sldId id="257" r:id="rId10"/>
    <p:sldId id="278" r:id="rId11"/>
    <p:sldId id="259" r:id="rId12"/>
    <p:sldId id="279" r:id="rId13"/>
    <p:sldId id="280" r:id="rId14"/>
    <p:sldId id="281" r:id="rId15"/>
    <p:sldId id="282" r:id="rId16"/>
    <p:sldId id="260" r:id="rId17"/>
    <p:sldId id="263" r:id="rId18"/>
    <p:sldId id="292" r:id="rId19"/>
    <p:sldId id="300" r:id="rId20"/>
    <p:sldId id="284" r:id="rId21"/>
    <p:sldId id="285" r:id="rId22"/>
    <p:sldId id="286" r:id="rId23"/>
    <p:sldId id="287" r:id="rId24"/>
    <p:sldId id="288" r:id="rId25"/>
    <p:sldId id="289" r:id="rId26"/>
    <p:sldId id="291" r:id="rId27"/>
    <p:sldId id="275" r:id="rId28"/>
    <p:sldId id="294" r:id="rId29"/>
    <p:sldId id="293" r:id="rId30"/>
    <p:sldId id="301" r:id="rId31"/>
    <p:sldId id="302" r:id="rId32"/>
    <p:sldId id="303" r:id="rId33"/>
    <p:sldId id="304" r:id="rId34"/>
    <p:sldId id="305" r:id="rId35"/>
    <p:sldId id="295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6CB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15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5653" autoAdjust="0"/>
    <p:restoredTop sz="86432" autoAdjust="0"/>
  </p:normalViewPr>
  <p:slideViewPr>
    <p:cSldViewPr snapToGrid="0">
      <p:cViewPr>
        <p:scale>
          <a:sx n="42" d="100"/>
          <a:sy n="42" d="100"/>
        </p:scale>
        <p:origin x="-1386" y="-54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154" y="43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F7047056-A4A4-49C6-B53A-A3B5AD2C9E0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D56B0B6-1521-4655-A849-832BDEEDBBA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A7818-9FD1-4A4A-BBB8-A8F7A885158A}" type="datetimeFigureOut">
              <a:rPr lang="en-US" smtClean="0"/>
              <a:pPr/>
              <a:t>2/13/2025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76D0097-1060-4E43-8794-A93E30064AC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29457E5-A2BA-4F1E-ACE4-06A1C8C83D1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B95B5C-AE81-486B-8299-C690ADF087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963229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068347-4327-4298-850E-31E39F309FB1}" type="datetimeFigureOut">
              <a:rPr lang="en-US" smtClean="0"/>
              <a:pPr/>
              <a:t>2/13/2025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22D2F8-28A7-48E8-ADD3-E9583D47D8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17918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3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2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3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3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4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4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9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6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1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1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3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="" xmlns:a16="http://schemas.microsoft.com/office/drawing/2014/main" id="{C7F6B47B-FE57-44F5-B5A8-26DF978ABF2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0F9444BC-BA6E-47AE-9F54-D7B7A49832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674" y="1327759"/>
            <a:ext cx="4989628" cy="1929505"/>
          </a:xfrm>
          <a:prstGeom prst="rect">
            <a:avLst/>
          </a:prstGeom>
        </p:spPr>
        <p:txBody>
          <a:bodyPr anchor="b"/>
          <a:lstStyle>
            <a:lvl1pPr>
              <a:defRPr sz="4800" cap="all" spc="400" baseline="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="" xmlns:a16="http://schemas.microsoft.com/office/drawing/2014/main" id="{36ACD8B9-402D-4E40-BE1F-41060444814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934" y="3257264"/>
            <a:ext cx="4989628" cy="8160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408032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Opportunity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raphic 36">
            <a:extLst>
              <a:ext uri="{FF2B5EF4-FFF2-40B4-BE49-F238E27FC236}">
                <a16:creationId xmlns="" xmlns:a16="http://schemas.microsoft.com/office/drawing/2014/main" id="{133E6176-F4F6-41F9-8F2A-BA6586E165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448AC667-531B-4E40-98C6-B36847DE06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9799" y="1377876"/>
            <a:ext cx="5097428" cy="918377"/>
          </a:xfrm>
          <a:prstGeom prst="rect">
            <a:avLst/>
          </a:prstGeom>
        </p:spPr>
        <p:txBody>
          <a:bodyPr/>
          <a:lstStyle>
            <a:lvl1pPr algn="ctr">
              <a:defRPr sz="2800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="" xmlns:a16="http://schemas.microsoft.com/office/drawing/2014/main" id="{42930722-7AFE-41FC-8830-E2075CE783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35012" y="2724048"/>
            <a:ext cx="1786461" cy="107234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cap="all" spc="4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="" xmlns:a16="http://schemas.microsoft.com/office/drawing/2014/main" id="{4FD0E59A-1834-4F86-8ED3-1EBC643224D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67209" y="2930881"/>
            <a:ext cx="3639904" cy="38774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cap="none" spc="2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="" xmlns:a16="http://schemas.microsoft.com/office/drawing/2014/main" id="{7084F479-66F8-4110-96A2-F3A27ED1C20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67209" y="3282057"/>
            <a:ext cx="3639904" cy="4817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cap="none" spc="2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="" xmlns:a16="http://schemas.microsoft.com/office/drawing/2014/main" id="{DD083869-3E3D-40A3-AE1C-3384E7096AE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535012" y="3882118"/>
            <a:ext cx="1786461" cy="107234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cap="all" spc="4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9" name="Text Placeholder 14">
            <a:extLst>
              <a:ext uri="{FF2B5EF4-FFF2-40B4-BE49-F238E27FC236}">
                <a16:creationId xmlns="" xmlns:a16="http://schemas.microsoft.com/office/drawing/2014/main" id="{ECD259C4-54A9-4BCA-A693-5A8F91D824A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267209" y="4097257"/>
            <a:ext cx="3639905" cy="38774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cap="none" spc="2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30" name="Text Placeholder 14">
            <a:extLst>
              <a:ext uri="{FF2B5EF4-FFF2-40B4-BE49-F238E27FC236}">
                <a16:creationId xmlns="" xmlns:a16="http://schemas.microsoft.com/office/drawing/2014/main" id="{3099E6DD-0A81-4AD6-97AD-DB777418E5D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67209" y="4448433"/>
            <a:ext cx="3639905" cy="4817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cap="none" spc="2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="" xmlns:a16="http://schemas.microsoft.com/office/drawing/2014/main" id="{01E19938-3E97-4D01-9075-1BB1AF8DDF0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535012" y="5046627"/>
            <a:ext cx="1786461" cy="107234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cap="all" spc="4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2" name="Text Placeholder 14">
            <a:extLst>
              <a:ext uri="{FF2B5EF4-FFF2-40B4-BE49-F238E27FC236}">
                <a16:creationId xmlns="" xmlns:a16="http://schemas.microsoft.com/office/drawing/2014/main" id="{FA19E736-C7E5-448A-AC90-0EB1D902C0D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258730" y="5267189"/>
            <a:ext cx="3639905" cy="38774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cap="none" spc="2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33" name="Text Placeholder 14">
            <a:extLst>
              <a:ext uri="{FF2B5EF4-FFF2-40B4-BE49-F238E27FC236}">
                <a16:creationId xmlns="" xmlns:a16="http://schemas.microsoft.com/office/drawing/2014/main" id="{4C139082-0147-4871-8F86-8D4DFC57E88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258730" y="5618365"/>
            <a:ext cx="3639905" cy="4817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cap="none" spc="2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21" name="Footer Placeholder 15">
            <a:extLst>
              <a:ext uri="{FF2B5EF4-FFF2-40B4-BE49-F238E27FC236}">
                <a16:creationId xmlns="" xmlns:a16="http://schemas.microsoft.com/office/drawing/2014/main" id="{97BCF052-161B-4AD4-AE2D-DED3FA964C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anchor="ctr"/>
          <a:lstStyle>
            <a:lvl1pPr algn="r">
              <a:defRPr sz="900" cap="all" spc="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2" name="Slide Number Placeholder 16">
            <a:extLst>
              <a:ext uri="{FF2B5EF4-FFF2-40B4-BE49-F238E27FC236}">
                <a16:creationId xmlns="" xmlns:a16="http://schemas.microsoft.com/office/drawing/2014/main" id="{E388F47C-0B7F-4C1B-B356-52A1CB56DD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anchor="ctr"/>
          <a:lstStyle>
            <a:lvl1pPr algn="r">
              <a:defRPr sz="160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8D1FC6F8-0BCD-47E9-9C64-690771D9C14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3" name="Date Placeholder 14">
            <a:extLst>
              <a:ext uri="{FF2B5EF4-FFF2-40B4-BE49-F238E27FC236}">
                <a16:creationId xmlns="" xmlns:a16="http://schemas.microsoft.com/office/drawing/2014/main" id="{4654010E-C1FB-4195-AD8B-03A8DAE012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anchor="ctr"/>
          <a:lstStyle>
            <a:lvl1pPr>
              <a:defRPr sz="900" spc="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>
              <a:defRPr/>
            </a:pPr>
            <a:r>
              <a:rPr lang="en-US" cap="all"/>
              <a:t>May 21, 20xx</a:t>
            </a:r>
            <a:endParaRPr lang="en-US" cap="all" dirty="0"/>
          </a:p>
        </p:txBody>
      </p:sp>
    </p:spTree>
    <p:extLst>
      <p:ext uri="{BB962C8B-B14F-4D97-AF65-F5344CB8AC3E}">
        <p14:creationId xmlns:p14="http://schemas.microsoft.com/office/powerpoint/2010/main" xmlns="" val="2608075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Compet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phic 30">
            <a:extLst>
              <a:ext uri="{FF2B5EF4-FFF2-40B4-BE49-F238E27FC236}">
                <a16:creationId xmlns="" xmlns:a16="http://schemas.microsoft.com/office/drawing/2014/main" id="{84044BB2-E43C-47D4-AA71-04F22AA35EA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4C0F929B-B0E5-4A66-B6D7-462C68EF7A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34082" y="2232234"/>
            <a:ext cx="7323836" cy="743753"/>
          </a:xfrm>
          <a:prstGeom prst="rect">
            <a:avLst/>
          </a:prstGeom>
        </p:spPr>
        <p:txBody>
          <a:bodyPr/>
          <a:lstStyle>
            <a:lvl1pPr algn="ctr">
              <a:defRPr sz="2800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4" name="Text Placeholder 14">
            <a:extLst>
              <a:ext uri="{FF2B5EF4-FFF2-40B4-BE49-F238E27FC236}">
                <a16:creationId xmlns="" xmlns:a16="http://schemas.microsoft.com/office/drawing/2014/main" id="{04A0468C-03A1-433C-BEB5-89CD0787ABA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69369" y="3317783"/>
            <a:ext cx="4172533" cy="2746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cap="all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25" name="Text Placeholder 14">
            <a:extLst>
              <a:ext uri="{FF2B5EF4-FFF2-40B4-BE49-F238E27FC236}">
                <a16:creationId xmlns="" xmlns:a16="http://schemas.microsoft.com/office/drawing/2014/main" id="{1345DEAC-8D5A-44A0-9EA3-9A2039ADD04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69369" y="3651424"/>
            <a:ext cx="4172533" cy="232965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Courier New" panose="02070309020205020404" pitchFamily="49" charset="0"/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="" xmlns:a16="http://schemas.microsoft.com/office/drawing/2014/main" id="{D2839B01-8B79-4655-BADE-8F0A9351936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72448" y="3317783"/>
            <a:ext cx="4172533" cy="2746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cap="all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="" xmlns:a16="http://schemas.microsoft.com/office/drawing/2014/main" id="{D0AFF7FE-E069-4C57-9F9F-909B7FE43E9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72448" y="3651424"/>
            <a:ext cx="4172533" cy="232965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Courier New" panose="02070309020205020404" pitchFamily="49" charset="0"/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21" name="Footer Placeholder 15">
            <a:extLst>
              <a:ext uri="{FF2B5EF4-FFF2-40B4-BE49-F238E27FC236}">
                <a16:creationId xmlns="" xmlns:a16="http://schemas.microsoft.com/office/drawing/2014/main" id="{95A4BAFB-A1C5-4E01-9E16-ED02AADB1F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anchor="ctr"/>
          <a:lstStyle>
            <a:lvl1pPr algn="r">
              <a:defRPr sz="900" cap="all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2" name="Slide Number Placeholder 16">
            <a:extLst>
              <a:ext uri="{FF2B5EF4-FFF2-40B4-BE49-F238E27FC236}">
                <a16:creationId xmlns="" xmlns:a16="http://schemas.microsoft.com/office/drawing/2014/main" id="{D2409207-E360-4301-9134-4DA109683D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anchor="ctr"/>
          <a:lstStyle>
            <a:lvl1pPr algn="r">
              <a:defRPr sz="1600">
                <a:solidFill>
                  <a:schemeClr val="accent6"/>
                </a:solidFill>
                <a:latin typeface="+mn-lt"/>
              </a:defRPr>
            </a:lvl1pPr>
          </a:lstStyle>
          <a:p>
            <a:pPr>
              <a:defRPr/>
            </a:pPr>
            <a:fld id="{8D1FC6F8-0BCD-47E9-9C64-690771D9C14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3" name="Date Placeholder 14">
            <a:extLst>
              <a:ext uri="{FF2B5EF4-FFF2-40B4-BE49-F238E27FC236}">
                <a16:creationId xmlns="" xmlns:a16="http://schemas.microsoft.com/office/drawing/2014/main" id="{F78AA50C-2DC6-46C5-B2CE-FB29A305F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anchor="ctr"/>
          <a:lstStyle>
            <a:lvl1pPr>
              <a:defRPr sz="900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cap="all"/>
              <a:t>May 21, 20xx</a:t>
            </a:r>
            <a:endParaRPr lang="en-US" cap="all" dirty="0"/>
          </a:p>
        </p:txBody>
      </p:sp>
    </p:spTree>
    <p:extLst>
      <p:ext uri="{BB962C8B-B14F-4D97-AF65-F5344CB8AC3E}">
        <p14:creationId xmlns:p14="http://schemas.microsoft.com/office/powerpoint/2010/main" xmlns="" val="327214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Competition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="" xmlns:a16="http://schemas.microsoft.com/office/drawing/2014/main" id="{9172C710-E0AE-4BB2-88CC-99E77C188CA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24C9529-8AA8-4D29-9375-C579768868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4107" y="501519"/>
            <a:ext cx="10515600" cy="492025"/>
          </a:xfrm>
          <a:prstGeom prst="rect">
            <a:avLst/>
          </a:prstGeom>
        </p:spPr>
        <p:txBody>
          <a:bodyPr/>
          <a:lstStyle>
            <a:lvl1pPr>
              <a:defRPr sz="2800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2" name="Text Placeholder 14">
            <a:extLst>
              <a:ext uri="{FF2B5EF4-FFF2-40B4-BE49-F238E27FC236}">
                <a16:creationId xmlns="" xmlns:a16="http://schemas.microsoft.com/office/drawing/2014/main" id="{68E86424-D329-4314-90E5-3475B98D2DD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27206" y="1599947"/>
            <a:ext cx="1706965" cy="492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000" cap="all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40" name="Text Placeholder 14">
            <a:extLst>
              <a:ext uri="{FF2B5EF4-FFF2-40B4-BE49-F238E27FC236}">
                <a16:creationId xmlns="" xmlns:a16="http://schemas.microsoft.com/office/drawing/2014/main" id="{64DB45FF-E618-4122-91A4-A6E4F2B7FCA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23421" y="2378452"/>
            <a:ext cx="1183179" cy="492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 cap="all" spc="200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54" name="Text Placeholder 14">
            <a:extLst>
              <a:ext uri="{FF2B5EF4-FFF2-40B4-BE49-F238E27FC236}">
                <a16:creationId xmlns="" xmlns:a16="http://schemas.microsoft.com/office/drawing/2014/main" id="{9D03616C-C870-402E-9CD2-D61A8C881CE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43586" y="2129182"/>
            <a:ext cx="1706965" cy="104857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600" cap="all" spc="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49" name="Text Placeholder 14">
            <a:extLst>
              <a:ext uri="{FF2B5EF4-FFF2-40B4-BE49-F238E27FC236}">
                <a16:creationId xmlns="" xmlns:a16="http://schemas.microsoft.com/office/drawing/2014/main" id="{1EFBBB7D-BA85-47E3-B62F-AA1F2F44FB5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234399" y="3528829"/>
            <a:ext cx="1209143" cy="492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000" cap="all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38" name="Text Placeholder 14">
            <a:extLst>
              <a:ext uri="{FF2B5EF4-FFF2-40B4-BE49-F238E27FC236}">
                <a16:creationId xmlns="" xmlns:a16="http://schemas.microsoft.com/office/drawing/2014/main" id="{956FCC53-780F-4831-91B6-1F8A24502CB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131018" y="3528829"/>
            <a:ext cx="1380681" cy="492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000" cap="all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44" name="Text Placeholder 14">
            <a:extLst>
              <a:ext uri="{FF2B5EF4-FFF2-40B4-BE49-F238E27FC236}">
                <a16:creationId xmlns="" xmlns:a16="http://schemas.microsoft.com/office/drawing/2014/main" id="{5A939BCA-4047-481F-B0C2-85F9AFDDFA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22436" y="4634331"/>
            <a:ext cx="1183179" cy="492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 cap="all" spc="200" baseline="0">
                <a:solidFill>
                  <a:schemeClr val="accent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42" name="Text Placeholder 14">
            <a:extLst>
              <a:ext uri="{FF2B5EF4-FFF2-40B4-BE49-F238E27FC236}">
                <a16:creationId xmlns="" xmlns:a16="http://schemas.microsoft.com/office/drawing/2014/main" id="{EEACD572-F95D-4ABE-9CC6-03D3CAF89EB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859913" y="4459860"/>
            <a:ext cx="1183179" cy="492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 cap="all" spc="20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46" name="Text Placeholder 14">
            <a:extLst>
              <a:ext uri="{FF2B5EF4-FFF2-40B4-BE49-F238E27FC236}">
                <a16:creationId xmlns="" xmlns:a16="http://schemas.microsoft.com/office/drawing/2014/main" id="{F21A51C9-DB80-45BF-8C5D-A0236927289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237403" y="4321788"/>
            <a:ext cx="1183179" cy="492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 cap="all" spc="200" baseline="0">
                <a:solidFill>
                  <a:schemeClr val="accent6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34" name="Text Placeholder 14">
            <a:extLst>
              <a:ext uri="{FF2B5EF4-FFF2-40B4-BE49-F238E27FC236}">
                <a16:creationId xmlns="" xmlns:a16="http://schemas.microsoft.com/office/drawing/2014/main" id="{AAF01185-D17F-4327-A264-7BA9443440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27206" y="5468790"/>
            <a:ext cx="1706965" cy="492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000" cap="all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48" name="Text Placeholder 14">
            <a:extLst>
              <a:ext uri="{FF2B5EF4-FFF2-40B4-BE49-F238E27FC236}">
                <a16:creationId xmlns="" xmlns:a16="http://schemas.microsoft.com/office/drawing/2014/main" id="{0F026DA0-6868-4098-AA73-18F8CB27509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86546" y="5195673"/>
            <a:ext cx="1183179" cy="492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 cap="all" spc="200" baseline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C6886378-0368-485F-8D6E-3C9CB4C63C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447369" y="3774842"/>
            <a:ext cx="4683649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="" xmlns:a16="http://schemas.microsoft.com/office/drawing/2014/main" id="{58EB2C4E-9EF3-4CC7-9BDE-ED5598CCBF6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4780689" y="2091972"/>
            <a:ext cx="4678" cy="337681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oter Placeholder 15">
            <a:extLst>
              <a:ext uri="{FF2B5EF4-FFF2-40B4-BE49-F238E27FC236}">
                <a16:creationId xmlns="" xmlns:a16="http://schemas.microsoft.com/office/drawing/2014/main" id="{95A4BAFB-A1C5-4E01-9E16-ED02AADB1F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anchor="ctr"/>
          <a:lstStyle>
            <a:lvl1pPr algn="r">
              <a:defRPr sz="900" cap="all" spc="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2" name="Slide Number Placeholder 16">
            <a:extLst>
              <a:ext uri="{FF2B5EF4-FFF2-40B4-BE49-F238E27FC236}">
                <a16:creationId xmlns="" xmlns:a16="http://schemas.microsoft.com/office/drawing/2014/main" id="{D2409207-E360-4301-9134-4DA109683D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anchor="ctr"/>
          <a:lstStyle>
            <a:lvl1pPr algn="r">
              <a:defRPr sz="160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8D1FC6F8-0BCD-47E9-9C64-690771D9C14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3" name="Date Placeholder 14">
            <a:extLst>
              <a:ext uri="{FF2B5EF4-FFF2-40B4-BE49-F238E27FC236}">
                <a16:creationId xmlns="" xmlns:a16="http://schemas.microsoft.com/office/drawing/2014/main" id="{F78AA50C-2DC6-46C5-B2CE-FB29A305F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anchor="ctr"/>
          <a:lstStyle>
            <a:lvl1pPr>
              <a:defRPr sz="900" spc="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>
              <a:defRPr/>
            </a:pPr>
            <a:r>
              <a:rPr lang="en-US" cap="all"/>
              <a:t>May 21, 20xx</a:t>
            </a:r>
            <a:endParaRPr lang="en-US" cap="all" dirty="0"/>
          </a:p>
        </p:txBody>
      </p:sp>
    </p:spTree>
    <p:extLst>
      <p:ext uri="{BB962C8B-B14F-4D97-AF65-F5344CB8AC3E}">
        <p14:creationId xmlns:p14="http://schemas.microsoft.com/office/powerpoint/2010/main" xmlns="" val="2794545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wth 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="" xmlns:a16="http://schemas.microsoft.com/office/drawing/2014/main" id="{FEDCC43F-6D79-4D9A-A842-74287B40D33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3371"/>
            <a:ext cx="12192000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="" xmlns:a16="http://schemas.microsoft.com/office/drawing/2014/main" id="{A8255D77-6260-4F8F-86E3-D0AAF36FA4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94345" y="1158710"/>
            <a:ext cx="5611660" cy="677782"/>
          </a:xfrm>
          <a:prstGeom prst="rect">
            <a:avLst/>
          </a:prstGeom>
        </p:spPr>
        <p:txBody>
          <a:bodyPr anchor="b"/>
          <a:lstStyle>
            <a:lvl1pPr algn="ctr">
              <a:defRPr sz="2800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="" xmlns:a16="http://schemas.microsoft.com/office/drawing/2014/main" id="{5C91A828-665B-4FC2-950E-370DF47348C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19730" y="1836492"/>
            <a:ext cx="5152539" cy="71845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cap="none" spc="2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10" name="Text Placeholder 14">
            <a:extLst>
              <a:ext uri="{FF2B5EF4-FFF2-40B4-BE49-F238E27FC236}">
                <a16:creationId xmlns="" xmlns:a16="http://schemas.microsoft.com/office/drawing/2014/main" id="{0BE18AA7-27E7-4763-A428-079E43A450D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833290" y="3262556"/>
            <a:ext cx="1706965" cy="104857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600" cap="all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="" xmlns:a16="http://schemas.microsoft.com/office/drawing/2014/main" id="{6ED488B3-3B38-4DE8-8789-E9C406DB652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53332" y="3262556"/>
            <a:ext cx="1706965" cy="104857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600" cap="all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="" xmlns:a16="http://schemas.microsoft.com/office/drawing/2014/main" id="{5717E8AA-E5DC-43D1-BED9-1A8F554EB61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97008" y="3262556"/>
            <a:ext cx="1706965" cy="104857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600" cap="all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="" xmlns:a16="http://schemas.microsoft.com/office/drawing/2014/main" id="{83A9D178-AD0E-4E87-97B3-88B79A533B1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62028" y="4704557"/>
            <a:ext cx="2431015" cy="114894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="" xmlns:a16="http://schemas.microsoft.com/office/drawing/2014/main" id="{BF8B39EE-8EB7-4880-A9FE-9F98D23984F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691306" y="4704558"/>
            <a:ext cx="2431015" cy="114894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="" xmlns:a16="http://schemas.microsoft.com/office/drawing/2014/main" id="{C74686F1-FD3B-4529-9DBC-C6E34312C5C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834982" y="4704557"/>
            <a:ext cx="2431015" cy="114894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Footer Placeholder 15">
            <a:extLst>
              <a:ext uri="{FF2B5EF4-FFF2-40B4-BE49-F238E27FC236}">
                <a16:creationId xmlns="" xmlns:a16="http://schemas.microsoft.com/office/drawing/2014/main" id="{0A8B5FF2-6B96-4FE7-A6ED-0C89D74FAD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anchor="ctr"/>
          <a:lstStyle>
            <a:lvl1pPr algn="r">
              <a:defRPr sz="900" cap="all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3" name="Slide Number Placeholder 16">
            <a:extLst>
              <a:ext uri="{FF2B5EF4-FFF2-40B4-BE49-F238E27FC236}">
                <a16:creationId xmlns="" xmlns:a16="http://schemas.microsoft.com/office/drawing/2014/main" id="{B8BB57A8-7823-42A3-BA84-96690BFFDC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anchor="ctr"/>
          <a:lstStyle>
            <a:lvl1pPr algn="r">
              <a:defRPr sz="1600">
                <a:solidFill>
                  <a:schemeClr val="accent6"/>
                </a:solidFill>
                <a:latin typeface="+mn-lt"/>
              </a:defRPr>
            </a:lvl1pPr>
          </a:lstStyle>
          <a:p>
            <a:pPr>
              <a:defRPr/>
            </a:pPr>
            <a:fld id="{8D1FC6F8-0BCD-47E9-9C64-690771D9C14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Date Placeholder 14">
            <a:extLst>
              <a:ext uri="{FF2B5EF4-FFF2-40B4-BE49-F238E27FC236}">
                <a16:creationId xmlns="" xmlns:a16="http://schemas.microsoft.com/office/drawing/2014/main" id="{902A41BF-FE61-48B9-A0B1-94AAB15381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anchor="ctr"/>
          <a:lstStyle>
            <a:lvl1pPr>
              <a:defRPr sz="900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cap="all"/>
              <a:t>May 21, 20xx</a:t>
            </a:r>
            <a:endParaRPr lang="en-US" cap="all" dirty="0"/>
          </a:p>
        </p:txBody>
      </p:sp>
    </p:spTree>
    <p:extLst>
      <p:ext uri="{BB962C8B-B14F-4D97-AF65-F5344CB8AC3E}">
        <p14:creationId xmlns:p14="http://schemas.microsoft.com/office/powerpoint/2010/main" xmlns="" val="858706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raphic 35">
            <a:extLst>
              <a:ext uri="{FF2B5EF4-FFF2-40B4-BE49-F238E27FC236}">
                <a16:creationId xmlns="" xmlns:a16="http://schemas.microsoft.com/office/drawing/2014/main" id="{41C2529C-151F-488B-A358-D60A3D5521D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337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53E2EB21-CF4E-4578-820A-EACF488B17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6975" y="1144939"/>
            <a:ext cx="5473874" cy="687833"/>
          </a:xfrm>
          <a:prstGeom prst="rect">
            <a:avLst/>
          </a:prstGeom>
        </p:spPr>
        <p:txBody>
          <a:bodyPr anchor="b"/>
          <a:lstStyle>
            <a:lvl1pPr algn="ctr">
              <a:defRPr sz="2800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Text Placeholder 14">
            <a:extLst>
              <a:ext uri="{FF2B5EF4-FFF2-40B4-BE49-F238E27FC236}">
                <a16:creationId xmlns="" xmlns:a16="http://schemas.microsoft.com/office/drawing/2014/main" id="{7F450FCB-3FE4-489F-A4BA-4BF492C226C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19730" y="1836492"/>
            <a:ext cx="5152539" cy="71845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cap="none" spc="2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39" name="Text Placeholder 10">
            <a:extLst>
              <a:ext uri="{FF2B5EF4-FFF2-40B4-BE49-F238E27FC236}">
                <a16:creationId xmlns="" xmlns:a16="http://schemas.microsoft.com/office/drawing/2014/main" id="{EB6054A1-FB6D-4599-BAA9-5A51A0FA8C5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63991" y="2822318"/>
            <a:ext cx="3574251" cy="44876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cap="none" spc="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5054896-ABA6-49DF-9D5D-B2E6224DD442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866775" y="3333750"/>
            <a:ext cx="4352925" cy="26368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6" name="Text Placeholder 14">
            <a:extLst>
              <a:ext uri="{FF2B5EF4-FFF2-40B4-BE49-F238E27FC236}">
                <a16:creationId xmlns="" xmlns:a16="http://schemas.microsoft.com/office/drawing/2014/main" id="{EF233E3C-C99A-4345-9504-B06740BBAB2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983159" y="3186346"/>
            <a:ext cx="578977" cy="366359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5" name="Text Placeholder 14">
            <a:extLst>
              <a:ext uri="{FF2B5EF4-FFF2-40B4-BE49-F238E27FC236}">
                <a16:creationId xmlns="" xmlns:a16="http://schemas.microsoft.com/office/drawing/2014/main" id="{406787F7-1112-4CC9-8FD0-D3583902DE9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983159" y="3699738"/>
            <a:ext cx="578977" cy="366359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4" name="Text Placeholder 14">
            <a:extLst>
              <a:ext uri="{FF2B5EF4-FFF2-40B4-BE49-F238E27FC236}">
                <a16:creationId xmlns="" xmlns:a16="http://schemas.microsoft.com/office/drawing/2014/main" id="{99FA8680-9A76-4984-9EF3-619FF82EF7D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83159" y="4213130"/>
            <a:ext cx="578977" cy="366359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3" name="Text Placeholder 14">
            <a:extLst>
              <a:ext uri="{FF2B5EF4-FFF2-40B4-BE49-F238E27FC236}">
                <a16:creationId xmlns="" xmlns:a16="http://schemas.microsoft.com/office/drawing/2014/main" id="{CB4D59B1-4953-4B1A-9812-770624E09F4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83159" y="4726522"/>
            <a:ext cx="578977" cy="366359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2" name="Text Placeholder 14">
            <a:extLst>
              <a:ext uri="{FF2B5EF4-FFF2-40B4-BE49-F238E27FC236}">
                <a16:creationId xmlns="" xmlns:a16="http://schemas.microsoft.com/office/drawing/2014/main" id="{95F87D86-6041-4E3C-BB75-D69D0BE78AE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83159" y="5239913"/>
            <a:ext cx="578977" cy="366359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82" name="Text Placeholder 14">
            <a:extLst>
              <a:ext uri="{FF2B5EF4-FFF2-40B4-BE49-F238E27FC236}">
                <a16:creationId xmlns="" xmlns:a16="http://schemas.microsoft.com/office/drawing/2014/main" id="{634E901B-B6DE-434D-897D-F1CBD4C850F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983158" y="5757105"/>
            <a:ext cx="578977" cy="366359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0" name="Text Placeholder 10">
            <a:extLst>
              <a:ext uri="{FF2B5EF4-FFF2-40B4-BE49-F238E27FC236}">
                <a16:creationId xmlns="" xmlns:a16="http://schemas.microsoft.com/office/drawing/2014/main" id="{5E9FFDEA-766B-48BC-B5E5-F06563BF4DE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79875" y="2829932"/>
            <a:ext cx="3574251" cy="44876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cap="none" spc="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24" name="Text Placeholder 14">
            <a:extLst>
              <a:ext uri="{FF2B5EF4-FFF2-40B4-BE49-F238E27FC236}">
                <a16:creationId xmlns="" xmlns:a16="http://schemas.microsoft.com/office/drawing/2014/main" id="{1205833E-1296-4429-98BC-86ED5E75B78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6287" y="5930807"/>
            <a:ext cx="680833" cy="5534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5" name="Text Placeholder 14">
            <a:extLst>
              <a:ext uri="{FF2B5EF4-FFF2-40B4-BE49-F238E27FC236}">
                <a16:creationId xmlns="" xmlns:a16="http://schemas.microsoft.com/office/drawing/2014/main" id="{4ADE2985-788D-4E06-BD6E-2DAB0780CCC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83623" y="5930807"/>
            <a:ext cx="717943" cy="5534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="" xmlns:a16="http://schemas.microsoft.com/office/drawing/2014/main" id="{FAA1F6E3-EB96-4B94-BB57-05FD3C6316A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18590" y="5929991"/>
            <a:ext cx="688462" cy="5534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="" xmlns:a16="http://schemas.microsoft.com/office/drawing/2014/main" id="{A59FA224-FF57-40F3-9DE2-A9E5663CA40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244388" y="5929991"/>
            <a:ext cx="680835" cy="5534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8" name="Text Placeholder 14">
            <a:extLst>
              <a:ext uri="{FF2B5EF4-FFF2-40B4-BE49-F238E27FC236}">
                <a16:creationId xmlns="" xmlns:a16="http://schemas.microsoft.com/office/drawing/2014/main" id="{B54D6B4E-0A06-4D7F-A784-E937A895E84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072728" y="5929991"/>
            <a:ext cx="717942" cy="5534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grpSp>
        <p:nvGrpSpPr>
          <p:cNvPr id="81" name="Group 80">
            <a:extLst>
              <a:ext uri="{FF2B5EF4-FFF2-40B4-BE49-F238E27FC236}">
                <a16:creationId xmlns="" xmlns:a16="http://schemas.microsoft.com/office/drawing/2014/main" id="{CBAACD0B-92AC-4BB5-B2A1-E707BF04613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593151" y="3356785"/>
            <a:ext cx="4296522" cy="2583500"/>
            <a:chOff x="6593151" y="3356785"/>
            <a:chExt cx="4296522" cy="2583500"/>
          </a:xfrm>
        </p:grpSpPr>
        <p:cxnSp>
          <p:nvCxnSpPr>
            <p:cNvPr id="42" name="Straight Connector 41">
              <a:extLst>
                <a:ext uri="{FF2B5EF4-FFF2-40B4-BE49-F238E27FC236}">
                  <a16:creationId xmlns="" xmlns:a16="http://schemas.microsoft.com/office/drawing/2014/main" id="{5621DF36-2E24-4250-8EA9-A4F7384057A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593151" y="3873977"/>
              <a:ext cx="4296522" cy="0"/>
            </a:xfrm>
            <a:prstGeom prst="line">
              <a:avLst/>
            </a:prstGeom>
            <a:ln>
              <a:solidFill>
                <a:schemeClr val="accent3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="" xmlns:a16="http://schemas.microsoft.com/office/drawing/2014/main" id="{519F31A0-FCE5-444A-9B67-BAD40A29F00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593151" y="3356785"/>
              <a:ext cx="4296522" cy="0"/>
            </a:xfrm>
            <a:prstGeom prst="line">
              <a:avLst/>
            </a:prstGeom>
            <a:ln>
              <a:solidFill>
                <a:schemeClr val="accent3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="" xmlns:a16="http://schemas.microsoft.com/office/drawing/2014/main" id="{32EB8C64-26D1-49F5-BA35-75904015FB3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593151" y="5940285"/>
              <a:ext cx="4296522" cy="0"/>
            </a:xfrm>
            <a:prstGeom prst="line">
              <a:avLst/>
            </a:prstGeom>
            <a:ln>
              <a:solidFill>
                <a:schemeClr val="accent3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="" xmlns:a16="http://schemas.microsoft.com/office/drawing/2014/main" id="{97ED0880-E9DE-43CA-BBF7-379FADCCADC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593151" y="5417240"/>
              <a:ext cx="4296522" cy="0"/>
            </a:xfrm>
            <a:prstGeom prst="line">
              <a:avLst/>
            </a:prstGeom>
            <a:ln>
              <a:solidFill>
                <a:schemeClr val="accent3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="" xmlns:a16="http://schemas.microsoft.com/office/drawing/2014/main" id="{0ECB90AC-2E9C-4DA6-9DE3-DC040D0710F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593151" y="4908361"/>
              <a:ext cx="4296522" cy="0"/>
            </a:xfrm>
            <a:prstGeom prst="line">
              <a:avLst/>
            </a:prstGeom>
            <a:ln>
              <a:solidFill>
                <a:schemeClr val="accent3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="" xmlns:a16="http://schemas.microsoft.com/office/drawing/2014/main" id="{3D64C7F2-BB5D-48DC-9D4E-C23102C15F2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593151" y="4393627"/>
              <a:ext cx="4296522" cy="0"/>
            </a:xfrm>
            <a:prstGeom prst="line">
              <a:avLst/>
            </a:prstGeom>
            <a:ln>
              <a:solidFill>
                <a:schemeClr val="accent3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A55D8F5-8A01-4257-9CE6-A1B977F30FF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756287" y="5431011"/>
            <a:ext cx="680833" cy="501361"/>
          </a:xfrm>
          <a:prstGeom prst="rect">
            <a:avLst/>
          </a:prstGeom>
          <a:solidFill>
            <a:schemeClr val="accent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00F2C8F2-9655-45C9-AEF1-0F524E90442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86167" y="4913817"/>
            <a:ext cx="680834" cy="1018553"/>
          </a:xfrm>
          <a:prstGeom prst="rect">
            <a:avLst/>
          </a:prstGeom>
          <a:solidFill>
            <a:schemeClr val="accent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4458165E-0BB4-4621-BC5C-EB2DDE22E4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416048" y="4396625"/>
            <a:ext cx="680835" cy="1534931"/>
          </a:xfrm>
          <a:prstGeom prst="rect">
            <a:avLst/>
          </a:prstGeom>
          <a:solidFill>
            <a:schemeClr val="accent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6F4798AF-A852-4991-B42B-A74C235745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44388" y="3879433"/>
            <a:ext cx="680835" cy="2052123"/>
          </a:xfrm>
          <a:prstGeom prst="rect">
            <a:avLst/>
          </a:prstGeom>
          <a:solidFill>
            <a:schemeClr val="accent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CBCA52D7-A558-4733-BD5C-28751C99A1D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075270" y="3362241"/>
            <a:ext cx="680836" cy="2569313"/>
          </a:xfrm>
          <a:prstGeom prst="rect">
            <a:avLst/>
          </a:prstGeom>
          <a:solidFill>
            <a:schemeClr val="accent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ooter Placeholder 15">
            <a:extLst>
              <a:ext uri="{FF2B5EF4-FFF2-40B4-BE49-F238E27FC236}">
                <a16:creationId xmlns="" xmlns:a16="http://schemas.microsoft.com/office/drawing/2014/main" id="{067B5EA1-9C03-415F-A792-0E81289DB3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anchor="ctr"/>
          <a:lstStyle>
            <a:lvl1pPr algn="r">
              <a:defRPr sz="900" cap="all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3" name="Slide Number Placeholder 16">
            <a:extLst>
              <a:ext uri="{FF2B5EF4-FFF2-40B4-BE49-F238E27FC236}">
                <a16:creationId xmlns="" xmlns:a16="http://schemas.microsoft.com/office/drawing/2014/main" id="{258AB827-653F-449B-8FE9-EC1E4F1C15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anchor="ctr"/>
          <a:lstStyle>
            <a:lvl1pPr algn="r">
              <a:defRPr sz="1600">
                <a:solidFill>
                  <a:schemeClr val="accent6"/>
                </a:solidFill>
                <a:latin typeface="+mn-lt"/>
              </a:defRPr>
            </a:lvl1pPr>
          </a:lstStyle>
          <a:p>
            <a:pPr>
              <a:defRPr/>
            </a:pPr>
            <a:fld id="{8D1FC6F8-0BCD-47E9-9C64-690771D9C14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Date Placeholder 14">
            <a:extLst>
              <a:ext uri="{FF2B5EF4-FFF2-40B4-BE49-F238E27FC236}">
                <a16:creationId xmlns="" xmlns:a16="http://schemas.microsoft.com/office/drawing/2014/main" id="{045230A5-30E4-4168-93C9-124C889B63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anchor="ctr"/>
          <a:lstStyle>
            <a:lvl1pPr>
              <a:defRPr sz="900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cap="all"/>
              <a:t>May 21, 20xx</a:t>
            </a:r>
            <a:endParaRPr lang="en-US" cap="all" dirty="0"/>
          </a:p>
        </p:txBody>
      </p:sp>
    </p:spTree>
    <p:extLst>
      <p:ext uri="{BB962C8B-B14F-4D97-AF65-F5344CB8AC3E}">
        <p14:creationId xmlns:p14="http://schemas.microsoft.com/office/powerpoint/2010/main" xmlns="" val="24225142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Year Action 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raphic 119">
            <a:extLst>
              <a:ext uri="{FF2B5EF4-FFF2-40B4-BE49-F238E27FC236}">
                <a16:creationId xmlns="" xmlns:a16="http://schemas.microsoft.com/office/drawing/2014/main" id="{0D59F18F-5BD3-4E80-A69E-6D92DA9BB5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0" name="Group 99">
            <a:extLst>
              <a:ext uri="{FF2B5EF4-FFF2-40B4-BE49-F238E27FC236}">
                <a16:creationId xmlns="" xmlns:a16="http://schemas.microsoft.com/office/drawing/2014/main" id="{79CFC79B-A403-4086-AB1A-E4F1F5AC31F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10137" y="2689356"/>
            <a:ext cx="8510121" cy="0"/>
            <a:chOff x="1504814" y="2488864"/>
            <a:chExt cx="8510121" cy="0"/>
          </a:xfrm>
        </p:grpSpPr>
        <p:cxnSp>
          <p:nvCxnSpPr>
            <p:cNvPr id="79" name="Straight Connector 78">
              <a:extLst>
                <a:ext uri="{FF2B5EF4-FFF2-40B4-BE49-F238E27FC236}">
                  <a16:creationId xmlns="" xmlns:a16="http://schemas.microsoft.com/office/drawing/2014/main" id="{3993C126-30E8-42C9-97ED-B7968CE61D8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504814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="" xmlns:a16="http://schemas.microsoft.com/office/drawing/2014/main" id="{710C08B4-5A67-4383-9733-CF6DCA952D8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301137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="" xmlns:a16="http://schemas.microsoft.com/office/drawing/2014/main" id="{9736A6D3-72B8-4ADD-83D7-F905F1EB82F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083776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="" xmlns:a16="http://schemas.microsoft.com/office/drawing/2014/main" id="{7C048AE4-D798-4F1B-874C-F9044ECC860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80099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="" xmlns:a16="http://schemas.microsoft.com/office/drawing/2014/main" id="{224A7533-05E8-464C-81E3-83136E632AF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655896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="" xmlns:a16="http://schemas.microsoft.com/office/drawing/2014/main" id="{714E820A-336F-43A8-AB0D-875A28FB90F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52219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="" xmlns:a16="http://schemas.microsoft.com/office/drawing/2014/main" id="{6D557188-FB50-4CF1-85AD-28747D97DC4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234858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="" xmlns:a16="http://schemas.microsoft.com/office/drawing/2014/main" id="{1AF23435-A9FF-4958-AAD2-BC57F32090C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031181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="" xmlns:a16="http://schemas.microsoft.com/office/drawing/2014/main" id="{3B538E04-AA2E-459F-8D6B-7272BF9117A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813820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="" xmlns:a16="http://schemas.microsoft.com/office/drawing/2014/main" id="{379A5921-876C-47AA-BF02-FADD423D79B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10143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="" xmlns:a16="http://schemas.microsoft.com/office/drawing/2014/main" id="{9B30A0A8-B885-4ACC-A172-7A4408F0C0B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399625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B7C7B2-16AE-4434-A8AD-0977BCB945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1698" y="512299"/>
            <a:ext cx="10515600" cy="727388"/>
          </a:xfrm>
          <a:prstGeom prst="rect">
            <a:avLst/>
          </a:prstGeom>
        </p:spPr>
        <p:txBody>
          <a:bodyPr/>
          <a:lstStyle>
            <a:lvl1pPr>
              <a:defRPr sz="2800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1" name="Text Placeholder 14">
            <a:extLst>
              <a:ext uri="{FF2B5EF4-FFF2-40B4-BE49-F238E27FC236}">
                <a16:creationId xmlns="" xmlns:a16="http://schemas.microsoft.com/office/drawing/2014/main" id="{53B0593C-E961-4FCF-8FFD-E10C0FD17BB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992423" y="1780403"/>
            <a:ext cx="1440088" cy="58624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2" name="Text Placeholder 14">
            <a:extLst>
              <a:ext uri="{FF2B5EF4-FFF2-40B4-BE49-F238E27FC236}">
                <a16:creationId xmlns="" xmlns:a16="http://schemas.microsoft.com/office/drawing/2014/main" id="{82A98F85-0B8A-4F76-813C-C9E7A0AD880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360668" y="1780403"/>
            <a:ext cx="1440088" cy="58624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3" name="Text Placeholder 14">
            <a:extLst>
              <a:ext uri="{FF2B5EF4-FFF2-40B4-BE49-F238E27FC236}">
                <a16:creationId xmlns="" xmlns:a16="http://schemas.microsoft.com/office/drawing/2014/main" id="{0E645547-1191-4919-804B-D1DC905F368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307743" y="1780403"/>
            <a:ext cx="1440088" cy="58624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3" name="Text Placeholder 14">
            <a:extLst>
              <a:ext uri="{FF2B5EF4-FFF2-40B4-BE49-F238E27FC236}">
                <a16:creationId xmlns="" xmlns:a16="http://schemas.microsoft.com/office/drawing/2014/main" id="{70437561-3145-4AA5-B5BF-FC2748828C0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05322" y="2436036"/>
            <a:ext cx="1194201" cy="50172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cap="none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year</a:t>
            </a:r>
          </a:p>
        </p:txBody>
      </p:sp>
      <p:sp>
        <p:nvSpPr>
          <p:cNvPr id="42" name="Text Placeholder 14">
            <a:extLst>
              <a:ext uri="{FF2B5EF4-FFF2-40B4-BE49-F238E27FC236}">
                <a16:creationId xmlns="" xmlns:a16="http://schemas.microsoft.com/office/drawing/2014/main" id="{25924F20-2A98-40F8-8A1C-BF4BCDC2E9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75402" y="2774313"/>
            <a:ext cx="495300" cy="90449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3" name="Text Placeholder 14">
            <a:extLst>
              <a:ext uri="{FF2B5EF4-FFF2-40B4-BE49-F238E27FC236}">
                <a16:creationId xmlns="" xmlns:a16="http://schemas.microsoft.com/office/drawing/2014/main" id="{DFA884F6-1E9E-4CB8-B4C3-3699E85DC2F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64817" y="2774313"/>
            <a:ext cx="495300" cy="90449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4" name="Text Placeholder 14">
            <a:extLst>
              <a:ext uri="{FF2B5EF4-FFF2-40B4-BE49-F238E27FC236}">
                <a16:creationId xmlns="" xmlns:a16="http://schemas.microsoft.com/office/drawing/2014/main" id="{7C52539B-C569-4941-87E7-C3EFCFA1B40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54232" y="2774313"/>
            <a:ext cx="495300" cy="90449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5" name="Text Placeholder 14">
            <a:extLst>
              <a:ext uri="{FF2B5EF4-FFF2-40B4-BE49-F238E27FC236}">
                <a16:creationId xmlns="" xmlns:a16="http://schemas.microsoft.com/office/drawing/2014/main" id="{9B18D372-BEFC-4475-B0A5-A798E6CFD62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43647" y="2774313"/>
            <a:ext cx="495300" cy="90449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6" name="Text Placeholder 14">
            <a:extLst>
              <a:ext uri="{FF2B5EF4-FFF2-40B4-BE49-F238E27FC236}">
                <a16:creationId xmlns="" xmlns:a16="http://schemas.microsoft.com/office/drawing/2014/main" id="{19FE16DC-63F2-4A3D-A743-C8480AE391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33062" y="2774313"/>
            <a:ext cx="495300" cy="90449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7" name="Text Placeholder 14">
            <a:extLst>
              <a:ext uri="{FF2B5EF4-FFF2-40B4-BE49-F238E27FC236}">
                <a16:creationId xmlns="" xmlns:a16="http://schemas.microsoft.com/office/drawing/2014/main" id="{23422F26-58EB-43A7-A33C-2ADBC2320CF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622477" y="2774313"/>
            <a:ext cx="495300" cy="90449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8" name="Text Placeholder 14">
            <a:extLst>
              <a:ext uri="{FF2B5EF4-FFF2-40B4-BE49-F238E27FC236}">
                <a16:creationId xmlns="" xmlns:a16="http://schemas.microsoft.com/office/drawing/2014/main" id="{D9B50A50-093B-4DCA-929F-AF8AB169A47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11892" y="2774313"/>
            <a:ext cx="495300" cy="90449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9" name="Text Placeholder 14">
            <a:extLst>
              <a:ext uri="{FF2B5EF4-FFF2-40B4-BE49-F238E27FC236}">
                <a16:creationId xmlns="" xmlns:a16="http://schemas.microsoft.com/office/drawing/2014/main" id="{A60753DF-99A3-4BAF-AA47-4AD0BEAEAED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201307" y="2774313"/>
            <a:ext cx="495300" cy="90449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0" name="Text Placeholder 14">
            <a:extLst>
              <a:ext uri="{FF2B5EF4-FFF2-40B4-BE49-F238E27FC236}">
                <a16:creationId xmlns="" xmlns:a16="http://schemas.microsoft.com/office/drawing/2014/main" id="{470DC77E-070B-46BC-B95C-A323D9EEC9D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990722" y="2774313"/>
            <a:ext cx="495300" cy="90449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1" name="Text Placeholder 14">
            <a:extLst>
              <a:ext uri="{FF2B5EF4-FFF2-40B4-BE49-F238E27FC236}">
                <a16:creationId xmlns="" xmlns:a16="http://schemas.microsoft.com/office/drawing/2014/main" id="{E7D1C36D-258C-4B31-95BB-6C0127AEEAC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780137" y="2774313"/>
            <a:ext cx="495300" cy="90449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2" name="Text Placeholder 14">
            <a:extLst>
              <a:ext uri="{FF2B5EF4-FFF2-40B4-BE49-F238E27FC236}">
                <a16:creationId xmlns="" xmlns:a16="http://schemas.microsoft.com/office/drawing/2014/main" id="{214A7064-793B-4F30-9A33-42069EF6048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569552" y="2774313"/>
            <a:ext cx="495300" cy="90449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3" name="Text Placeholder 14">
            <a:extLst>
              <a:ext uri="{FF2B5EF4-FFF2-40B4-BE49-F238E27FC236}">
                <a16:creationId xmlns="" xmlns:a16="http://schemas.microsoft.com/office/drawing/2014/main" id="{5868F5A5-3ED0-4C78-A557-F4B94B123D9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358963" y="2774313"/>
            <a:ext cx="495300" cy="90449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4" name="Text Placeholder 14">
            <a:extLst>
              <a:ext uri="{FF2B5EF4-FFF2-40B4-BE49-F238E27FC236}">
                <a16:creationId xmlns="" xmlns:a16="http://schemas.microsoft.com/office/drawing/2014/main" id="{A727AB6E-B8DB-4DE5-BF92-3EDCA58B0CD4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992423" y="3563114"/>
            <a:ext cx="1440088" cy="58624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5" name="Text Placeholder 14">
            <a:extLst>
              <a:ext uri="{FF2B5EF4-FFF2-40B4-BE49-F238E27FC236}">
                <a16:creationId xmlns="" xmlns:a16="http://schemas.microsoft.com/office/drawing/2014/main" id="{9E6A60C5-3054-4500-AE04-5766330FED67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939498" y="3563114"/>
            <a:ext cx="1440088" cy="58624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none" spc="0" baseline="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6" name="Text Placeholder 14">
            <a:extLst>
              <a:ext uri="{FF2B5EF4-FFF2-40B4-BE49-F238E27FC236}">
                <a16:creationId xmlns="" xmlns:a16="http://schemas.microsoft.com/office/drawing/2014/main" id="{3984C0A5-C9AE-4249-8578-A0909B41B45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886573" y="3563114"/>
            <a:ext cx="1440088" cy="58624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4" name="Text Placeholder 14">
            <a:extLst>
              <a:ext uri="{FF2B5EF4-FFF2-40B4-BE49-F238E27FC236}">
                <a16:creationId xmlns="" xmlns:a16="http://schemas.microsoft.com/office/drawing/2014/main" id="{4C9A8467-48EB-4C64-8A54-0526649B91A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05322" y="4134112"/>
            <a:ext cx="1194201" cy="50172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cap="none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year</a:t>
            </a:r>
          </a:p>
        </p:txBody>
      </p:sp>
      <p:sp>
        <p:nvSpPr>
          <p:cNvPr id="66" name="Text Placeholder 14">
            <a:extLst>
              <a:ext uri="{FF2B5EF4-FFF2-40B4-BE49-F238E27FC236}">
                <a16:creationId xmlns="" xmlns:a16="http://schemas.microsoft.com/office/drawing/2014/main" id="{11C267AB-B4C6-4059-B2A8-DCF715B29EC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675402" y="4476140"/>
            <a:ext cx="495300" cy="90449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7" name="Text Placeholder 14">
            <a:extLst>
              <a:ext uri="{FF2B5EF4-FFF2-40B4-BE49-F238E27FC236}">
                <a16:creationId xmlns="" xmlns:a16="http://schemas.microsoft.com/office/drawing/2014/main" id="{3BF85ABF-DD16-49D4-9DD2-C35A92EAFE3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464817" y="4476140"/>
            <a:ext cx="495300" cy="90449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8" name="Text Placeholder 14">
            <a:extLst>
              <a:ext uri="{FF2B5EF4-FFF2-40B4-BE49-F238E27FC236}">
                <a16:creationId xmlns="" xmlns:a16="http://schemas.microsoft.com/office/drawing/2014/main" id="{997C6187-BB2F-413C-AC7B-BBAA249AFD0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254232" y="4476140"/>
            <a:ext cx="495300" cy="90449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9" name="Text Placeholder 14">
            <a:extLst>
              <a:ext uri="{FF2B5EF4-FFF2-40B4-BE49-F238E27FC236}">
                <a16:creationId xmlns="" xmlns:a16="http://schemas.microsoft.com/office/drawing/2014/main" id="{96C1DC7A-93B1-4894-AD2D-AC636AC3DAB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043647" y="4476140"/>
            <a:ext cx="495300" cy="90449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0" name="Text Placeholder 14">
            <a:extLst>
              <a:ext uri="{FF2B5EF4-FFF2-40B4-BE49-F238E27FC236}">
                <a16:creationId xmlns="" xmlns:a16="http://schemas.microsoft.com/office/drawing/2014/main" id="{872C35DC-A640-4C27-A87F-380E7440F3F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833062" y="4476140"/>
            <a:ext cx="495300" cy="90449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1" name="Text Placeholder 14">
            <a:extLst>
              <a:ext uri="{FF2B5EF4-FFF2-40B4-BE49-F238E27FC236}">
                <a16:creationId xmlns="" xmlns:a16="http://schemas.microsoft.com/office/drawing/2014/main" id="{02969206-EA35-4C29-B0EB-3FF5636A8AB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622477" y="4476140"/>
            <a:ext cx="495300" cy="90449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2" name="Text Placeholder 14">
            <a:extLst>
              <a:ext uri="{FF2B5EF4-FFF2-40B4-BE49-F238E27FC236}">
                <a16:creationId xmlns="" xmlns:a16="http://schemas.microsoft.com/office/drawing/2014/main" id="{79B642F3-327B-4AF1-85D8-5BE8BA286A1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11892" y="4476140"/>
            <a:ext cx="495300" cy="90449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3" name="Text Placeholder 14">
            <a:extLst>
              <a:ext uri="{FF2B5EF4-FFF2-40B4-BE49-F238E27FC236}">
                <a16:creationId xmlns="" xmlns:a16="http://schemas.microsoft.com/office/drawing/2014/main" id="{0D45BD78-6B19-4D6A-A164-2017ABC7836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201307" y="4476140"/>
            <a:ext cx="495300" cy="90449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4" name="Text Placeholder 14">
            <a:extLst>
              <a:ext uri="{FF2B5EF4-FFF2-40B4-BE49-F238E27FC236}">
                <a16:creationId xmlns="" xmlns:a16="http://schemas.microsoft.com/office/drawing/2014/main" id="{494676D6-C880-49A1-B83E-2D632934D66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990722" y="4476140"/>
            <a:ext cx="495300" cy="90449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5" name="Text Placeholder 14">
            <a:extLst>
              <a:ext uri="{FF2B5EF4-FFF2-40B4-BE49-F238E27FC236}">
                <a16:creationId xmlns="" xmlns:a16="http://schemas.microsoft.com/office/drawing/2014/main" id="{0C07048D-5DEB-4348-8A16-DB77BE49097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780137" y="4476140"/>
            <a:ext cx="495300" cy="90449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6" name="Text Placeholder 14">
            <a:extLst>
              <a:ext uri="{FF2B5EF4-FFF2-40B4-BE49-F238E27FC236}">
                <a16:creationId xmlns="" xmlns:a16="http://schemas.microsoft.com/office/drawing/2014/main" id="{DCED3D6A-EF8C-4F42-B23B-30ED2C33EAB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569552" y="4476140"/>
            <a:ext cx="495300" cy="90449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7" name="Text Placeholder 14">
            <a:extLst>
              <a:ext uri="{FF2B5EF4-FFF2-40B4-BE49-F238E27FC236}">
                <a16:creationId xmlns="" xmlns:a16="http://schemas.microsoft.com/office/drawing/2014/main" id="{E966B469-8508-4732-8A0A-58429BD0E7B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0358963" y="4476140"/>
            <a:ext cx="495300" cy="90449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grpSp>
        <p:nvGrpSpPr>
          <p:cNvPr id="101" name="Group 100">
            <a:extLst>
              <a:ext uri="{FF2B5EF4-FFF2-40B4-BE49-F238E27FC236}">
                <a16:creationId xmlns="" xmlns:a16="http://schemas.microsoft.com/office/drawing/2014/main" id="{97A40874-7B89-4A5D-9562-21D6994C39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10137" y="4391183"/>
            <a:ext cx="8510121" cy="0"/>
            <a:chOff x="1504814" y="2488864"/>
            <a:chExt cx="8510121" cy="0"/>
          </a:xfrm>
        </p:grpSpPr>
        <p:cxnSp>
          <p:nvCxnSpPr>
            <p:cNvPr id="102" name="Straight Connector 101">
              <a:extLst>
                <a:ext uri="{FF2B5EF4-FFF2-40B4-BE49-F238E27FC236}">
                  <a16:creationId xmlns="" xmlns:a16="http://schemas.microsoft.com/office/drawing/2014/main" id="{32860379-5BA3-4D4F-BAC0-C7783F7552D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504814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="" xmlns:a16="http://schemas.microsoft.com/office/drawing/2014/main" id="{DF221EBE-F43A-48CE-8E3D-D0777E2424C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301137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="" xmlns:a16="http://schemas.microsoft.com/office/drawing/2014/main" id="{C70DFAA8-4E1B-45F7-B640-2C00AAC65BA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083776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="" xmlns:a16="http://schemas.microsoft.com/office/drawing/2014/main" id="{067A42DA-2625-4CA8-AEC6-2FBCF01A927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80099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="" xmlns:a16="http://schemas.microsoft.com/office/drawing/2014/main" id="{89B3F7FF-9011-4E3D-9DA2-C144F9B7A5E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655896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="" xmlns:a16="http://schemas.microsoft.com/office/drawing/2014/main" id="{30EEA406-B4BE-4A22-9879-A86700556BE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52219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="" xmlns:a16="http://schemas.microsoft.com/office/drawing/2014/main" id="{F5F5190B-A9FA-4925-81A3-8AF19F70933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234858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="" xmlns:a16="http://schemas.microsoft.com/office/drawing/2014/main" id="{93F58E8B-B6D9-46C2-95B1-755AD7B0289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031181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="" xmlns:a16="http://schemas.microsoft.com/office/drawing/2014/main" id="{46BED819-4195-456A-8507-0CC09BDCFED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813820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="" xmlns:a16="http://schemas.microsoft.com/office/drawing/2014/main" id="{23541D3E-8275-4522-81E7-C83B829D83C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10143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="" xmlns:a16="http://schemas.microsoft.com/office/drawing/2014/main" id="{6CD34DF1-D500-4560-A303-92050A81120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399625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Footer Placeholder 15">
            <a:extLst>
              <a:ext uri="{FF2B5EF4-FFF2-40B4-BE49-F238E27FC236}">
                <a16:creationId xmlns="" xmlns:a16="http://schemas.microsoft.com/office/drawing/2014/main" id="{47D7FFC8-D319-4F8D-9F95-39BB21C0EE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anchor="ctr"/>
          <a:lstStyle>
            <a:lvl1pPr algn="r">
              <a:defRPr sz="900" cap="all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3" name="Slide Number Placeholder 16">
            <a:extLst>
              <a:ext uri="{FF2B5EF4-FFF2-40B4-BE49-F238E27FC236}">
                <a16:creationId xmlns="" xmlns:a16="http://schemas.microsoft.com/office/drawing/2014/main" id="{8DDD48EC-9DE8-4C43-881A-2597A1DDE2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anchor="ctr"/>
          <a:lstStyle>
            <a:lvl1pPr algn="r">
              <a:defRPr sz="1600">
                <a:solidFill>
                  <a:schemeClr val="accent6"/>
                </a:solidFill>
                <a:latin typeface="+mn-lt"/>
              </a:defRPr>
            </a:lvl1pPr>
          </a:lstStyle>
          <a:p>
            <a:pPr>
              <a:defRPr/>
            </a:pPr>
            <a:fld id="{8D1FC6F8-0BCD-47E9-9C64-690771D9C14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Date Placeholder 14">
            <a:extLst>
              <a:ext uri="{FF2B5EF4-FFF2-40B4-BE49-F238E27FC236}">
                <a16:creationId xmlns="" xmlns:a16="http://schemas.microsoft.com/office/drawing/2014/main" id="{650B4D37-2FE8-4F27-8951-CF9D947DBA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anchor="ctr"/>
          <a:lstStyle>
            <a:lvl1pPr>
              <a:defRPr sz="900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cap="all"/>
              <a:t>May 21, 20xx</a:t>
            </a:r>
            <a:endParaRPr lang="en-US" cap="all" dirty="0"/>
          </a:p>
        </p:txBody>
      </p:sp>
    </p:spTree>
    <p:extLst>
      <p:ext uri="{BB962C8B-B14F-4D97-AF65-F5344CB8AC3E}">
        <p14:creationId xmlns:p14="http://schemas.microsoft.com/office/powerpoint/2010/main" xmlns="" val="1691548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nci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="" xmlns:a16="http://schemas.microsoft.com/office/drawing/2014/main" id="{0ADA1982-C216-4747-ACCC-39BC3F50B1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FFCD2AA7-E8A5-43C8-A284-AB4951189D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2949" y="527542"/>
            <a:ext cx="6922876" cy="687834"/>
          </a:xfrm>
          <a:prstGeom prst="rect">
            <a:avLst/>
          </a:prstGeom>
        </p:spPr>
        <p:txBody>
          <a:bodyPr/>
          <a:lstStyle>
            <a:lvl1pPr>
              <a:defRPr sz="2800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1D681FF-F6BE-41D5-AE6C-B4110384B0F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93738" y="1128713"/>
            <a:ext cx="7654925" cy="50688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Footer Placeholder 15">
            <a:extLst>
              <a:ext uri="{FF2B5EF4-FFF2-40B4-BE49-F238E27FC236}">
                <a16:creationId xmlns="" xmlns:a16="http://schemas.microsoft.com/office/drawing/2014/main" id="{A60E8AF0-85D7-4035-8301-57B3B4977F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anchor="ctr"/>
          <a:lstStyle>
            <a:lvl1pPr algn="r">
              <a:defRPr sz="900" cap="all" spc="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3" name="Slide Number Placeholder 16">
            <a:extLst>
              <a:ext uri="{FF2B5EF4-FFF2-40B4-BE49-F238E27FC236}">
                <a16:creationId xmlns="" xmlns:a16="http://schemas.microsoft.com/office/drawing/2014/main" id="{481785BD-DC42-4BBE-8C62-BCE6F0EA47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anchor="ctr"/>
          <a:lstStyle>
            <a:lvl1pPr algn="r">
              <a:defRPr sz="160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8D1FC6F8-0BCD-47E9-9C64-690771D9C14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Date Placeholder 14">
            <a:extLst>
              <a:ext uri="{FF2B5EF4-FFF2-40B4-BE49-F238E27FC236}">
                <a16:creationId xmlns="" xmlns:a16="http://schemas.microsoft.com/office/drawing/2014/main" id="{E7886D57-8CCD-43A4-AA49-E96D2EE3EB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anchor="ctr"/>
          <a:lstStyle>
            <a:lvl1pPr>
              <a:defRPr sz="900" spc="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>
              <a:defRPr/>
            </a:pPr>
            <a:r>
              <a:rPr lang="en-US" cap="all"/>
              <a:t>May 21, 20xx</a:t>
            </a:r>
            <a:endParaRPr lang="en-US" cap="all" dirty="0"/>
          </a:p>
        </p:txBody>
      </p:sp>
    </p:spTree>
    <p:extLst>
      <p:ext uri="{BB962C8B-B14F-4D97-AF65-F5344CB8AC3E}">
        <p14:creationId xmlns:p14="http://schemas.microsoft.com/office/powerpoint/2010/main" xmlns="" val="10367910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Team 4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="" xmlns:a16="http://schemas.microsoft.com/office/drawing/2014/main" id="{6F8B9974-85ED-46AA-8617-AC54C847B6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1"/>
            <a:ext cx="1220522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EB6F28C4-DD1C-4E63-87E8-D76D85414C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858" y="2377440"/>
            <a:ext cx="1939480" cy="2115505"/>
          </a:xfrm>
          <a:prstGeom prst="rect">
            <a:avLst/>
          </a:prstGeom>
        </p:spPr>
        <p:txBody>
          <a:bodyPr anchor="ctr"/>
          <a:lstStyle>
            <a:lvl1pPr algn="ctr">
              <a:defRPr sz="2800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Picture Placeholder 9">
            <a:extLst>
              <a:ext uri="{FF2B5EF4-FFF2-40B4-BE49-F238E27FC236}">
                <a16:creationId xmlns="" xmlns:a16="http://schemas.microsoft.com/office/drawing/2014/main" id="{3987B23C-61B9-4A48-AD36-5E284812C44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088220" y="2599422"/>
            <a:ext cx="1502806" cy="1502805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CCBD4661-3D71-432B-9308-D2D085BDDDC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190425" y="2599420"/>
            <a:ext cx="1502806" cy="1502805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7" name="Picture Placeholder 9">
            <a:extLst>
              <a:ext uri="{FF2B5EF4-FFF2-40B4-BE49-F238E27FC236}">
                <a16:creationId xmlns="" xmlns:a16="http://schemas.microsoft.com/office/drawing/2014/main" id="{F89712B5-4C74-4247-B444-43F116D582E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291629" y="2599420"/>
            <a:ext cx="1502806" cy="1502805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6" name="Picture Placeholder 9">
            <a:extLst>
              <a:ext uri="{FF2B5EF4-FFF2-40B4-BE49-F238E27FC236}">
                <a16:creationId xmlns="" xmlns:a16="http://schemas.microsoft.com/office/drawing/2014/main" id="{33EE5A9D-21AC-4735-98D7-42551FA2C58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387443" y="2599420"/>
            <a:ext cx="1502806" cy="1502805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5EDBA775-4308-4BDB-B966-8167F3D04F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975041" y="2486242"/>
            <a:ext cx="1729165" cy="1729165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8BDDB0B0-BDCD-459F-AF20-19E1A72176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077246" y="2486240"/>
            <a:ext cx="1729165" cy="1729165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69A8E9D1-9673-42D1-A573-05CDC9EF884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178450" y="2486240"/>
            <a:ext cx="1729165" cy="1729165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52F851C1-89A7-44A6-8617-10C435FCD3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74264" y="2486240"/>
            <a:ext cx="1729165" cy="1729165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 Placeholder 14">
            <a:extLst>
              <a:ext uri="{FF2B5EF4-FFF2-40B4-BE49-F238E27FC236}">
                <a16:creationId xmlns="" xmlns:a16="http://schemas.microsoft.com/office/drawing/2014/main" id="{11C9BE46-D000-4DE5-8AD9-6BFAD927A01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796727" y="4435583"/>
            <a:ext cx="2085792" cy="274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cap="all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="" xmlns:a16="http://schemas.microsoft.com/office/drawing/2014/main" id="{5773EC03-0830-4EAE-A7B0-38902833DC2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96865" y="4661551"/>
            <a:ext cx="1885516" cy="36512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0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="" xmlns:a16="http://schemas.microsoft.com/office/drawing/2014/main" id="{32E4889E-0745-4713-90D8-432A681AFCE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98932" y="4435583"/>
            <a:ext cx="2085792" cy="274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cap="all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28" name="Text Placeholder 14">
            <a:extLst>
              <a:ext uri="{FF2B5EF4-FFF2-40B4-BE49-F238E27FC236}">
                <a16:creationId xmlns="" xmlns:a16="http://schemas.microsoft.com/office/drawing/2014/main" id="{BFD869E7-29DA-4FEB-AB84-1C1FC3ABAE3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999070" y="4661551"/>
            <a:ext cx="1885516" cy="36512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0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0" name="Text Placeholder 14">
            <a:extLst>
              <a:ext uri="{FF2B5EF4-FFF2-40B4-BE49-F238E27FC236}">
                <a16:creationId xmlns="" xmlns:a16="http://schemas.microsoft.com/office/drawing/2014/main" id="{9E68119B-CDCA-4341-8772-2C5BF80B4E4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00136" y="4435751"/>
            <a:ext cx="2085792" cy="274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cap="all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31" name="Text Placeholder 14">
            <a:extLst>
              <a:ext uri="{FF2B5EF4-FFF2-40B4-BE49-F238E27FC236}">
                <a16:creationId xmlns="" xmlns:a16="http://schemas.microsoft.com/office/drawing/2014/main" id="{303A31BF-223A-44A5-84FD-7281FF2E4CD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100274" y="4661551"/>
            <a:ext cx="1885516" cy="36512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0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2" name="Text Placeholder 14">
            <a:extLst>
              <a:ext uri="{FF2B5EF4-FFF2-40B4-BE49-F238E27FC236}">
                <a16:creationId xmlns="" xmlns:a16="http://schemas.microsoft.com/office/drawing/2014/main" id="{666E1F4A-0D75-4B8E-A181-DBEB50FB1D6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095950" y="4435583"/>
            <a:ext cx="2085792" cy="274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cap="all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33" name="Text Placeholder 14">
            <a:extLst>
              <a:ext uri="{FF2B5EF4-FFF2-40B4-BE49-F238E27FC236}">
                <a16:creationId xmlns="" xmlns:a16="http://schemas.microsoft.com/office/drawing/2014/main" id="{5EAE80D5-B799-4807-8F81-22C4218233D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96088" y="4661551"/>
            <a:ext cx="1885516" cy="36512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0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9" name="Footer Placeholder 15">
            <a:extLst>
              <a:ext uri="{FF2B5EF4-FFF2-40B4-BE49-F238E27FC236}">
                <a16:creationId xmlns="" xmlns:a16="http://schemas.microsoft.com/office/drawing/2014/main" id="{6F4437FE-F08F-4311-B53A-88E2B729B7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anchor="ctr"/>
          <a:lstStyle>
            <a:lvl1pPr algn="r">
              <a:defRPr sz="900" cap="all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40" name="Slide Number Placeholder 16">
            <a:extLst>
              <a:ext uri="{FF2B5EF4-FFF2-40B4-BE49-F238E27FC236}">
                <a16:creationId xmlns="" xmlns:a16="http://schemas.microsoft.com/office/drawing/2014/main" id="{D0901035-50AC-4DE0-9A34-AAA61EC10E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anchor="ctr"/>
          <a:lstStyle>
            <a:lvl1pPr algn="r">
              <a:defRPr sz="1600">
                <a:solidFill>
                  <a:schemeClr val="accent6"/>
                </a:solidFill>
                <a:latin typeface="+mn-lt"/>
              </a:defRPr>
            </a:lvl1pPr>
          </a:lstStyle>
          <a:p>
            <a:pPr>
              <a:defRPr/>
            </a:pPr>
            <a:fld id="{8D1FC6F8-0BCD-47E9-9C64-690771D9C14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1" name="Date Placeholder 14">
            <a:extLst>
              <a:ext uri="{FF2B5EF4-FFF2-40B4-BE49-F238E27FC236}">
                <a16:creationId xmlns="" xmlns:a16="http://schemas.microsoft.com/office/drawing/2014/main" id="{5FDD3145-ADE2-4744-AF2E-9C8074C858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anchor="ctr"/>
          <a:lstStyle>
            <a:lvl1pPr>
              <a:defRPr sz="900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cap="all"/>
              <a:t>May 21, 20xx</a:t>
            </a:r>
            <a:endParaRPr lang="en-US" cap="all" dirty="0"/>
          </a:p>
        </p:txBody>
      </p:sp>
    </p:spTree>
    <p:extLst>
      <p:ext uri="{BB962C8B-B14F-4D97-AF65-F5344CB8AC3E}">
        <p14:creationId xmlns:p14="http://schemas.microsoft.com/office/powerpoint/2010/main" xmlns="" val="41914450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Team 8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="" xmlns:a16="http://schemas.microsoft.com/office/drawing/2014/main" id="{8A79A51B-CC7A-4B36-B457-AF32363881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1"/>
            <a:ext cx="1220522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019BE9-6149-434A-B185-EE74341126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1216" y="2375820"/>
            <a:ext cx="1939480" cy="2112264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90000"/>
              </a:lnSpc>
              <a:spcBef>
                <a:spcPts val="1000"/>
              </a:spcBef>
              <a:defRPr sz="2800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4" name="Picture Placeholder 9">
            <a:extLst>
              <a:ext uri="{FF2B5EF4-FFF2-40B4-BE49-F238E27FC236}">
                <a16:creationId xmlns="" xmlns:a16="http://schemas.microsoft.com/office/drawing/2014/main" id="{18B0121B-CD0E-495B-9B36-4E88EA4A9786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136339" y="1326925"/>
            <a:ext cx="1391577" cy="1391576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81" name="Picture Placeholder 9">
            <a:extLst>
              <a:ext uri="{FF2B5EF4-FFF2-40B4-BE49-F238E27FC236}">
                <a16:creationId xmlns="" xmlns:a16="http://schemas.microsoft.com/office/drawing/2014/main" id="{4508E76D-2071-4546-8DF2-405B38E2E271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5209991" y="1326192"/>
            <a:ext cx="1391577" cy="1391576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85" name="Picture Placeholder 9">
            <a:extLst>
              <a:ext uri="{FF2B5EF4-FFF2-40B4-BE49-F238E27FC236}">
                <a16:creationId xmlns="" xmlns:a16="http://schemas.microsoft.com/office/drawing/2014/main" id="{D319C8D5-E3A6-45C8-8A64-1C1B70C90DD1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7305041" y="1335752"/>
            <a:ext cx="1391577" cy="1391576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87" name="Picture Placeholder 9">
            <a:extLst>
              <a:ext uri="{FF2B5EF4-FFF2-40B4-BE49-F238E27FC236}">
                <a16:creationId xmlns="" xmlns:a16="http://schemas.microsoft.com/office/drawing/2014/main" id="{01486F31-E79E-4E60-8749-B8036B3F096A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9384248" y="1326192"/>
            <a:ext cx="1391577" cy="1391576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37" name="Oval 36">
            <a:extLst>
              <a:ext uri="{FF2B5EF4-FFF2-40B4-BE49-F238E27FC236}">
                <a16:creationId xmlns="" xmlns:a16="http://schemas.microsoft.com/office/drawing/2014/main" id="{8139AA92-1781-41FF-9168-9F70B1CD9F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31536" y="1222122"/>
            <a:ext cx="1601183" cy="1601183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ext Placeholder 14">
            <a:extLst>
              <a:ext uri="{FF2B5EF4-FFF2-40B4-BE49-F238E27FC236}">
                <a16:creationId xmlns="" xmlns:a16="http://schemas.microsoft.com/office/drawing/2014/main" id="{5FE36F90-735E-43D7-854A-0347B805053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796727" y="2972370"/>
            <a:ext cx="2085792" cy="274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 cap="all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42" name="Text Placeholder 14">
            <a:extLst>
              <a:ext uri="{FF2B5EF4-FFF2-40B4-BE49-F238E27FC236}">
                <a16:creationId xmlns="" xmlns:a16="http://schemas.microsoft.com/office/drawing/2014/main" id="{2D0125FE-7543-4B0C-8C50-D4F2949EE8A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96865" y="3198338"/>
            <a:ext cx="1885516" cy="36512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0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43" name="Text Placeholder 14">
            <a:extLst>
              <a:ext uri="{FF2B5EF4-FFF2-40B4-BE49-F238E27FC236}">
                <a16:creationId xmlns="" xmlns:a16="http://schemas.microsoft.com/office/drawing/2014/main" id="{839FFFF4-4A0D-40BD-B34D-CD03D03FBEC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98932" y="2972370"/>
            <a:ext cx="2085792" cy="274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cap="all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44" name="Text Placeholder 14">
            <a:extLst>
              <a:ext uri="{FF2B5EF4-FFF2-40B4-BE49-F238E27FC236}">
                <a16:creationId xmlns="" xmlns:a16="http://schemas.microsoft.com/office/drawing/2014/main" id="{2697A53A-8491-4753-901E-02236DC0D5C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999070" y="3198338"/>
            <a:ext cx="1885516" cy="36512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0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45" name="Text Placeholder 14">
            <a:extLst>
              <a:ext uri="{FF2B5EF4-FFF2-40B4-BE49-F238E27FC236}">
                <a16:creationId xmlns="" xmlns:a16="http://schemas.microsoft.com/office/drawing/2014/main" id="{A51D26D1-89AE-43E7-8F1B-E28B18019F8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00136" y="2972538"/>
            <a:ext cx="2085792" cy="274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cap="all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46" name="Text Placeholder 14">
            <a:extLst>
              <a:ext uri="{FF2B5EF4-FFF2-40B4-BE49-F238E27FC236}">
                <a16:creationId xmlns="" xmlns:a16="http://schemas.microsoft.com/office/drawing/2014/main" id="{0191059F-A4F0-4F1C-8237-308B7AD3F97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100274" y="3198338"/>
            <a:ext cx="1885516" cy="36512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0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47" name="Text Placeholder 14">
            <a:extLst>
              <a:ext uri="{FF2B5EF4-FFF2-40B4-BE49-F238E27FC236}">
                <a16:creationId xmlns="" xmlns:a16="http://schemas.microsoft.com/office/drawing/2014/main" id="{CFCD3D62-2515-40AC-A8A1-F7786244B36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095950" y="2972370"/>
            <a:ext cx="2085792" cy="274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cap="all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48" name="Text Placeholder 14">
            <a:extLst>
              <a:ext uri="{FF2B5EF4-FFF2-40B4-BE49-F238E27FC236}">
                <a16:creationId xmlns="" xmlns:a16="http://schemas.microsoft.com/office/drawing/2014/main" id="{96332DF1-A140-4DDE-9D59-EEF6D503A8D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96088" y="3198338"/>
            <a:ext cx="1885516" cy="36512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0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97" name="Picture Placeholder 9">
            <a:extLst>
              <a:ext uri="{FF2B5EF4-FFF2-40B4-BE49-F238E27FC236}">
                <a16:creationId xmlns="" xmlns:a16="http://schemas.microsoft.com/office/drawing/2014/main" id="{74EEDA10-EB71-4CAE-80C3-9C8B46E6DF07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3136338" y="3967833"/>
            <a:ext cx="1391577" cy="1391576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99" name="Picture Placeholder 9">
            <a:extLst>
              <a:ext uri="{FF2B5EF4-FFF2-40B4-BE49-F238E27FC236}">
                <a16:creationId xmlns="" xmlns:a16="http://schemas.microsoft.com/office/drawing/2014/main" id="{B9B031BF-4314-4A3C-B53C-3958CC4E6228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5209990" y="3967100"/>
            <a:ext cx="1391577" cy="1391576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01" name="Picture Placeholder 9">
            <a:extLst>
              <a:ext uri="{FF2B5EF4-FFF2-40B4-BE49-F238E27FC236}">
                <a16:creationId xmlns="" xmlns:a16="http://schemas.microsoft.com/office/drawing/2014/main" id="{BC693B9A-3B30-4605-8EB8-2F155D0A4D7C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7305040" y="3976660"/>
            <a:ext cx="1391577" cy="1391576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03" name="Picture Placeholder 9">
            <a:extLst>
              <a:ext uri="{FF2B5EF4-FFF2-40B4-BE49-F238E27FC236}">
                <a16:creationId xmlns="" xmlns:a16="http://schemas.microsoft.com/office/drawing/2014/main" id="{B4CC215D-FD31-4423-900D-14FF4F457AFA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384247" y="3967100"/>
            <a:ext cx="1391577" cy="1391576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73" name="Text Placeholder 14">
            <a:extLst>
              <a:ext uri="{FF2B5EF4-FFF2-40B4-BE49-F238E27FC236}">
                <a16:creationId xmlns="" xmlns:a16="http://schemas.microsoft.com/office/drawing/2014/main" id="{D4954E76-6CE5-4657-B73B-9875EBBEE0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796727" y="5587307"/>
            <a:ext cx="2085792" cy="274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cap="all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74" name="Text Placeholder 14">
            <a:extLst>
              <a:ext uri="{FF2B5EF4-FFF2-40B4-BE49-F238E27FC236}">
                <a16:creationId xmlns="" xmlns:a16="http://schemas.microsoft.com/office/drawing/2014/main" id="{E361B92F-F111-450A-A880-C3450379230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896865" y="5813275"/>
            <a:ext cx="1885516" cy="36512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0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75" name="Text Placeholder 14">
            <a:extLst>
              <a:ext uri="{FF2B5EF4-FFF2-40B4-BE49-F238E27FC236}">
                <a16:creationId xmlns="" xmlns:a16="http://schemas.microsoft.com/office/drawing/2014/main" id="{375C0FEC-10E7-43EA-953F-8CB9B43D05D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898932" y="5587307"/>
            <a:ext cx="2085792" cy="274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cap="all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76" name="Text Placeholder 14">
            <a:extLst>
              <a:ext uri="{FF2B5EF4-FFF2-40B4-BE49-F238E27FC236}">
                <a16:creationId xmlns="" xmlns:a16="http://schemas.microsoft.com/office/drawing/2014/main" id="{84B1D0A0-DE01-44D1-9B3D-C05DBE9FF7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999070" y="5813275"/>
            <a:ext cx="1885516" cy="36512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0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77" name="Text Placeholder 14">
            <a:extLst>
              <a:ext uri="{FF2B5EF4-FFF2-40B4-BE49-F238E27FC236}">
                <a16:creationId xmlns="" xmlns:a16="http://schemas.microsoft.com/office/drawing/2014/main" id="{DB6914BB-9516-4473-A02F-1A325FA7EF4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000136" y="5587475"/>
            <a:ext cx="2085792" cy="274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cap="all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78" name="Text Placeholder 14">
            <a:extLst>
              <a:ext uri="{FF2B5EF4-FFF2-40B4-BE49-F238E27FC236}">
                <a16:creationId xmlns="" xmlns:a16="http://schemas.microsoft.com/office/drawing/2014/main" id="{FEE30418-F1D4-4D16-A984-FAA6CA0C74B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100274" y="5813275"/>
            <a:ext cx="1885516" cy="36512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0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79" name="Text Placeholder 14">
            <a:extLst>
              <a:ext uri="{FF2B5EF4-FFF2-40B4-BE49-F238E27FC236}">
                <a16:creationId xmlns="" xmlns:a16="http://schemas.microsoft.com/office/drawing/2014/main" id="{6D336D9D-1BA1-44AE-96D0-3ABDA2E02FB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095950" y="5587307"/>
            <a:ext cx="2085792" cy="274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cap="all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80" name="Text Placeholder 14">
            <a:extLst>
              <a:ext uri="{FF2B5EF4-FFF2-40B4-BE49-F238E27FC236}">
                <a16:creationId xmlns="" xmlns:a16="http://schemas.microsoft.com/office/drawing/2014/main" id="{6CFC9B87-2AEB-414D-90C4-B7F8F4AA908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92018" y="5813275"/>
            <a:ext cx="1885515" cy="36512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0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82" name="Oval 81">
            <a:extLst>
              <a:ext uri="{FF2B5EF4-FFF2-40B4-BE49-F238E27FC236}">
                <a16:creationId xmlns="" xmlns:a16="http://schemas.microsoft.com/office/drawing/2014/main" id="{9DC42105-8FBF-4317-8822-399B1F791AB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105188" y="1221389"/>
            <a:ext cx="1601183" cy="1601183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Oval 85">
            <a:extLst>
              <a:ext uri="{FF2B5EF4-FFF2-40B4-BE49-F238E27FC236}">
                <a16:creationId xmlns="" xmlns:a16="http://schemas.microsoft.com/office/drawing/2014/main" id="{644C80F9-E615-4699-A719-131E6201176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200238" y="1230949"/>
            <a:ext cx="1601183" cy="1601183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Oval 87">
            <a:extLst>
              <a:ext uri="{FF2B5EF4-FFF2-40B4-BE49-F238E27FC236}">
                <a16:creationId xmlns="" xmlns:a16="http://schemas.microsoft.com/office/drawing/2014/main" id="{191882A0-07C5-40D6-9520-02882775B2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79445" y="1221389"/>
            <a:ext cx="1601183" cy="1601183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Oval 97">
            <a:extLst>
              <a:ext uri="{FF2B5EF4-FFF2-40B4-BE49-F238E27FC236}">
                <a16:creationId xmlns="" xmlns:a16="http://schemas.microsoft.com/office/drawing/2014/main" id="{242E90BB-F1EA-466F-939C-623189DF3A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31535" y="3863030"/>
            <a:ext cx="1601183" cy="1601183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Oval 99">
            <a:extLst>
              <a:ext uri="{FF2B5EF4-FFF2-40B4-BE49-F238E27FC236}">
                <a16:creationId xmlns="" xmlns:a16="http://schemas.microsoft.com/office/drawing/2014/main" id="{CBBFD36F-B307-4513-ABAD-4A02FF7371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105187" y="3862297"/>
            <a:ext cx="1601183" cy="1601183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Oval 101">
            <a:extLst>
              <a:ext uri="{FF2B5EF4-FFF2-40B4-BE49-F238E27FC236}">
                <a16:creationId xmlns="" xmlns:a16="http://schemas.microsoft.com/office/drawing/2014/main" id="{2E69D0B1-6D57-4A70-9C3C-F3A072AAA3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200237" y="3871857"/>
            <a:ext cx="1601183" cy="1601183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Oval 103">
            <a:extLst>
              <a:ext uri="{FF2B5EF4-FFF2-40B4-BE49-F238E27FC236}">
                <a16:creationId xmlns="" xmlns:a16="http://schemas.microsoft.com/office/drawing/2014/main" id="{95C6593C-7D72-47FB-AACE-F8848EAFA3A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79444" y="3862297"/>
            <a:ext cx="1601183" cy="1601183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Footer Placeholder 15">
            <a:extLst>
              <a:ext uri="{FF2B5EF4-FFF2-40B4-BE49-F238E27FC236}">
                <a16:creationId xmlns="" xmlns:a16="http://schemas.microsoft.com/office/drawing/2014/main" id="{75E80FB1-82CC-4144-A899-130449B1AC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anchor="ctr"/>
          <a:lstStyle>
            <a:lvl1pPr algn="r">
              <a:defRPr sz="900" cap="all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6" name="Slide Number Placeholder 16">
            <a:extLst>
              <a:ext uri="{FF2B5EF4-FFF2-40B4-BE49-F238E27FC236}">
                <a16:creationId xmlns="" xmlns:a16="http://schemas.microsoft.com/office/drawing/2014/main" id="{10233900-5A86-4114-B6F5-3A0EA053C0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anchor="ctr"/>
          <a:lstStyle>
            <a:lvl1pPr algn="r">
              <a:defRPr sz="1600">
                <a:solidFill>
                  <a:schemeClr val="accent6"/>
                </a:solidFill>
                <a:latin typeface="+mn-lt"/>
              </a:defRPr>
            </a:lvl1pPr>
          </a:lstStyle>
          <a:p>
            <a:pPr>
              <a:defRPr/>
            </a:pPr>
            <a:fld id="{8D1FC6F8-0BCD-47E9-9C64-690771D9C14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7" name="Date Placeholder 14">
            <a:extLst>
              <a:ext uri="{FF2B5EF4-FFF2-40B4-BE49-F238E27FC236}">
                <a16:creationId xmlns="" xmlns:a16="http://schemas.microsoft.com/office/drawing/2014/main" id="{FD1BC0B7-CAA7-4673-9A20-4EFEDC54FC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anchor="ctr"/>
          <a:lstStyle>
            <a:lvl1pPr>
              <a:defRPr sz="900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cap="all"/>
              <a:t>May 21, 20xx</a:t>
            </a:r>
            <a:endParaRPr lang="en-US" cap="all" dirty="0"/>
          </a:p>
        </p:txBody>
      </p:sp>
    </p:spTree>
    <p:extLst>
      <p:ext uri="{BB962C8B-B14F-4D97-AF65-F5344CB8AC3E}">
        <p14:creationId xmlns:p14="http://schemas.microsoft.com/office/powerpoint/2010/main" xmlns="" val="18023333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raphic 49">
            <a:extLst>
              <a:ext uri="{FF2B5EF4-FFF2-40B4-BE49-F238E27FC236}">
                <a16:creationId xmlns="" xmlns:a16="http://schemas.microsoft.com/office/drawing/2014/main" id="{17DE9787-F8D7-4BBC-B3C0-144EEF4730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CB7F666A-7AF7-4FC6-99DD-E06ED83C2E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31507" y="412356"/>
            <a:ext cx="5561556" cy="567670"/>
          </a:xfrm>
          <a:prstGeom prst="rect">
            <a:avLst/>
          </a:prstGeom>
        </p:spPr>
        <p:txBody>
          <a:bodyPr/>
          <a:lstStyle>
            <a:lvl1pPr algn="ctr">
              <a:defRPr sz="2800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5" name="Text Placeholder 10">
            <a:extLst>
              <a:ext uri="{FF2B5EF4-FFF2-40B4-BE49-F238E27FC236}">
                <a16:creationId xmlns="" xmlns:a16="http://schemas.microsoft.com/office/drawing/2014/main" id="{F2A51B67-A536-47ED-9C35-D2A4CF04342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30273" y="2216292"/>
            <a:ext cx="1611892" cy="115163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cap="all" spc="40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49" name="Text Placeholder 10">
            <a:extLst>
              <a:ext uri="{FF2B5EF4-FFF2-40B4-BE49-F238E27FC236}">
                <a16:creationId xmlns="" xmlns:a16="http://schemas.microsoft.com/office/drawing/2014/main" id="{22B9C39F-D011-4AC3-A4D5-F61A1CB3650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613801" y="2216293"/>
            <a:ext cx="1611892" cy="115163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000" cap="all" spc="400" baseline="0">
                <a:solidFill>
                  <a:schemeClr val="accent6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47" name="Text Placeholder 10">
            <a:extLst>
              <a:ext uri="{FF2B5EF4-FFF2-40B4-BE49-F238E27FC236}">
                <a16:creationId xmlns="" xmlns:a16="http://schemas.microsoft.com/office/drawing/2014/main" id="{4ACDF114-02BD-4A37-9BE7-AA8094B7CD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97329" y="2216293"/>
            <a:ext cx="1611892" cy="115163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000" cap="all" spc="400" baseline="0">
                <a:solidFill>
                  <a:schemeClr val="accent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48" name="Text Placeholder 10">
            <a:extLst>
              <a:ext uri="{FF2B5EF4-FFF2-40B4-BE49-F238E27FC236}">
                <a16:creationId xmlns="" xmlns:a16="http://schemas.microsoft.com/office/drawing/2014/main" id="{E3852728-C736-414F-BEC0-31AB3A704D1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80856" y="2216293"/>
            <a:ext cx="1611892" cy="115163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000" cap="all" spc="400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7" name="Text Placeholder 14">
            <a:extLst>
              <a:ext uri="{FF2B5EF4-FFF2-40B4-BE49-F238E27FC236}">
                <a16:creationId xmlns="" xmlns:a16="http://schemas.microsoft.com/office/drawing/2014/main" id="{6B731840-A0DA-423D-9AD1-D542C17BA99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5026" y="3927568"/>
            <a:ext cx="2382386" cy="613702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none" spc="20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8" name="Text Placeholder 14">
            <a:extLst>
              <a:ext uri="{FF2B5EF4-FFF2-40B4-BE49-F238E27FC236}">
                <a16:creationId xmlns="" xmlns:a16="http://schemas.microsoft.com/office/drawing/2014/main" id="{1E47A2D3-1E75-488B-A7B8-CB951C8CFB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5026" y="4519311"/>
            <a:ext cx="2382386" cy="85793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9" name="Text Placeholder 14">
            <a:extLst>
              <a:ext uri="{FF2B5EF4-FFF2-40B4-BE49-F238E27FC236}">
                <a16:creationId xmlns="" xmlns:a16="http://schemas.microsoft.com/office/drawing/2014/main" id="{2D6ADA9B-155A-4D54-8FCB-993ADEDA793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28554" y="3927568"/>
            <a:ext cx="2382386" cy="613702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none" spc="200" baseline="0">
                <a:solidFill>
                  <a:schemeClr val="accent6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40" name="Text Placeholder 14">
            <a:extLst>
              <a:ext uri="{FF2B5EF4-FFF2-40B4-BE49-F238E27FC236}">
                <a16:creationId xmlns="" xmlns:a16="http://schemas.microsoft.com/office/drawing/2014/main" id="{EF3CF6C8-7D4D-4E50-B616-0431BD4830E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54" y="4519311"/>
            <a:ext cx="2382386" cy="85793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1" name="Text Placeholder 14">
            <a:extLst>
              <a:ext uri="{FF2B5EF4-FFF2-40B4-BE49-F238E27FC236}">
                <a16:creationId xmlns="" xmlns:a16="http://schemas.microsoft.com/office/drawing/2014/main" id="{1CDF49FC-54E3-44AE-A97C-193A25AD6CB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12082" y="3927568"/>
            <a:ext cx="2382386" cy="613702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none" spc="200" baseline="0">
                <a:solidFill>
                  <a:schemeClr val="accent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42" name="Text Placeholder 14">
            <a:extLst>
              <a:ext uri="{FF2B5EF4-FFF2-40B4-BE49-F238E27FC236}">
                <a16:creationId xmlns="" xmlns:a16="http://schemas.microsoft.com/office/drawing/2014/main" id="{742DE5D9-5D04-4F7F-9F34-70481818583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12082" y="4519311"/>
            <a:ext cx="2382386" cy="85793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3" name="Text Placeholder 14">
            <a:extLst>
              <a:ext uri="{FF2B5EF4-FFF2-40B4-BE49-F238E27FC236}">
                <a16:creationId xmlns="" xmlns:a16="http://schemas.microsoft.com/office/drawing/2014/main" id="{5F0B8140-B940-4531-9562-8D79015D941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595609" y="3927568"/>
            <a:ext cx="2382386" cy="613702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none" spc="200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44" name="Text Placeholder 14">
            <a:extLst>
              <a:ext uri="{FF2B5EF4-FFF2-40B4-BE49-F238E27FC236}">
                <a16:creationId xmlns="" xmlns:a16="http://schemas.microsoft.com/office/drawing/2014/main" id="{849CC034-065E-48F0-985D-B80C1520023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595609" y="4519311"/>
            <a:ext cx="2382386" cy="85793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Footer Placeholder 15">
            <a:extLst>
              <a:ext uri="{FF2B5EF4-FFF2-40B4-BE49-F238E27FC236}">
                <a16:creationId xmlns="" xmlns:a16="http://schemas.microsoft.com/office/drawing/2014/main" id="{8035ED58-36EB-4147-BCAF-919ADD4DD5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anchor="ctr"/>
          <a:lstStyle>
            <a:lvl1pPr algn="r">
              <a:defRPr sz="900" cap="all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3" name="Slide Number Placeholder 16">
            <a:extLst>
              <a:ext uri="{FF2B5EF4-FFF2-40B4-BE49-F238E27FC236}">
                <a16:creationId xmlns="" xmlns:a16="http://schemas.microsoft.com/office/drawing/2014/main" id="{7D46932B-0FD6-4226-B251-4B81546121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anchor="ctr"/>
          <a:lstStyle>
            <a:lvl1pPr algn="r">
              <a:defRPr sz="1600">
                <a:solidFill>
                  <a:schemeClr val="accent6"/>
                </a:solidFill>
                <a:latin typeface="+mn-lt"/>
              </a:defRPr>
            </a:lvl1pPr>
          </a:lstStyle>
          <a:p>
            <a:pPr>
              <a:defRPr/>
            </a:pPr>
            <a:fld id="{8D1FC6F8-0BCD-47E9-9C64-690771D9C14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Date Placeholder 14">
            <a:extLst>
              <a:ext uri="{FF2B5EF4-FFF2-40B4-BE49-F238E27FC236}">
                <a16:creationId xmlns="" xmlns:a16="http://schemas.microsoft.com/office/drawing/2014/main" id="{56763F7F-D8C0-4AC6-96D0-C445984C5C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anchor="ctr"/>
          <a:lstStyle>
            <a:lvl1pPr>
              <a:defRPr sz="900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cap="all"/>
              <a:t>May 21, 20xx</a:t>
            </a:r>
            <a:endParaRPr lang="en-US" cap="all" dirty="0"/>
          </a:p>
        </p:txBody>
      </p:sp>
    </p:spTree>
    <p:extLst>
      <p:ext uri="{BB962C8B-B14F-4D97-AF65-F5344CB8AC3E}">
        <p14:creationId xmlns:p14="http://schemas.microsoft.com/office/powerpoint/2010/main" xmlns="" val="738281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raphic 36">
            <a:extLst>
              <a:ext uri="{FF2B5EF4-FFF2-40B4-BE49-F238E27FC236}">
                <a16:creationId xmlns="" xmlns:a16="http://schemas.microsoft.com/office/drawing/2014/main" id="{65AAE033-7EA4-4A87-A126-29FE4276451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="" xmlns:a16="http://schemas.microsoft.com/office/drawing/2014/main" id="{A5F6FE17-A48F-4A3E-8719-1DE83CD6B4C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462048" y="1199853"/>
            <a:ext cx="3929901" cy="3929901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F73882-4B79-419D-89EE-4B7CED18D9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1623" y="2210810"/>
            <a:ext cx="4579970" cy="538038"/>
          </a:xfrm>
          <a:prstGeom prst="rect">
            <a:avLst/>
          </a:prstGeom>
        </p:spPr>
        <p:txBody>
          <a:bodyPr/>
          <a:lstStyle>
            <a:lvl1pPr>
              <a:defRPr sz="2800" cap="all" spc="400" baseline="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="" xmlns:a16="http://schemas.microsoft.com/office/drawing/2014/main" id="{EF50E1F4-245D-4104-AFDB-25D35D7C5C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34661" y="2747550"/>
            <a:ext cx="5309918" cy="287203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0" name="Picture Placeholder 29">
            <a:extLst>
              <a:ext uri="{FF2B5EF4-FFF2-40B4-BE49-F238E27FC236}">
                <a16:creationId xmlns="" xmlns:a16="http://schemas.microsoft.com/office/drawing/2014/main" id="{73A2FF74-415E-49BB-B2ED-E04C7B50BD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663453" y="1433033"/>
            <a:ext cx="3527091" cy="3463540"/>
          </a:xfrm>
          <a:prstGeom prst="ellipse">
            <a:avLst/>
          </a:prstGeom>
        </p:spPr>
        <p:txBody>
          <a:bodyPr/>
          <a:lstStyle>
            <a:lvl1pPr marL="0" indent="0" algn="ctr">
              <a:buFont typeface="+mj-lt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0" name="Footer Placeholder 15">
            <a:extLst>
              <a:ext uri="{FF2B5EF4-FFF2-40B4-BE49-F238E27FC236}">
                <a16:creationId xmlns="" xmlns:a16="http://schemas.microsoft.com/office/drawing/2014/main" id="{1847553A-14C8-45EB-88C7-05CE63B7E3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anchor="ctr"/>
          <a:lstStyle>
            <a:lvl1pPr algn="r">
              <a:defRPr sz="900" cap="all" spc="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1" name="Slide Number Placeholder 16">
            <a:extLst>
              <a:ext uri="{FF2B5EF4-FFF2-40B4-BE49-F238E27FC236}">
                <a16:creationId xmlns="" xmlns:a16="http://schemas.microsoft.com/office/drawing/2014/main" id="{E7FABA93-7D08-4CFE-B3A8-D44B1A0F36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anchor="ctr"/>
          <a:lstStyle>
            <a:lvl1pPr algn="r">
              <a:defRPr sz="160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8D1FC6F8-0BCD-47E9-9C64-690771D9C14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2" name="Date Placeholder 14">
            <a:extLst>
              <a:ext uri="{FF2B5EF4-FFF2-40B4-BE49-F238E27FC236}">
                <a16:creationId xmlns="" xmlns:a16="http://schemas.microsoft.com/office/drawing/2014/main" id="{FBD26C03-0B97-464A-A39C-A1F339DBAC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anchor="ctr"/>
          <a:lstStyle>
            <a:lvl1pPr>
              <a:defRPr sz="900" spc="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>
              <a:defRPr/>
            </a:pPr>
            <a:r>
              <a:rPr lang="en-US" cap="all"/>
              <a:t>May 21, 20xx</a:t>
            </a:r>
            <a:endParaRPr lang="en-US" cap="all" dirty="0"/>
          </a:p>
        </p:txBody>
      </p:sp>
    </p:spTree>
    <p:extLst>
      <p:ext uri="{BB962C8B-B14F-4D97-AF65-F5344CB8AC3E}">
        <p14:creationId xmlns:p14="http://schemas.microsoft.com/office/powerpoint/2010/main" xmlns="" val="22609222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phic 18">
            <a:extLst>
              <a:ext uri="{FF2B5EF4-FFF2-40B4-BE49-F238E27FC236}">
                <a16:creationId xmlns="" xmlns:a16="http://schemas.microsoft.com/office/drawing/2014/main" id="{03BA4599-9856-44E7-A2B6-2354614AF7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7B14DA-64F0-4FA7-9A51-F4DB18154D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9441" y="1259911"/>
            <a:ext cx="5124189" cy="492302"/>
          </a:xfrm>
          <a:prstGeom prst="rect">
            <a:avLst/>
          </a:prstGeom>
        </p:spPr>
        <p:txBody>
          <a:bodyPr/>
          <a:lstStyle>
            <a:lvl1pPr>
              <a:defRPr sz="2800" cap="all" spc="400" baseline="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="" xmlns:a16="http://schemas.microsoft.com/office/drawing/2014/main" id="{DC4C8188-3DF6-4730-A43A-B789F03449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79441" y="1752212"/>
            <a:ext cx="4856479" cy="24133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Footer Placeholder 15">
            <a:extLst>
              <a:ext uri="{FF2B5EF4-FFF2-40B4-BE49-F238E27FC236}">
                <a16:creationId xmlns="" xmlns:a16="http://schemas.microsoft.com/office/drawing/2014/main" id="{E06D1BDE-6908-49BA-9900-53DFFF4B1E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anchor="ctr"/>
          <a:lstStyle>
            <a:lvl1pPr algn="r">
              <a:defRPr sz="900" cap="all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16">
            <a:extLst>
              <a:ext uri="{FF2B5EF4-FFF2-40B4-BE49-F238E27FC236}">
                <a16:creationId xmlns="" xmlns:a16="http://schemas.microsoft.com/office/drawing/2014/main" id="{1C3470F5-DE33-49A4-AE82-D8EA10A4FC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anchor="ctr"/>
          <a:lstStyle>
            <a:lvl1pPr algn="r">
              <a:defRPr sz="1600">
                <a:solidFill>
                  <a:schemeClr val="accent6"/>
                </a:solidFill>
                <a:latin typeface="+mn-lt"/>
              </a:defRPr>
            </a:lvl1pPr>
          </a:lstStyle>
          <a:p>
            <a:pPr>
              <a:defRPr/>
            </a:pPr>
            <a:fld id="{8D1FC6F8-0BCD-47E9-9C64-690771D9C14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Date Placeholder 14">
            <a:extLst>
              <a:ext uri="{FF2B5EF4-FFF2-40B4-BE49-F238E27FC236}">
                <a16:creationId xmlns="" xmlns:a16="http://schemas.microsoft.com/office/drawing/2014/main" id="{63DCFC99-67D1-468A-8498-B3C1C90B4C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anchor="ctr"/>
          <a:lstStyle>
            <a:lvl1pPr>
              <a:defRPr sz="900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cap="all"/>
              <a:t>May 21, 20xx</a:t>
            </a:r>
            <a:endParaRPr lang="en-US" cap="all" dirty="0"/>
          </a:p>
        </p:txBody>
      </p:sp>
    </p:spTree>
    <p:extLst>
      <p:ext uri="{BB962C8B-B14F-4D97-AF65-F5344CB8AC3E}">
        <p14:creationId xmlns:p14="http://schemas.microsoft.com/office/powerpoint/2010/main" xmlns="" val="18344077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="" xmlns:a16="http://schemas.microsoft.com/office/drawing/2014/main" id="{FE551AED-617A-4A51-AA8F-586F3703B7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0DB23A-E569-444D-8607-FD404EECF3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6850" y="563671"/>
            <a:ext cx="4989629" cy="2387771"/>
          </a:xfrm>
          <a:prstGeom prst="rect">
            <a:avLst/>
          </a:prstGeom>
        </p:spPr>
        <p:txBody>
          <a:bodyPr anchor="b"/>
          <a:lstStyle>
            <a:lvl1pPr algn="ctr">
              <a:defRPr sz="4800" cap="all" spc="400" baseline="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="" xmlns:a16="http://schemas.microsoft.com/office/drawing/2014/main" id="{72B0D3D1-FC7B-43D5-B514-082D63A90ED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26852" y="3531676"/>
            <a:ext cx="4989628" cy="17565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8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2" name="Footer Placeholder 15">
            <a:extLst>
              <a:ext uri="{FF2B5EF4-FFF2-40B4-BE49-F238E27FC236}">
                <a16:creationId xmlns="" xmlns:a16="http://schemas.microsoft.com/office/drawing/2014/main" id="{CC2E4653-FDDE-4AC5-A23D-4269479ADC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anchor="ctr"/>
          <a:lstStyle>
            <a:lvl1pPr algn="r">
              <a:defRPr sz="900" cap="all" spc="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3" name="Slide Number Placeholder 16">
            <a:extLst>
              <a:ext uri="{FF2B5EF4-FFF2-40B4-BE49-F238E27FC236}">
                <a16:creationId xmlns="" xmlns:a16="http://schemas.microsoft.com/office/drawing/2014/main" id="{C3F5CE00-2FB1-4930-8D2C-DB4DFDB2FD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anchor="ctr"/>
          <a:lstStyle>
            <a:lvl1pPr algn="r">
              <a:defRPr sz="160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8D1FC6F8-0BCD-47E9-9C64-690771D9C14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Date Placeholder 14">
            <a:extLst>
              <a:ext uri="{FF2B5EF4-FFF2-40B4-BE49-F238E27FC236}">
                <a16:creationId xmlns="" xmlns:a16="http://schemas.microsoft.com/office/drawing/2014/main" id="{2CEBC169-C2E2-4153-8A08-6B982C0D54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anchor="ctr"/>
          <a:lstStyle>
            <a:lvl1pPr>
              <a:defRPr sz="900" spc="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>
              <a:defRPr/>
            </a:pPr>
            <a:r>
              <a:rPr lang="en-US" cap="all"/>
              <a:t>May 21, 20xx</a:t>
            </a:r>
            <a:endParaRPr lang="en-US" cap="all" dirty="0"/>
          </a:p>
        </p:txBody>
      </p:sp>
    </p:spTree>
    <p:extLst>
      <p:ext uri="{BB962C8B-B14F-4D97-AF65-F5344CB8AC3E}">
        <p14:creationId xmlns:p14="http://schemas.microsoft.com/office/powerpoint/2010/main" xmlns="" val="79888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bl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="" xmlns:a16="http://schemas.microsoft.com/office/drawing/2014/main" id="{EC80EFA4-265B-48D2-AE72-8585EEED648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="" xmlns:a16="http://schemas.microsoft.com/office/drawing/2014/main" id="{9C648289-A550-4F4F-96C8-3D82FCE942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87069" y="695093"/>
            <a:ext cx="4919354" cy="667498"/>
          </a:xfrm>
          <a:prstGeom prst="rect">
            <a:avLst/>
          </a:prstGeom>
        </p:spPr>
        <p:txBody>
          <a:bodyPr/>
          <a:lstStyle>
            <a:lvl1pPr>
              <a:defRPr sz="2800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="" xmlns:a16="http://schemas.microsoft.com/office/drawing/2014/main" id="{33EEFC4F-DE64-450E-9DD5-65D08E123C2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99594" y="1873815"/>
            <a:ext cx="2556579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cap="none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="" xmlns:a16="http://schemas.microsoft.com/office/drawing/2014/main" id="{38C58F5B-7BA2-42E8-B66A-4561678ADDC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9595" y="2178444"/>
            <a:ext cx="2556579" cy="13282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="" xmlns:a16="http://schemas.microsoft.com/office/drawing/2014/main" id="{66743AAE-DD8A-4954-B033-100DF6D9755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38997" y="1873815"/>
            <a:ext cx="2556578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cap="none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="" xmlns:a16="http://schemas.microsoft.com/office/drawing/2014/main" id="{B7B5D3C5-66A2-486B-9B1D-A7075D150C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38997" y="2178444"/>
            <a:ext cx="2556578" cy="12910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0" name="Text Placeholder 14">
            <a:extLst>
              <a:ext uri="{FF2B5EF4-FFF2-40B4-BE49-F238E27FC236}">
                <a16:creationId xmlns="" xmlns:a16="http://schemas.microsoft.com/office/drawing/2014/main" id="{AD063EDB-47FD-44F8-9344-12CBC2AE0B7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99595" y="4071261"/>
            <a:ext cx="2556577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cap="none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="" xmlns:a16="http://schemas.microsoft.com/office/drawing/2014/main" id="{94586DE3-CDE9-4337-A49D-C1031595E36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99596" y="4383943"/>
            <a:ext cx="2556577" cy="13282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" name="Text Placeholder 14">
            <a:extLst>
              <a:ext uri="{FF2B5EF4-FFF2-40B4-BE49-F238E27FC236}">
                <a16:creationId xmlns="" xmlns:a16="http://schemas.microsoft.com/office/drawing/2014/main" id="{64F0745D-06FC-4840-B9DF-3176DEDA6F6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538997" y="4071261"/>
            <a:ext cx="2556578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cap="none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="" xmlns:a16="http://schemas.microsoft.com/office/drawing/2014/main" id="{F29A1EC1-1F01-46ED-BF67-15FE9E1206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38997" y="4375890"/>
            <a:ext cx="2556578" cy="12910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1" name="Footer Placeholder 15">
            <a:extLst>
              <a:ext uri="{FF2B5EF4-FFF2-40B4-BE49-F238E27FC236}">
                <a16:creationId xmlns="" xmlns:a16="http://schemas.microsoft.com/office/drawing/2014/main" id="{B2A74AF7-DFFE-4795-8CF0-8C90F6C3E5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anchor="ctr"/>
          <a:lstStyle>
            <a:lvl1pPr algn="r">
              <a:defRPr sz="900" cap="all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42" name="Slide Number Placeholder 16">
            <a:extLst>
              <a:ext uri="{FF2B5EF4-FFF2-40B4-BE49-F238E27FC236}">
                <a16:creationId xmlns="" xmlns:a16="http://schemas.microsoft.com/office/drawing/2014/main" id="{13F4D90B-645E-4CFF-8AA0-91C269845F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anchor="ctr"/>
          <a:lstStyle>
            <a:lvl1pPr algn="r">
              <a:defRPr sz="1600">
                <a:solidFill>
                  <a:schemeClr val="accent6"/>
                </a:solidFill>
                <a:latin typeface="+mn-lt"/>
              </a:defRPr>
            </a:lvl1pPr>
          </a:lstStyle>
          <a:p>
            <a:pPr>
              <a:defRPr/>
            </a:pPr>
            <a:fld id="{8D1FC6F8-0BCD-47E9-9C64-690771D9C14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3" name="Date Placeholder 14">
            <a:extLst>
              <a:ext uri="{FF2B5EF4-FFF2-40B4-BE49-F238E27FC236}">
                <a16:creationId xmlns="" xmlns:a16="http://schemas.microsoft.com/office/drawing/2014/main" id="{21EA3114-5B31-47ED-9AB6-EE59E58037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anchor="ctr"/>
          <a:lstStyle>
            <a:lvl1pPr>
              <a:defRPr sz="900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cap="all"/>
              <a:t>May 21, 20xx</a:t>
            </a:r>
            <a:endParaRPr lang="en-US" cap="all" dirty="0"/>
          </a:p>
        </p:txBody>
      </p:sp>
    </p:spTree>
    <p:extLst>
      <p:ext uri="{BB962C8B-B14F-4D97-AF65-F5344CB8AC3E}">
        <p14:creationId xmlns:p14="http://schemas.microsoft.com/office/powerpoint/2010/main" xmlns="" val="2074144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u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="" xmlns:a16="http://schemas.microsoft.com/office/drawing/2014/main" id="{86D81B66-9FC1-4E48-808B-98B1726D47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="" xmlns:a16="http://schemas.microsoft.com/office/drawing/2014/main" id="{747F51C0-908A-420C-B5BC-5685D0E952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9716" y="1823625"/>
            <a:ext cx="4719884" cy="580030"/>
          </a:xfrm>
          <a:prstGeom prst="rect">
            <a:avLst/>
          </a:prstGeom>
        </p:spPr>
        <p:txBody>
          <a:bodyPr/>
          <a:lstStyle>
            <a:lvl1pPr algn="ctr">
              <a:defRPr sz="2800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="" xmlns:a16="http://schemas.microsoft.com/office/drawing/2014/main" id="{4F835D01-B0D4-49D8-B947-C2062305C5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9005" y="4230943"/>
            <a:ext cx="2640803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cap="none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="" xmlns:a16="http://schemas.microsoft.com/office/drawing/2014/main" id="{0B4ACDBA-7606-44B8-B1E1-C4750F89525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005" y="4546458"/>
            <a:ext cx="2640803" cy="161641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2" name="Text Placeholder 14">
            <a:extLst>
              <a:ext uri="{FF2B5EF4-FFF2-40B4-BE49-F238E27FC236}">
                <a16:creationId xmlns="" xmlns:a16="http://schemas.microsoft.com/office/drawing/2014/main" id="{D24600D7-8A94-406B-9274-351140BE27D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237502" y="4234631"/>
            <a:ext cx="2640803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cap="none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28" name="Text Placeholder 14">
            <a:extLst>
              <a:ext uri="{FF2B5EF4-FFF2-40B4-BE49-F238E27FC236}">
                <a16:creationId xmlns="" xmlns:a16="http://schemas.microsoft.com/office/drawing/2014/main" id="{5FE6844F-9BC3-4E56-82B1-0B53BE292BA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37503" y="4550146"/>
            <a:ext cx="2640803" cy="161641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3" name="Text Placeholder 14">
            <a:extLst>
              <a:ext uri="{FF2B5EF4-FFF2-40B4-BE49-F238E27FC236}">
                <a16:creationId xmlns="" xmlns:a16="http://schemas.microsoft.com/office/drawing/2014/main" id="{105C7AE2-E0F2-4EA9-B804-774B125FB0D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96000" y="4218499"/>
            <a:ext cx="2640803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cap="none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29" name="Text Placeholder 14">
            <a:extLst>
              <a:ext uri="{FF2B5EF4-FFF2-40B4-BE49-F238E27FC236}">
                <a16:creationId xmlns="" xmlns:a16="http://schemas.microsoft.com/office/drawing/2014/main" id="{4B70930A-D98B-43B3-BC32-B48D9D7F06B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6000" y="4534014"/>
            <a:ext cx="2640803" cy="161641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4" name="Text Placeholder 14">
            <a:extLst>
              <a:ext uri="{FF2B5EF4-FFF2-40B4-BE49-F238E27FC236}">
                <a16:creationId xmlns="" xmlns:a16="http://schemas.microsoft.com/office/drawing/2014/main" id="{500DE4BC-2A21-4C62-8F5C-AFE1D0AEDFB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6967" y="4218499"/>
            <a:ext cx="2640803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cap="none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0" name="Text Placeholder 14">
            <a:extLst>
              <a:ext uri="{FF2B5EF4-FFF2-40B4-BE49-F238E27FC236}">
                <a16:creationId xmlns="" xmlns:a16="http://schemas.microsoft.com/office/drawing/2014/main" id="{0EEFD44C-4B64-4246-BC04-76812ED5E09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946967" y="4534014"/>
            <a:ext cx="2640803" cy="161641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0" name="Footer Placeholder 15">
            <a:extLst>
              <a:ext uri="{FF2B5EF4-FFF2-40B4-BE49-F238E27FC236}">
                <a16:creationId xmlns="" xmlns:a16="http://schemas.microsoft.com/office/drawing/2014/main" id="{AB492A3E-766F-42FE-A5F7-88807B5959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anchor="ctr"/>
          <a:lstStyle>
            <a:lvl1pPr algn="r">
              <a:defRPr sz="900" cap="all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1" name="Slide Number Placeholder 16">
            <a:extLst>
              <a:ext uri="{FF2B5EF4-FFF2-40B4-BE49-F238E27FC236}">
                <a16:creationId xmlns="" xmlns:a16="http://schemas.microsoft.com/office/drawing/2014/main" id="{784AE79C-95F2-4A84-B62A-95B076FB02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anchor="ctr"/>
          <a:lstStyle>
            <a:lvl1pPr algn="r">
              <a:defRPr sz="1600">
                <a:solidFill>
                  <a:schemeClr val="accent6"/>
                </a:solidFill>
                <a:latin typeface="+mn-lt"/>
              </a:defRPr>
            </a:lvl1pPr>
          </a:lstStyle>
          <a:p>
            <a:pPr>
              <a:defRPr/>
            </a:pPr>
            <a:fld id="{8D1FC6F8-0BCD-47E9-9C64-690771D9C14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2" name="Date Placeholder 14">
            <a:extLst>
              <a:ext uri="{FF2B5EF4-FFF2-40B4-BE49-F238E27FC236}">
                <a16:creationId xmlns="" xmlns:a16="http://schemas.microsoft.com/office/drawing/2014/main" id="{1C2E5CE3-E252-4255-BF5E-8B4F1F3A16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anchor="ctr"/>
          <a:lstStyle>
            <a:lvl1pPr>
              <a:defRPr sz="900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cap="all"/>
              <a:t>May 21, 20xx</a:t>
            </a:r>
            <a:endParaRPr lang="en-US" cap="all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="" xmlns:a16="http://schemas.microsoft.com/office/drawing/2014/main" id="{45E5C588-A831-4EB3-BFDF-78002F7D550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408479" y="3330145"/>
            <a:ext cx="603504" cy="6035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6" name="Picture Placeholder 13">
            <a:extLst>
              <a:ext uri="{FF2B5EF4-FFF2-40B4-BE49-F238E27FC236}">
                <a16:creationId xmlns="" xmlns:a16="http://schemas.microsoft.com/office/drawing/2014/main" id="{AD31BE3F-B09E-4BCC-947F-3D4DB153E35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266976" y="3330145"/>
            <a:ext cx="603504" cy="6035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7" name="Picture Placeholder 13">
            <a:extLst>
              <a:ext uri="{FF2B5EF4-FFF2-40B4-BE49-F238E27FC236}">
                <a16:creationId xmlns="" xmlns:a16="http://schemas.microsoft.com/office/drawing/2014/main" id="{0BF7BBBD-C42C-408E-8F10-7B1BF3C53EF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972085" y="3330145"/>
            <a:ext cx="603504" cy="6035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8" name="Picture Placeholder 13">
            <a:extLst>
              <a:ext uri="{FF2B5EF4-FFF2-40B4-BE49-F238E27FC236}">
                <a16:creationId xmlns="" xmlns:a16="http://schemas.microsoft.com/office/drawing/2014/main" id="{74FF5159-7129-4F52-B5B7-13F2D04EAD34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109232" y="3330145"/>
            <a:ext cx="603504" cy="6035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91310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="" xmlns:a16="http://schemas.microsoft.com/office/drawing/2014/main" id="{B4076C2D-3CFB-4EFB-8012-9F6E653336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="" xmlns:a16="http://schemas.microsoft.com/office/drawing/2014/main" id="{D1D3A9EE-57EE-476A-A657-3A40198189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6218" y="690802"/>
            <a:ext cx="4936277" cy="575890"/>
          </a:xfrm>
          <a:prstGeom prst="rect">
            <a:avLst/>
          </a:prstGeom>
        </p:spPr>
        <p:txBody>
          <a:bodyPr/>
          <a:lstStyle>
            <a:lvl1pPr algn="l">
              <a:defRPr sz="2800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3" name="Text Placeholder 14">
            <a:extLst>
              <a:ext uri="{FF2B5EF4-FFF2-40B4-BE49-F238E27FC236}">
                <a16:creationId xmlns="" xmlns:a16="http://schemas.microsoft.com/office/drawing/2014/main" id="{2A0CB777-EF14-4BA6-A19D-697B165B1D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90069" y="2568679"/>
            <a:ext cx="3008631" cy="3481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cap="none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2" name="Text Placeholder 14">
            <a:extLst>
              <a:ext uri="{FF2B5EF4-FFF2-40B4-BE49-F238E27FC236}">
                <a16:creationId xmlns="" xmlns:a16="http://schemas.microsoft.com/office/drawing/2014/main" id="{0053894D-FD48-4BB5-84D8-2EE54EC8D7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0069" y="2861988"/>
            <a:ext cx="3008630" cy="63668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8" name="Text Placeholder 14">
            <a:extLst>
              <a:ext uri="{FF2B5EF4-FFF2-40B4-BE49-F238E27FC236}">
                <a16:creationId xmlns="" xmlns:a16="http://schemas.microsoft.com/office/drawing/2014/main" id="{32A7FBEC-71F7-4A1F-82A1-C7FBFE05185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913979" y="2568679"/>
            <a:ext cx="3008631" cy="3481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cap="none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57" name="Text Placeholder 14">
            <a:extLst>
              <a:ext uri="{FF2B5EF4-FFF2-40B4-BE49-F238E27FC236}">
                <a16:creationId xmlns="" xmlns:a16="http://schemas.microsoft.com/office/drawing/2014/main" id="{00EDBC93-E454-47AD-B9C9-E7CCE8DE6B5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13979" y="2861988"/>
            <a:ext cx="3008630" cy="63668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4" name="Text Placeholder 14">
            <a:extLst>
              <a:ext uri="{FF2B5EF4-FFF2-40B4-BE49-F238E27FC236}">
                <a16:creationId xmlns="" xmlns:a16="http://schemas.microsoft.com/office/drawing/2014/main" id="{E792D94E-72D4-43F1-8063-14A3F6270A3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190069" y="5044309"/>
            <a:ext cx="3008631" cy="3481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cap="none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63" name="Text Placeholder 14">
            <a:extLst>
              <a:ext uri="{FF2B5EF4-FFF2-40B4-BE49-F238E27FC236}">
                <a16:creationId xmlns="" xmlns:a16="http://schemas.microsoft.com/office/drawing/2014/main" id="{C18EBA8F-5A95-4501-A602-A9889F0CE3A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90069" y="5337618"/>
            <a:ext cx="3008630" cy="63668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7" name="Text Placeholder 14">
            <a:extLst>
              <a:ext uri="{FF2B5EF4-FFF2-40B4-BE49-F238E27FC236}">
                <a16:creationId xmlns="" xmlns:a16="http://schemas.microsoft.com/office/drawing/2014/main" id="{AF03D6DF-70BB-4EC0-B7BF-94BB780FDF0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913980" y="5047681"/>
            <a:ext cx="3008631" cy="3481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cap="none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66" name="Text Placeholder 14">
            <a:extLst>
              <a:ext uri="{FF2B5EF4-FFF2-40B4-BE49-F238E27FC236}">
                <a16:creationId xmlns="" xmlns:a16="http://schemas.microsoft.com/office/drawing/2014/main" id="{A21FAF3A-556C-4A61-B1C4-E6FB98BE40B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913980" y="5340990"/>
            <a:ext cx="3008630" cy="63668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2" name="Footer Placeholder 15">
            <a:extLst>
              <a:ext uri="{FF2B5EF4-FFF2-40B4-BE49-F238E27FC236}">
                <a16:creationId xmlns="" xmlns:a16="http://schemas.microsoft.com/office/drawing/2014/main" id="{54442D89-5EE7-4BC5-A35D-B0F93DD362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anchor="ctr"/>
          <a:lstStyle>
            <a:lvl1pPr algn="r">
              <a:defRPr sz="900" cap="all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3" name="Slide Number Placeholder 16">
            <a:extLst>
              <a:ext uri="{FF2B5EF4-FFF2-40B4-BE49-F238E27FC236}">
                <a16:creationId xmlns="" xmlns:a16="http://schemas.microsoft.com/office/drawing/2014/main" id="{DC13E404-DE29-4300-A8D5-25F34585A4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anchor="ctr"/>
          <a:lstStyle>
            <a:lvl1pPr algn="r">
              <a:defRPr sz="1600">
                <a:solidFill>
                  <a:schemeClr val="accent6"/>
                </a:solidFill>
                <a:latin typeface="+mn-lt"/>
              </a:defRPr>
            </a:lvl1pPr>
          </a:lstStyle>
          <a:p>
            <a:pPr>
              <a:defRPr/>
            </a:pPr>
            <a:fld id="{8D1FC6F8-0BCD-47E9-9C64-690771D9C14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4" name="Date Placeholder 14">
            <a:extLst>
              <a:ext uri="{FF2B5EF4-FFF2-40B4-BE49-F238E27FC236}">
                <a16:creationId xmlns="" xmlns:a16="http://schemas.microsoft.com/office/drawing/2014/main" id="{1EAC24B5-8E72-46CA-9A6A-4A6D6EA2C0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anchor="ctr"/>
          <a:lstStyle>
            <a:lvl1pPr>
              <a:defRPr sz="900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cap="all"/>
              <a:t>May 21, 20xx</a:t>
            </a:r>
            <a:endParaRPr lang="en-US" cap="all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C1F11D19-3D38-460E-A8AF-F6A30642EC0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190069" y="1818852"/>
            <a:ext cx="603504" cy="6035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4">
            <a:extLst>
              <a:ext uri="{FF2B5EF4-FFF2-40B4-BE49-F238E27FC236}">
                <a16:creationId xmlns="" xmlns:a16="http://schemas.microsoft.com/office/drawing/2014/main" id="{F915DDB2-3A13-4240-8ECB-677499946C14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913979" y="1818852"/>
            <a:ext cx="603504" cy="6035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5" name="Picture Placeholder 4">
            <a:extLst>
              <a:ext uri="{FF2B5EF4-FFF2-40B4-BE49-F238E27FC236}">
                <a16:creationId xmlns="" xmlns:a16="http://schemas.microsoft.com/office/drawing/2014/main" id="{E9059CA0-144F-4780-BA0D-005B827AAEC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190069" y="4281832"/>
            <a:ext cx="603504" cy="6035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6" name="Picture Placeholder 4">
            <a:extLst>
              <a:ext uri="{FF2B5EF4-FFF2-40B4-BE49-F238E27FC236}">
                <a16:creationId xmlns="" xmlns:a16="http://schemas.microsoft.com/office/drawing/2014/main" id="{B770164C-988C-4217-B0E9-7D0DC17C8BC6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908115" y="4294030"/>
            <a:ext cx="603504" cy="6035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41324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Benef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="" xmlns:a16="http://schemas.microsoft.com/office/drawing/2014/main" id="{ED540A63-9BB9-478A-BE65-7A90101832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="" xmlns:a16="http://schemas.microsoft.com/office/drawing/2014/main" id="{767FB1D5-16C4-4AAC-9E31-560F596F8D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555" y="1823626"/>
            <a:ext cx="4569572" cy="580029"/>
          </a:xfrm>
          <a:prstGeom prst="rect">
            <a:avLst/>
          </a:prstGeom>
        </p:spPr>
        <p:txBody>
          <a:bodyPr/>
          <a:lstStyle>
            <a:lvl1pPr>
              <a:defRPr sz="2800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="" xmlns:a16="http://schemas.microsoft.com/office/drawing/2014/main" id="{C269BEF2-E65B-4046-B8D1-1E5DC6D5829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956595" y="2807310"/>
            <a:ext cx="5824073" cy="1940149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200000"/>
              </a:lnSpc>
              <a:spcBef>
                <a:spcPts val="0"/>
              </a:spcBef>
              <a:buNone/>
              <a:defRPr sz="1800" cap="none" spc="2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8" name="Footer Placeholder 15">
            <a:extLst>
              <a:ext uri="{FF2B5EF4-FFF2-40B4-BE49-F238E27FC236}">
                <a16:creationId xmlns="" xmlns:a16="http://schemas.microsoft.com/office/drawing/2014/main" id="{D89CE923-C669-4E0E-8161-BB328133E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anchor="ctr"/>
          <a:lstStyle>
            <a:lvl1pPr algn="r">
              <a:defRPr sz="900" cap="all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9" name="Slide Number Placeholder 16">
            <a:extLst>
              <a:ext uri="{FF2B5EF4-FFF2-40B4-BE49-F238E27FC236}">
                <a16:creationId xmlns="" xmlns:a16="http://schemas.microsoft.com/office/drawing/2014/main" id="{C820EE41-4997-4CD3-B951-56ECA88425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anchor="ctr"/>
          <a:lstStyle>
            <a:lvl1pPr algn="r">
              <a:defRPr sz="1600">
                <a:solidFill>
                  <a:schemeClr val="accent6"/>
                </a:solidFill>
                <a:latin typeface="+mn-lt"/>
              </a:defRPr>
            </a:lvl1pPr>
          </a:lstStyle>
          <a:p>
            <a:pPr>
              <a:defRPr/>
            </a:pPr>
            <a:fld id="{8D1FC6F8-0BCD-47E9-9C64-690771D9C14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14">
            <a:extLst>
              <a:ext uri="{FF2B5EF4-FFF2-40B4-BE49-F238E27FC236}">
                <a16:creationId xmlns="" xmlns:a16="http://schemas.microsoft.com/office/drawing/2014/main" id="{A2A3BC0C-B522-4DA2-BBC0-AC180D8B2C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anchor="ctr"/>
          <a:lstStyle>
            <a:lvl1pPr>
              <a:defRPr sz="900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cap="all"/>
              <a:t>May 21, 20xx</a:t>
            </a:r>
            <a:endParaRPr lang="en-US" cap="all" dirty="0"/>
          </a:p>
        </p:txBody>
      </p:sp>
    </p:spTree>
    <p:extLst>
      <p:ext uri="{BB962C8B-B14F-4D97-AF65-F5344CB8AC3E}">
        <p14:creationId xmlns:p14="http://schemas.microsoft.com/office/powerpoint/2010/main" xmlns="" val="2319137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="" xmlns:a16="http://schemas.microsoft.com/office/drawing/2014/main" id="{5F31BC2D-187A-4ED3-8D67-C55187E532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F947F2F5-8E72-425B-A8C2-2B3262F730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25440" y="2741026"/>
            <a:ext cx="5002478" cy="2357066"/>
          </a:xfrm>
          <a:prstGeom prst="rect">
            <a:avLst/>
          </a:prstGeom>
        </p:spPr>
        <p:txBody>
          <a:bodyPr/>
          <a:lstStyle>
            <a:lvl1pPr algn="ctr">
              <a:defRPr sz="4800" cap="all" spc="400" baseline="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4250547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siness Mo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="" xmlns:a16="http://schemas.microsoft.com/office/drawing/2014/main" id="{5490FC0B-50EB-42D6-A2A5-E02EE642E2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Title 15">
            <a:extLst>
              <a:ext uri="{FF2B5EF4-FFF2-40B4-BE49-F238E27FC236}">
                <a16:creationId xmlns="" xmlns:a16="http://schemas.microsoft.com/office/drawing/2014/main" id="{04AFCE56-D794-4638-A3EC-63DCFB4B6F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5511" y="760406"/>
            <a:ext cx="5424988" cy="579245"/>
          </a:xfrm>
          <a:prstGeom prst="rect">
            <a:avLst/>
          </a:prstGeom>
        </p:spPr>
        <p:txBody>
          <a:bodyPr/>
          <a:lstStyle>
            <a:lvl1pPr>
              <a:defRPr sz="2800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Text Placeholder 14">
            <a:extLst>
              <a:ext uri="{FF2B5EF4-FFF2-40B4-BE49-F238E27FC236}">
                <a16:creationId xmlns="" xmlns:a16="http://schemas.microsoft.com/office/drawing/2014/main" id="{318D6597-136D-4434-B628-D387BBEEC3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65511" y="3417877"/>
            <a:ext cx="2806280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cap="none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1" name="Text Placeholder 14">
            <a:extLst>
              <a:ext uri="{FF2B5EF4-FFF2-40B4-BE49-F238E27FC236}">
                <a16:creationId xmlns="" xmlns:a16="http://schemas.microsoft.com/office/drawing/2014/main" id="{0691DF94-6587-4325-9C04-970034F1A8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5511" y="3766050"/>
            <a:ext cx="2806280" cy="114894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="" xmlns:a16="http://schemas.microsoft.com/office/drawing/2014/main" id="{A3CE4E75-7868-44AD-9AF2-753E07BE78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4520" y="3400925"/>
            <a:ext cx="2806280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cap="none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="" xmlns:a16="http://schemas.microsoft.com/office/drawing/2014/main" id="{8A9FE9C2-0801-4D41-A54B-E00BC7AB7C1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14520" y="3749098"/>
            <a:ext cx="2806280" cy="114894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4" name="Text Placeholder 14">
            <a:extLst>
              <a:ext uri="{FF2B5EF4-FFF2-40B4-BE49-F238E27FC236}">
                <a16:creationId xmlns="" xmlns:a16="http://schemas.microsoft.com/office/drawing/2014/main" id="{632FBCC2-2CDB-448A-AA61-8D99495226A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63529" y="3400925"/>
            <a:ext cx="2692240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cap="none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="" xmlns:a16="http://schemas.microsoft.com/office/drawing/2014/main" id="{7F6A4D9D-1690-4C0A-9F62-1FE93C0145F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63529" y="3749098"/>
            <a:ext cx="2692240" cy="114894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0" name="Footer Placeholder 15">
            <a:extLst>
              <a:ext uri="{FF2B5EF4-FFF2-40B4-BE49-F238E27FC236}">
                <a16:creationId xmlns="" xmlns:a16="http://schemas.microsoft.com/office/drawing/2014/main" id="{48863DDD-C3CC-439D-B738-34F6E8960A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anchor="ctr"/>
          <a:lstStyle>
            <a:lvl1pPr algn="r">
              <a:defRPr sz="900" cap="all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1" name="Slide Number Placeholder 16">
            <a:extLst>
              <a:ext uri="{FF2B5EF4-FFF2-40B4-BE49-F238E27FC236}">
                <a16:creationId xmlns="" xmlns:a16="http://schemas.microsoft.com/office/drawing/2014/main" id="{A4788388-29C8-4E9F-BF82-A1648088A8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anchor="ctr"/>
          <a:lstStyle>
            <a:lvl1pPr algn="r">
              <a:defRPr sz="1600">
                <a:solidFill>
                  <a:schemeClr val="accent6"/>
                </a:solidFill>
                <a:latin typeface="+mn-lt"/>
              </a:defRPr>
            </a:lvl1pPr>
          </a:lstStyle>
          <a:p>
            <a:pPr>
              <a:defRPr/>
            </a:pPr>
            <a:fld id="{8D1FC6F8-0BCD-47E9-9C64-690771D9C14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2" name="Date Placeholder 14">
            <a:extLst>
              <a:ext uri="{FF2B5EF4-FFF2-40B4-BE49-F238E27FC236}">
                <a16:creationId xmlns="" xmlns:a16="http://schemas.microsoft.com/office/drawing/2014/main" id="{5E6E1CB5-0E5F-4B44-8044-4010565FCF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anchor="ctr"/>
          <a:lstStyle>
            <a:lvl1pPr>
              <a:defRPr sz="900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cap="all"/>
              <a:t>May 21, 20xx</a:t>
            </a:r>
            <a:endParaRPr lang="en-US" cap="all" dirty="0"/>
          </a:p>
        </p:txBody>
      </p:sp>
    </p:spTree>
    <p:extLst>
      <p:ext uri="{BB962C8B-B14F-4D97-AF65-F5344CB8AC3E}">
        <p14:creationId xmlns:p14="http://schemas.microsoft.com/office/powerpoint/2010/main" xmlns="" val="2385285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Opportunity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="" xmlns:a16="http://schemas.microsoft.com/office/drawing/2014/main" id="{4E96CB8F-A88F-40C3-A65B-8C33A16A0C2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1086E70-8E77-436D-93CE-4BCD3EC94B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9799" y="1380501"/>
            <a:ext cx="5097428" cy="991689"/>
          </a:xfrm>
          <a:prstGeom prst="rect">
            <a:avLst/>
          </a:prstGeom>
        </p:spPr>
        <p:txBody>
          <a:bodyPr/>
          <a:lstStyle>
            <a:lvl1pPr algn="ctr">
              <a:defRPr sz="2800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="" xmlns:a16="http://schemas.microsoft.com/office/drawing/2014/main" id="{C95B0D27-123C-4F09-AEDC-7874964B77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2337" y="3400981"/>
            <a:ext cx="2693128" cy="991689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5400" kern="0" cap="all" spc="4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="" xmlns:a16="http://schemas.microsoft.com/office/drawing/2014/main" id="{F3772143-8573-4FED-977E-651FC59C168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2336" y="4670980"/>
            <a:ext cx="2693129" cy="1151633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50000"/>
              </a:lnSpc>
              <a:spcBef>
                <a:spcPts val="0"/>
              </a:spcBef>
              <a:buClr>
                <a:schemeClr val="accent6"/>
              </a:buClr>
              <a:buFont typeface="Courier New" panose="02070309020205020404" pitchFamily="49" charset="0"/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="" xmlns:a16="http://schemas.microsoft.com/office/drawing/2014/main" id="{4FD80858-A8CA-496F-8CC0-5ACDBE65112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587933" y="3400981"/>
            <a:ext cx="2693128" cy="991689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5400" kern="0" cap="all" spc="4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3" name="Text Placeholder 14">
            <a:extLst>
              <a:ext uri="{FF2B5EF4-FFF2-40B4-BE49-F238E27FC236}">
                <a16:creationId xmlns="" xmlns:a16="http://schemas.microsoft.com/office/drawing/2014/main" id="{2B840B1F-9319-4653-84C5-FF1FDC5E9D9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87931" y="4670980"/>
            <a:ext cx="2693129" cy="1151633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50000"/>
              </a:lnSpc>
              <a:spcBef>
                <a:spcPts val="0"/>
              </a:spcBef>
              <a:buClr>
                <a:schemeClr val="accent6"/>
              </a:buClr>
              <a:buFont typeface="Courier New" panose="02070309020205020404" pitchFamily="49" charset="0"/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="" xmlns:a16="http://schemas.microsoft.com/office/drawing/2014/main" id="{0882E4D8-D2AA-4EA0-BBCE-50334E8D160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83530" y="3400981"/>
            <a:ext cx="2693128" cy="991689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5400" kern="0" cap="all" spc="4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="" xmlns:a16="http://schemas.microsoft.com/office/drawing/2014/main" id="{97EFBCD4-F812-493F-895A-3449020A065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83528" y="4670980"/>
            <a:ext cx="2693129" cy="1151633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50000"/>
              </a:lnSpc>
              <a:spcBef>
                <a:spcPts val="0"/>
              </a:spcBef>
              <a:buClr>
                <a:schemeClr val="accent6"/>
              </a:buClr>
              <a:buFont typeface="Courier New" panose="02070309020205020404" pitchFamily="49" charset="0"/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20" name="Footer Placeholder 15">
            <a:extLst>
              <a:ext uri="{FF2B5EF4-FFF2-40B4-BE49-F238E27FC236}">
                <a16:creationId xmlns="" xmlns:a16="http://schemas.microsoft.com/office/drawing/2014/main" id="{698D43C2-06AB-4549-BCD0-CBDCA06532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anchor="ctr"/>
          <a:lstStyle>
            <a:lvl1pPr algn="r">
              <a:defRPr sz="900" cap="all" spc="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1" name="Slide Number Placeholder 16">
            <a:extLst>
              <a:ext uri="{FF2B5EF4-FFF2-40B4-BE49-F238E27FC236}">
                <a16:creationId xmlns="" xmlns:a16="http://schemas.microsoft.com/office/drawing/2014/main" id="{7B2AB1D3-DFF0-43A8-BDE0-52FB314E03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anchor="ctr"/>
          <a:lstStyle>
            <a:lvl1pPr algn="r">
              <a:defRPr sz="160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8D1FC6F8-0BCD-47E9-9C64-690771D9C14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2" name="Date Placeholder 14">
            <a:extLst>
              <a:ext uri="{FF2B5EF4-FFF2-40B4-BE49-F238E27FC236}">
                <a16:creationId xmlns="" xmlns:a16="http://schemas.microsoft.com/office/drawing/2014/main" id="{28A81ABF-135E-483F-9992-6F79C2F559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anchor="ctr"/>
          <a:lstStyle>
            <a:lvl1pPr>
              <a:defRPr sz="900" spc="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>
              <a:defRPr/>
            </a:pPr>
            <a:r>
              <a:rPr lang="en-US" cap="all"/>
              <a:t>May 21, 20xx</a:t>
            </a:r>
            <a:endParaRPr lang="en-US" cap="all" dirty="0"/>
          </a:p>
        </p:txBody>
      </p:sp>
    </p:spTree>
    <p:extLst>
      <p:ext uri="{BB962C8B-B14F-4D97-AF65-F5344CB8AC3E}">
        <p14:creationId xmlns:p14="http://schemas.microsoft.com/office/powerpoint/2010/main" xmlns="" val="3078761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5">
            <a:extLst>
              <a:ext uri="{FF2B5EF4-FFF2-40B4-BE49-F238E27FC236}">
                <a16:creationId xmlns="" xmlns:a16="http://schemas.microsoft.com/office/drawing/2014/main" id="{710F293A-37AC-4A72-A56D-2A65F8EA2C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anchor="ctr"/>
          <a:lstStyle>
            <a:lvl1pPr algn="r">
              <a:defRPr sz="900" cap="all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16">
            <a:extLst>
              <a:ext uri="{FF2B5EF4-FFF2-40B4-BE49-F238E27FC236}">
                <a16:creationId xmlns="" xmlns:a16="http://schemas.microsoft.com/office/drawing/2014/main" id="{EE0BB053-ED5B-47E1-ABB2-815094654C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anchor="ctr"/>
          <a:lstStyle>
            <a:lvl1pPr algn="r">
              <a:defRPr sz="1600">
                <a:solidFill>
                  <a:schemeClr val="accent6"/>
                </a:solidFill>
                <a:latin typeface="+mn-lt"/>
              </a:defRPr>
            </a:lvl1pPr>
          </a:lstStyle>
          <a:p>
            <a:pPr>
              <a:defRPr/>
            </a:pPr>
            <a:fld id="{8D1FC6F8-0BCD-47E9-9C64-690771D9C14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Date Placeholder 14">
            <a:extLst>
              <a:ext uri="{FF2B5EF4-FFF2-40B4-BE49-F238E27FC236}">
                <a16:creationId xmlns="" xmlns:a16="http://schemas.microsoft.com/office/drawing/2014/main" id="{790B7F12-A295-4495-AE4A-7640863C88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anchor="ctr"/>
          <a:lstStyle>
            <a:lvl1pPr>
              <a:defRPr sz="900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cap="all"/>
              <a:t>May 21, 20xx</a:t>
            </a:r>
            <a:endParaRPr lang="en-US" cap="all" dirty="0"/>
          </a:p>
        </p:txBody>
      </p:sp>
    </p:spTree>
    <p:extLst>
      <p:ext uri="{BB962C8B-B14F-4D97-AF65-F5344CB8AC3E}">
        <p14:creationId xmlns:p14="http://schemas.microsoft.com/office/powerpoint/2010/main" xmlns="" val="132235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14.svg"/><Relationship Id="rId7" Type="http://schemas.openxmlformats.org/officeDocument/2006/relationships/image" Target="../media/image4015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3.png"/><Relationship Id="rId5" Type="http://schemas.openxmlformats.org/officeDocument/2006/relationships/image" Target="../media/image3816.sv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2022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9">
            <a:extLst>
              <a:ext uri="{FF2B5EF4-FFF2-40B4-BE49-F238E27FC236}">
                <a16:creationId xmlns="" xmlns:a16="http://schemas.microsoft.com/office/drawing/2014/main" id="{01C44412-AA84-403C-A202-EAB7F3C81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8300" y="1211581"/>
            <a:ext cx="6103620" cy="2217419"/>
          </a:xfrm>
        </p:spPr>
        <p:txBody>
          <a:bodyPr/>
          <a:lstStyle/>
          <a:p>
            <a:pPr algn="ctr"/>
            <a:r>
              <a:rPr lang="uk-UA" dirty="0" smtClean="0"/>
              <a:t> </a:t>
            </a:r>
            <a:r>
              <a:rPr lang="uk-UA" sz="3200" i="1" dirty="0" smtClean="0">
                <a:solidFill>
                  <a:schemeClr val="tx2"/>
                </a:solidFill>
                <a:latin typeface="Arial Black" pitchFamily="34" charset="0"/>
              </a:rPr>
              <a:t>Використання ШІ для навчального процесу. </a:t>
            </a:r>
            <a:br>
              <a:rPr lang="uk-UA" sz="3200" i="1" dirty="0" smtClean="0">
                <a:solidFill>
                  <a:schemeClr val="tx2"/>
                </a:solidFill>
                <a:latin typeface="Arial Black" pitchFamily="34" charset="0"/>
              </a:rPr>
            </a:br>
            <a:r>
              <a:rPr lang="uk-UA" sz="3200" i="1" dirty="0" smtClean="0">
                <a:solidFill>
                  <a:schemeClr val="tx2"/>
                </a:solidFill>
                <a:latin typeface="Arial Black" pitchFamily="34" charset="0"/>
              </a:rPr>
              <a:t>«За» та «проти»</a:t>
            </a:r>
            <a:endParaRPr lang="en-US" sz="3200" i="1" dirty="0">
              <a:solidFill>
                <a:schemeClr val="tx2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143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>
            <a:extLst>
              <a:ext uri="{FF2B5EF4-FFF2-40B4-BE49-F238E27FC236}">
                <a16:creationId xmlns="" xmlns:a16="http://schemas.microsoft.com/office/drawing/2014/main" id="{AC2324A2-9A57-4433-8C66-C17D1D270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371" y="1596856"/>
            <a:ext cx="5170172" cy="872024"/>
          </a:xfrm>
        </p:spPr>
        <p:txBody>
          <a:bodyPr/>
          <a:lstStyle/>
          <a:p>
            <a:pPr algn="ctr"/>
            <a:r>
              <a:rPr lang="ru-RU" b="1" dirty="0" smtClean="0"/>
              <a:t> </a:t>
            </a:r>
            <a:r>
              <a:rPr lang="ru-RU" b="1" dirty="0" err="1" smtClean="0"/>
              <a:t>Штучний</a:t>
            </a:r>
            <a:r>
              <a:rPr lang="ru-RU" b="1" dirty="0" smtClean="0"/>
              <a:t> </a:t>
            </a:r>
            <a:r>
              <a:rPr lang="ru-RU" b="1" dirty="0" err="1" smtClean="0"/>
              <a:t>інтелект</a:t>
            </a:r>
            <a:r>
              <a:rPr lang="ru-RU" b="1" dirty="0" smtClean="0"/>
              <a:t> (ШІ)</a:t>
            </a:r>
            <a:endParaRPr lang="en-US" b="1" dirty="0"/>
          </a:p>
        </p:txBody>
      </p:sp>
      <p:sp>
        <p:nvSpPr>
          <p:cNvPr id="59" name="Text Placeholder 58">
            <a:extLst>
              <a:ext uri="{FF2B5EF4-FFF2-40B4-BE49-F238E27FC236}">
                <a16:creationId xmlns="" xmlns:a16="http://schemas.microsoft.com/office/drawing/2014/main" id="{FDAF9C5E-FFD5-49FC-9788-18CE8F0958C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47724" y="2760613"/>
            <a:ext cx="5309918" cy="2872039"/>
          </a:xfrm>
        </p:spPr>
        <p:txBody>
          <a:bodyPr/>
          <a:lstStyle/>
          <a:p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Принцип </a:t>
            </a:r>
            <a:r>
              <a:rPr lang="ru-RU" sz="2800" b="1" u="sng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Штучний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інтелект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базується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розробці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алгоритмів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та моделей,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дозволяють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комп'ютерам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вивчати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досвіду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розв'язувати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аналізувати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дані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приймати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рішення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Footer Placeholder 9">
            <a:extLst>
              <a:ext uri="{FF2B5EF4-FFF2-40B4-BE49-F238E27FC236}">
                <a16:creationId xmlns="" xmlns:a16="http://schemas.microsoft.com/office/drawing/2014/main" id="{B2981E3D-54C8-4A85-9DAB-CE41C50EA3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="" xmlns:a16="http://schemas.microsoft.com/office/drawing/2014/main" id="{122A69A8-1CA3-486A-A675-DB22FF0D4A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</p:spPr>
        <p:txBody>
          <a:bodyPr/>
          <a:lstStyle/>
          <a:p>
            <a:fld id="{8D1FC6F8-0BCD-47E9-9C64-690771D9C143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49156" name="Picture 4" descr="Шпигунство штучного інтелекту - Розвідка різних країн має великі плани на штучний  інтелект — УНІАН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/>
          <a:srcRect l="9252" r="9252"/>
          <a:stretch>
            <a:fillRect/>
          </a:stretch>
        </p:blipFill>
        <p:spPr bwMode="auto">
          <a:xfrm>
            <a:off x="8066088" y="1776413"/>
            <a:ext cx="2768600" cy="2717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8423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>
            <a:extLst>
              <a:ext uri="{FF2B5EF4-FFF2-40B4-BE49-F238E27FC236}">
                <a16:creationId xmlns="" xmlns:a16="http://schemas.microsoft.com/office/drawing/2014/main" id="{AC2324A2-9A57-4433-8C66-C17D1D270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371" y="1596856"/>
            <a:ext cx="5170172" cy="872024"/>
          </a:xfrm>
        </p:spPr>
        <p:txBody>
          <a:bodyPr/>
          <a:lstStyle/>
          <a:p>
            <a:pPr algn="ctr"/>
            <a:r>
              <a:rPr lang="ru-RU" b="1" dirty="0" smtClean="0"/>
              <a:t> </a:t>
            </a:r>
            <a:endParaRPr lang="en-US" b="1" dirty="0"/>
          </a:p>
        </p:txBody>
      </p:sp>
      <p:sp>
        <p:nvSpPr>
          <p:cNvPr id="59" name="Text Placeholder 58">
            <a:extLst>
              <a:ext uri="{FF2B5EF4-FFF2-40B4-BE49-F238E27FC236}">
                <a16:creationId xmlns="" xmlns:a16="http://schemas.microsoft.com/office/drawing/2014/main" id="{FDAF9C5E-FFD5-49FC-9788-18CE8F0958C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4340" y="1920241"/>
            <a:ext cx="6583680" cy="4594860"/>
          </a:xfrm>
        </p:spPr>
        <p:txBody>
          <a:bodyPr/>
          <a:lstStyle/>
          <a:p>
            <a:pPr algn="just"/>
            <a:r>
              <a:rPr lang="ru-RU" sz="2400" dirty="0" smtClean="0">
                <a:latin typeface="Century Gothic" panose="020B0502020202020204" pitchFamily="34" charset="0"/>
              </a:rPr>
              <a:t>	У </a:t>
            </a:r>
            <a:r>
              <a:rPr lang="ru-RU" sz="2400" dirty="0">
                <a:latin typeface="Century Gothic" panose="020B0502020202020204" pitchFamily="34" charset="0"/>
              </a:rPr>
              <a:t>1950 </a:t>
            </a:r>
            <a:r>
              <a:rPr lang="ru-RU" sz="2400" dirty="0" err="1">
                <a:latin typeface="Century Gothic" panose="020B0502020202020204" pitchFamily="34" charset="0"/>
              </a:rPr>
              <a:t>році</a:t>
            </a:r>
            <a:r>
              <a:rPr lang="ru-RU" sz="2400" dirty="0"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latin typeface="Century Gothic" panose="020B0502020202020204" pitchFamily="34" charset="0"/>
              </a:rPr>
              <a:t>англійський</a:t>
            </a:r>
            <a:r>
              <a:rPr lang="ru-RU" sz="2400" dirty="0">
                <a:latin typeface="Century Gothic" panose="020B0502020202020204" pitchFamily="34" charset="0"/>
              </a:rPr>
              <a:t> учений Алан </a:t>
            </a:r>
            <a:r>
              <a:rPr lang="ru-RU" sz="2400" dirty="0" err="1">
                <a:latin typeface="Century Gothic" panose="020B0502020202020204" pitchFamily="34" charset="0"/>
              </a:rPr>
              <a:t>Тюрінг</a:t>
            </a:r>
            <a:r>
              <a:rPr lang="ru-RU" sz="2400" dirty="0">
                <a:latin typeface="Century Gothic" panose="020B0502020202020204" pitchFamily="34" charset="0"/>
              </a:rPr>
              <a:t> написав </a:t>
            </a:r>
            <a:r>
              <a:rPr lang="ru-RU" sz="2400" dirty="0" err="1">
                <a:latin typeface="Century Gothic" panose="020B0502020202020204" pitchFamily="34" charset="0"/>
              </a:rPr>
              <a:t>статтю</a:t>
            </a:r>
            <a:r>
              <a:rPr lang="ru-RU" sz="2400" dirty="0">
                <a:latin typeface="Century Gothic" panose="020B0502020202020204" pitchFamily="34" charset="0"/>
              </a:rPr>
              <a:t> «</a:t>
            </a:r>
            <a:r>
              <a:rPr lang="ru-RU" sz="2400" dirty="0" err="1">
                <a:latin typeface="Century Gothic" panose="020B0502020202020204" pitchFamily="34" charset="0"/>
              </a:rPr>
              <a:t>Обчислювальні</a:t>
            </a:r>
            <a:r>
              <a:rPr lang="ru-RU" sz="2400" dirty="0"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latin typeface="Century Gothic" panose="020B0502020202020204" pitchFamily="34" charset="0"/>
              </a:rPr>
              <a:t>машини</a:t>
            </a:r>
            <a:r>
              <a:rPr lang="ru-RU" sz="2400" dirty="0">
                <a:latin typeface="Century Gothic" panose="020B0502020202020204" pitchFamily="34" charset="0"/>
              </a:rPr>
              <a:t> та </a:t>
            </a:r>
            <a:r>
              <a:rPr lang="ru-RU" sz="2400" dirty="0" err="1">
                <a:latin typeface="Century Gothic" panose="020B0502020202020204" pitchFamily="34" charset="0"/>
              </a:rPr>
              <a:t>інтелект</a:t>
            </a:r>
            <a:r>
              <a:rPr lang="ru-RU" sz="2400" dirty="0">
                <a:latin typeface="Century Gothic" panose="020B0502020202020204" pitchFamily="34" charset="0"/>
              </a:rPr>
              <a:t>». </a:t>
            </a:r>
            <a:r>
              <a:rPr lang="ru-RU" sz="2400" dirty="0" err="1">
                <a:latin typeface="Century Gothic" panose="020B0502020202020204" pitchFamily="34" charset="0"/>
              </a:rPr>
              <a:t>Він</a:t>
            </a:r>
            <a:r>
              <a:rPr lang="ru-RU" sz="2400" dirty="0">
                <a:latin typeface="Century Gothic" panose="020B0502020202020204" pitchFamily="34" charset="0"/>
              </a:rPr>
              <a:t> описав процедуру, за </a:t>
            </a:r>
            <a:r>
              <a:rPr lang="ru-RU" sz="2400" dirty="0" err="1">
                <a:latin typeface="Century Gothic" panose="020B0502020202020204" pitchFamily="34" charset="0"/>
              </a:rPr>
              <a:t>допомогою</a:t>
            </a:r>
            <a:r>
              <a:rPr lang="ru-RU" sz="2400" dirty="0"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latin typeface="Century Gothic" panose="020B0502020202020204" pitchFamily="34" charset="0"/>
              </a:rPr>
              <a:t>якої</a:t>
            </a:r>
            <a:r>
              <a:rPr lang="ru-RU" sz="2400" dirty="0"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latin typeface="Century Gothic" panose="020B0502020202020204" pitchFamily="34" charset="0"/>
              </a:rPr>
              <a:t>можна</a:t>
            </a:r>
            <a:r>
              <a:rPr lang="ru-RU" sz="2400" dirty="0"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latin typeface="Century Gothic" panose="020B0502020202020204" pitchFamily="34" charset="0"/>
              </a:rPr>
              <a:t>визначити</a:t>
            </a:r>
            <a:r>
              <a:rPr lang="ru-RU" sz="2400" dirty="0">
                <a:latin typeface="Century Gothic" panose="020B0502020202020204" pitchFamily="34" charset="0"/>
              </a:rPr>
              <a:t> момент, коли машина </a:t>
            </a:r>
            <a:r>
              <a:rPr lang="ru-RU" sz="2400" dirty="0" err="1">
                <a:latin typeface="Century Gothic" panose="020B0502020202020204" pitchFamily="34" charset="0"/>
              </a:rPr>
              <a:t>зрівняється</a:t>
            </a:r>
            <a:r>
              <a:rPr lang="ru-RU" sz="2400" dirty="0">
                <a:latin typeface="Century Gothic" panose="020B0502020202020204" pitchFamily="34" charset="0"/>
              </a:rPr>
              <a:t> в </a:t>
            </a:r>
            <a:r>
              <a:rPr lang="ru-RU" sz="2400" dirty="0" err="1">
                <a:latin typeface="Century Gothic" panose="020B0502020202020204" pitchFamily="34" charset="0"/>
              </a:rPr>
              <a:t>плані</a:t>
            </a:r>
            <a:r>
              <a:rPr lang="ru-RU" sz="2400" dirty="0"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latin typeface="Century Gothic" panose="020B0502020202020204" pitchFamily="34" charset="0"/>
              </a:rPr>
              <a:t>розумності</a:t>
            </a:r>
            <a:r>
              <a:rPr lang="ru-RU" sz="2400" dirty="0">
                <a:latin typeface="Century Gothic" panose="020B0502020202020204" pitchFamily="34" charset="0"/>
              </a:rPr>
              <a:t> з </a:t>
            </a:r>
            <a:r>
              <a:rPr lang="ru-RU" sz="2400" dirty="0" err="1">
                <a:latin typeface="Century Gothic" panose="020B0502020202020204" pitchFamily="34" charset="0"/>
              </a:rPr>
              <a:t>людиною</a:t>
            </a:r>
            <a:r>
              <a:rPr lang="ru-RU" sz="2400" dirty="0">
                <a:latin typeface="Century Gothic" panose="020B0502020202020204" pitchFamily="34" charset="0"/>
              </a:rPr>
              <a:t>. </a:t>
            </a:r>
            <a:r>
              <a:rPr lang="ru-RU" sz="2400" dirty="0" err="1">
                <a:latin typeface="Century Gothic" panose="020B0502020202020204" pitchFamily="34" charset="0"/>
              </a:rPr>
              <a:t>Ця</a:t>
            </a:r>
            <a:r>
              <a:rPr lang="ru-RU" sz="2400" dirty="0">
                <a:latin typeface="Century Gothic" panose="020B0502020202020204" pitchFamily="34" charset="0"/>
              </a:rPr>
              <a:t> процедура </a:t>
            </a:r>
            <a:r>
              <a:rPr lang="ru-RU" sz="2400" dirty="0" err="1">
                <a:latin typeface="Century Gothic" panose="020B0502020202020204" pitchFamily="34" charset="0"/>
              </a:rPr>
              <a:t>отримала</a:t>
            </a:r>
            <a:r>
              <a:rPr lang="ru-RU" sz="2400" dirty="0"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latin typeface="Century Gothic" panose="020B0502020202020204" pitchFamily="34" charset="0"/>
              </a:rPr>
              <a:t>назву</a:t>
            </a:r>
            <a:r>
              <a:rPr lang="ru-RU" sz="2400" dirty="0">
                <a:latin typeface="Century Gothic" panose="020B0502020202020204" pitchFamily="34" charset="0"/>
              </a:rPr>
              <a:t> «тест </a:t>
            </a:r>
            <a:r>
              <a:rPr lang="ru-RU" sz="2400" dirty="0" err="1">
                <a:latin typeface="Century Gothic" panose="020B0502020202020204" pitchFamily="34" charset="0"/>
              </a:rPr>
              <a:t>Тюрінга</a:t>
            </a:r>
            <a:r>
              <a:rPr lang="ru-RU" sz="2400" dirty="0">
                <a:latin typeface="Century Gothic" panose="020B0502020202020204" pitchFamily="34" charset="0"/>
              </a:rPr>
              <a:t>».</a:t>
            </a:r>
            <a:endParaRPr lang="en-US" sz="24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Footer Placeholder 9">
            <a:extLst>
              <a:ext uri="{FF2B5EF4-FFF2-40B4-BE49-F238E27FC236}">
                <a16:creationId xmlns="" xmlns:a16="http://schemas.microsoft.com/office/drawing/2014/main" id="{B2981E3D-54C8-4A85-9DAB-CE41C50EA3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="" xmlns:a16="http://schemas.microsoft.com/office/drawing/2014/main" id="{122A69A8-1CA3-486A-A675-DB22FF0D4A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</p:spPr>
        <p:txBody>
          <a:bodyPr/>
          <a:lstStyle/>
          <a:p>
            <a:fld id="{8D1FC6F8-0BCD-47E9-9C64-690771D9C14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" name="Рисунок 1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9" name="Picture 2" descr="Alan Turing 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83880" y="1567130"/>
            <a:ext cx="2457375" cy="3073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2420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>
            <a:extLst>
              <a:ext uri="{FF2B5EF4-FFF2-40B4-BE49-F238E27FC236}">
                <a16:creationId xmlns="" xmlns:a16="http://schemas.microsoft.com/office/drawing/2014/main" id="{AC2324A2-9A57-4433-8C66-C17D1D270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371" y="1596856"/>
            <a:ext cx="5170172" cy="872024"/>
          </a:xfrm>
        </p:spPr>
        <p:txBody>
          <a:bodyPr/>
          <a:lstStyle/>
          <a:p>
            <a:pPr algn="ctr"/>
            <a:r>
              <a:rPr lang="ru-RU" b="1" dirty="0" smtClean="0"/>
              <a:t> </a:t>
            </a:r>
            <a:endParaRPr lang="en-US" b="1" dirty="0"/>
          </a:p>
        </p:txBody>
      </p:sp>
      <p:sp>
        <p:nvSpPr>
          <p:cNvPr id="59" name="Text Placeholder 58">
            <a:extLst>
              <a:ext uri="{FF2B5EF4-FFF2-40B4-BE49-F238E27FC236}">
                <a16:creationId xmlns="" xmlns:a16="http://schemas.microsoft.com/office/drawing/2014/main" id="{FDAF9C5E-FFD5-49FC-9788-18CE8F0958C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8600" y="914401"/>
            <a:ext cx="6583680" cy="4594860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ru-RU" sz="2400" dirty="0" smtClean="0">
                <a:latin typeface="Century Gothic" panose="020B0502020202020204" pitchFamily="34" charset="0"/>
              </a:rPr>
              <a:t>	 </a:t>
            </a:r>
            <a:r>
              <a:rPr lang="uk-UA" sz="2400" dirty="0">
                <a:latin typeface="Century Gothic" panose="020B0502020202020204" pitchFamily="34" charset="0"/>
              </a:rPr>
              <a:t>Під час Другої світової війни Тюрінг працював в Блетчлі-парку — британському криптографічному центрі, де займалися </a:t>
            </a:r>
            <a:r>
              <a:rPr lang="uk-UA" sz="2400" dirty="0" err="1">
                <a:latin typeface="Century Gothic" panose="020B0502020202020204" pitchFamily="34" charset="0"/>
              </a:rPr>
              <a:t>розшифровкою</a:t>
            </a:r>
            <a:r>
              <a:rPr lang="uk-UA" sz="2400" dirty="0">
                <a:latin typeface="Century Gothic" panose="020B0502020202020204" pitchFamily="34" charset="0"/>
              </a:rPr>
              <a:t> закодованих німецькою шифрувальною м</a:t>
            </a:r>
            <a:r>
              <a:rPr lang="uk-UA" sz="2400" dirty="0" err="1">
                <a:latin typeface="Century Gothic" panose="020B0502020202020204" pitchFamily="34" charset="0"/>
              </a:rPr>
              <a:t>ашиною</a:t>
            </a:r>
            <a:r>
              <a:rPr lang="uk-UA" sz="2400" dirty="0">
                <a:latin typeface="Century Gothic" panose="020B0502020202020204" pitchFamily="34" charset="0"/>
              </a:rPr>
              <a:t> </a:t>
            </a:r>
            <a:r>
              <a:rPr lang="uk-UA" sz="2400" dirty="0" err="1">
                <a:latin typeface="Century Gothic" panose="020B0502020202020204" pitchFamily="34" charset="0"/>
              </a:rPr>
              <a:t>«Енігм</a:t>
            </a:r>
            <a:r>
              <a:rPr lang="uk-UA" sz="2400" dirty="0">
                <a:latin typeface="Century Gothic" panose="020B0502020202020204" pitchFamily="34" charset="0"/>
              </a:rPr>
              <a:t>а» повідомлень. Створена за його участі </a:t>
            </a:r>
            <a:r>
              <a:rPr lang="uk-UA" sz="2400" b="1" dirty="0">
                <a:latin typeface="Century Gothic" panose="020B0502020202020204" pitchFamily="34" charset="0"/>
              </a:rPr>
              <a:t>ЕОМ «Колос», </a:t>
            </a:r>
            <a:r>
              <a:rPr lang="uk-UA" sz="2400" dirty="0">
                <a:latin typeface="Century Gothic" panose="020B0502020202020204" pitchFamily="34" charset="0"/>
              </a:rPr>
              <a:t>почала в 1943 році зламувати надскладні шифри німців.</a:t>
            </a:r>
          </a:p>
          <a:p>
            <a:pPr algn="just">
              <a:lnSpc>
                <a:spcPct val="100000"/>
              </a:lnSpc>
            </a:pPr>
            <a:r>
              <a:rPr lang="uk-UA" sz="2400" dirty="0">
                <a:latin typeface="Century Gothic" panose="020B0502020202020204" pitchFamily="34" charset="0"/>
              </a:rPr>
              <a:t>Цей проект був настільки секретним, що після закінчення війни машина була розібрана на деталі не більші за фалангу людського пальця, а  матеріали були опубліковані лише на початку нашого століття. </a:t>
            </a:r>
          </a:p>
          <a:p>
            <a:pPr algn="just"/>
            <a:endParaRPr lang="en-US" sz="24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Footer Placeholder 9">
            <a:extLst>
              <a:ext uri="{FF2B5EF4-FFF2-40B4-BE49-F238E27FC236}">
                <a16:creationId xmlns="" xmlns:a16="http://schemas.microsoft.com/office/drawing/2014/main" id="{B2981E3D-54C8-4A85-9DAB-CE41C50EA3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="" xmlns:a16="http://schemas.microsoft.com/office/drawing/2014/main" id="{122A69A8-1CA3-486A-A675-DB22FF0D4A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</p:spPr>
        <p:txBody>
          <a:bodyPr/>
          <a:lstStyle/>
          <a:p>
            <a:fld id="{8D1FC6F8-0BCD-47E9-9C64-690771D9C143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731" r="15731"/>
          <a:stretch>
            <a:fillRect/>
          </a:stretch>
        </p:blipFill>
        <p:spPr bwMode="auto">
          <a:xfrm>
            <a:off x="8069580" y="1737517"/>
            <a:ext cx="2793374" cy="27430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365949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39">
            <a:extLst>
              <a:ext uri="{FF2B5EF4-FFF2-40B4-BE49-F238E27FC236}">
                <a16:creationId xmlns="" xmlns:a16="http://schemas.microsoft.com/office/drawing/2014/main" id="{38FEDDED-CB8D-43EC-BAB6-6DB72148B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4349" y="380560"/>
            <a:ext cx="4936277" cy="575890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4400" dirty="0" err="1" smtClean="0"/>
              <a:t>Категорії</a:t>
            </a:r>
            <a:r>
              <a:rPr lang="ru-RU" sz="4400" dirty="0" smtClean="0"/>
              <a:t> ШІ:</a:t>
            </a:r>
            <a:endParaRPr lang="en-US" sz="4400" dirty="0"/>
          </a:p>
        </p:txBody>
      </p:sp>
      <p:sp>
        <p:nvSpPr>
          <p:cNvPr id="76" name="Text Placeholder 75">
            <a:extLst>
              <a:ext uri="{FF2B5EF4-FFF2-40B4-BE49-F238E27FC236}">
                <a16:creationId xmlns="" xmlns:a16="http://schemas.microsoft.com/office/drawing/2014/main" id="{E239EA0A-BE2A-46D5-876A-5614B0A7CF0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54909" y="3422230"/>
            <a:ext cx="3008631" cy="348162"/>
          </a:xfrm>
        </p:spPr>
        <p:txBody>
          <a:bodyPr/>
          <a:lstStyle/>
          <a:p>
            <a:r>
              <a:rPr lang="ru-RU" sz="3200" dirty="0" smtClean="0"/>
              <a:t> </a:t>
            </a:r>
            <a:r>
              <a:rPr lang="uk-UA" sz="320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Обмежений</a:t>
            </a:r>
            <a:r>
              <a:rPr lang="uk-UA" sz="32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або</a:t>
            </a:r>
            <a:r>
              <a:rPr lang="uk-UA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uk-UA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вузький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7" name="Text Placeholder 96">
            <a:extLst>
              <a:ext uri="{FF2B5EF4-FFF2-40B4-BE49-F238E27FC236}">
                <a16:creationId xmlns="" xmlns:a16="http://schemas.microsoft.com/office/drawing/2014/main" id="{1C9BBBD5-3078-4A97-8E7D-F5F839845BD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858859" y="5450602"/>
            <a:ext cx="3150261" cy="332978"/>
          </a:xfrm>
        </p:spPr>
        <p:txBody>
          <a:bodyPr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Штучний</a:t>
            </a:r>
            <a:r>
              <a:rPr lang="uk-UA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uk-UA" sz="280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суперінтелект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9" name="Footer Placeholder 18">
            <a:extLst>
              <a:ext uri="{FF2B5EF4-FFF2-40B4-BE49-F238E27FC236}">
                <a16:creationId xmlns="" xmlns:a16="http://schemas.microsoft.com/office/drawing/2014/main" id="{65EC8A42-193D-43A9-B162-8977ADBDB3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="" xmlns:a16="http://schemas.microsoft.com/office/drawing/2014/main" id="{3DD70FC9-BBF2-4AF1-9A64-0FB9216835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</p:spPr>
        <p:txBody>
          <a:bodyPr/>
          <a:lstStyle/>
          <a:p>
            <a:fld id="{8D1FC6F8-0BCD-47E9-9C64-690771D9C143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9458" name="Picture 2" descr="Еволюція штучного інтелекту (ШІ): Визначні моменти в історії та  застосування - ﻿Куток"/>
          <p:cNvPicPr>
            <a:picLocks noGrp="1" noChangeAspect="1" noChangeArrowheads="1"/>
          </p:cNvPicPr>
          <p:nvPr>
            <p:ph type="pic" sz="quarter" idx="26"/>
          </p:nvPr>
        </p:nvPicPr>
        <p:blipFill>
          <a:blip r:embed="rId2"/>
          <a:srcRect l="23000" r="23000"/>
          <a:stretch>
            <a:fillRect/>
          </a:stretch>
        </p:blipFill>
        <p:spPr bwMode="auto">
          <a:xfrm>
            <a:off x="2582006" y="1404382"/>
            <a:ext cx="2447194" cy="2447194"/>
          </a:xfrm>
          <a:prstGeom prst="rect">
            <a:avLst/>
          </a:prstGeom>
          <a:noFill/>
        </p:spPr>
      </p:pic>
      <p:sp>
        <p:nvSpPr>
          <p:cNvPr id="19464" name="AutoShape 8" descr="Що таке загальний штучний інтелект (AGI) і чому його ще немає: перевірка  реальності для ентузіастів ШІ - Unite.A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6" name="Picture 10" descr="Cisco не рекомендує використовувати слабкі криптоалгоритми з OSPF"/>
          <p:cNvPicPr>
            <a:picLocks noGrp="1" noChangeAspect="1" noChangeArrowheads="1"/>
          </p:cNvPicPr>
          <p:nvPr>
            <p:ph type="pic" sz="quarter" idx="27"/>
          </p:nvPr>
        </p:nvPicPr>
        <p:blipFill>
          <a:blip r:embed="rId3"/>
          <a:srcRect l="16650" r="16650"/>
          <a:stretch>
            <a:fillRect/>
          </a:stretch>
        </p:blipFill>
        <p:spPr bwMode="auto">
          <a:xfrm>
            <a:off x="9000572" y="3088061"/>
            <a:ext cx="2349089" cy="2349089"/>
          </a:xfrm>
          <a:prstGeom prst="rect">
            <a:avLst/>
          </a:prstGeom>
          <a:noFill/>
        </p:spPr>
      </p:pic>
      <p:sp>
        <p:nvSpPr>
          <p:cNvPr id="12" name="Text Placeholder 96">
            <a:extLst>
              <a:ext uri="{FF2B5EF4-FFF2-40B4-BE49-F238E27FC236}">
                <a16:creationId xmlns="" xmlns:a16="http://schemas.microsoft.com/office/drawing/2014/main" id="{1C9BBBD5-3078-4A97-8E7D-F5F839845BD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312409" y="5016262"/>
            <a:ext cx="3260091" cy="424418"/>
          </a:xfrm>
        </p:spPr>
        <p:txBody>
          <a:bodyPr/>
          <a:lstStyle/>
          <a:p>
            <a:r>
              <a:rPr lang="ru-RU" sz="3200" dirty="0" smtClean="0"/>
              <a:t> </a:t>
            </a:r>
            <a:r>
              <a:rPr lang="uk-UA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Загальний, </a:t>
            </a:r>
            <a:r>
              <a:rPr lang="uk-UA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або </a:t>
            </a:r>
            <a:r>
              <a:rPr lang="uk-UA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широкий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026" name="Picture 2" descr="Штучний інтелект вперше в історії представить свої роботи в Луврі. Читайте  на UKR.N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2160" y="2387362"/>
            <a:ext cx="2446020" cy="2446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6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>
            <a:extLst>
              <a:ext uri="{FF2B5EF4-FFF2-40B4-BE49-F238E27FC236}">
                <a16:creationId xmlns="" xmlns:a16="http://schemas.microsoft.com/office/drawing/2014/main" id="{4BB0BCF4-9D20-4758-AE5E-FC431503F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940" y="646106"/>
            <a:ext cx="10607039" cy="579245"/>
          </a:xfrm>
        </p:spPr>
        <p:txBody>
          <a:bodyPr/>
          <a:lstStyle/>
          <a:p>
            <a:pPr algn="ctr"/>
            <a:r>
              <a:rPr lang="uk-UA" b="1" dirty="0">
                <a:latin typeface="Century Gothic" panose="020B0502020202020204" pitchFamily="34" charset="0"/>
              </a:rPr>
              <a:t>Приклади </a:t>
            </a:r>
            <a:r>
              <a:rPr lang="uk-UA" b="1" dirty="0" smtClean="0">
                <a:latin typeface="Century Gothic" panose="020B0502020202020204" pitchFamily="34" charset="0"/>
              </a:rPr>
              <a:t>використання </a:t>
            </a:r>
            <a:r>
              <a:rPr lang="uk-UA" b="1" dirty="0" err="1" smtClean="0">
                <a:latin typeface="Century Gothic" panose="020B0502020202020204" pitchFamily="34" charset="0"/>
              </a:rPr>
              <a:t>штучногоінтелекту</a:t>
            </a:r>
            <a:r>
              <a:rPr lang="ru-RU" b="1" dirty="0">
                <a:latin typeface="Century Gothic" panose="020B0502020202020204" pitchFamily="34" charset="0"/>
              </a:rPr>
              <a:t/>
            </a:r>
            <a:br>
              <a:rPr lang="ru-RU" b="1" dirty="0">
                <a:latin typeface="Century Gothic" panose="020B0502020202020204" pitchFamily="34" charset="0"/>
              </a:rPr>
            </a:br>
            <a:endParaRPr lang="en-US" dirty="0"/>
          </a:p>
        </p:txBody>
      </p:sp>
      <p:sp>
        <p:nvSpPr>
          <p:cNvPr id="41" name="Text Placeholder 40">
            <a:extLst>
              <a:ext uri="{FF2B5EF4-FFF2-40B4-BE49-F238E27FC236}">
                <a16:creationId xmlns="" xmlns:a16="http://schemas.microsoft.com/office/drawing/2014/main" id="{5B2431E2-5AF0-49F8-8C0F-52F1C11718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65511" y="3766050"/>
            <a:ext cx="2806280" cy="1148945"/>
          </a:xfrm>
        </p:spPr>
        <p:txBody>
          <a:bodyPr/>
          <a:lstStyle/>
          <a:p>
            <a:r>
              <a:rPr lang="uk-UA" sz="3200" b="1" dirty="0" err="1">
                <a:latin typeface="Century Gothic" panose="020B0502020202020204" pitchFamily="34" charset="0"/>
              </a:rPr>
              <a:t>Google</a:t>
            </a:r>
            <a:r>
              <a:rPr lang="uk-UA" sz="3200" b="1" dirty="0">
                <a:latin typeface="Century Gothic" panose="020B0502020202020204" pitchFamily="34" charset="0"/>
              </a:rPr>
              <a:t> </a:t>
            </a:r>
            <a:r>
              <a:rPr lang="uk-UA" sz="3200" b="1" dirty="0" err="1">
                <a:latin typeface="Century Gothic" panose="020B0502020202020204" pitchFamily="34" charset="0"/>
              </a:rPr>
              <a:t>DeepMind</a:t>
            </a:r>
            <a:r>
              <a:rPr lang="uk-UA" sz="3200" b="1" dirty="0">
                <a:latin typeface="Century Gothic" panose="020B0502020202020204" pitchFamily="34" charset="0"/>
              </a:rPr>
              <a:t> </a:t>
            </a:r>
            <a:r>
              <a:rPr lang="en-US" dirty="0" smtClean="0"/>
              <a:t>​</a:t>
            </a:r>
            <a:endParaRPr lang="en-US" dirty="0"/>
          </a:p>
        </p:txBody>
      </p:sp>
      <p:sp>
        <p:nvSpPr>
          <p:cNvPr id="43" name="Text Placeholder 42">
            <a:extLst>
              <a:ext uri="{FF2B5EF4-FFF2-40B4-BE49-F238E27FC236}">
                <a16:creationId xmlns="" xmlns:a16="http://schemas.microsoft.com/office/drawing/2014/main" id="{947754CF-0306-43C0-AAC6-F0E44B385D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14520" y="3749098"/>
            <a:ext cx="2806280" cy="1148945"/>
          </a:xfrm>
        </p:spPr>
        <p:txBody>
          <a:bodyPr/>
          <a:lstStyle/>
          <a:p>
            <a:r>
              <a:rPr lang="uk-UA" sz="3200" b="1" dirty="0" err="1">
                <a:latin typeface="Century Gothic" panose="020B0502020202020204" pitchFamily="34" charset="0"/>
              </a:rPr>
              <a:t>Google</a:t>
            </a:r>
            <a:r>
              <a:rPr lang="uk-UA" sz="3200" b="1" dirty="0">
                <a:latin typeface="Century Gothic" panose="020B0502020202020204" pitchFamily="34" charset="0"/>
              </a:rPr>
              <a:t> </a:t>
            </a:r>
            <a:endParaRPr lang="uk-UA" sz="3200" b="1" dirty="0" smtClean="0">
              <a:latin typeface="Century Gothic" panose="020B0502020202020204" pitchFamily="34" charset="0"/>
            </a:endParaRPr>
          </a:p>
          <a:p>
            <a:r>
              <a:rPr lang="uk-UA" sz="3200" b="1" dirty="0" err="1" smtClean="0">
                <a:latin typeface="Century Gothic" panose="020B0502020202020204" pitchFamily="34" charset="0"/>
              </a:rPr>
              <a:t>Clips</a:t>
            </a:r>
            <a:endParaRPr lang="en-US" sz="3200" dirty="0"/>
          </a:p>
        </p:txBody>
      </p:sp>
      <p:sp>
        <p:nvSpPr>
          <p:cNvPr id="45" name="Text Placeholder 44">
            <a:extLst>
              <a:ext uri="{FF2B5EF4-FFF2-40B4-BE49-F238E27FC236}">
                <a16:creationId xmlns="" xmlns:a16="http://schemas.microsoft.com/office/drawing/2014/main" id="{BF20205F-2E3B-455D-AD51-19DBA042B69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63529" y="3749098"/>
            <a:ext cx="2692240" cy="2263082"/>
          </a:xfrm>
        </p:spPr>
        <p:txBody>
          <a:bodyPr/>
          <a:lstStyle/>
          <a:p>
            <a:r>
              <a:rPr lang="en-US" sz="3200" b="1" dirty="0" smtClean="0">
                <a:latin typeface="Century Gothic" panose="020B0502020202020204" pitchFamily="34" charset="0"/>
              </a:rPr>
              <a:t>GEMINI</a:t>
            </a:r>
          </a:p>
          <a:p>
            <a:r>
              <a:rPr lang="en-US" sz="3200" b="1" dirty="0" smtClean="0">
                <a:latin typeface="Century Gothic" panose="020B0502020202020204" pitchFamily="34" charset="0"/>
              </a:rPr>
              <a:t>(</a:t>
            </a:r>
            <a:r>
              <a:rPr lang="ru-RU" sz="3200" b="1" dirty="0" smtClean="0">
                <a:latin typeface="Century Gothic" panose="020B0502020202020204" pitchFamily="34" charset="0"/>
              </a:rPr>
              <a:t>а</a:t>
            </a:r>
            <a:r>
              <a:rPr lang="uk-UA" sz="3200" b="1" dirty="0" err="1" smtClean="0">
                <a:latin typeface="Century Gothic" panose="020B0502020202020204" pitchFamily="34" charset="0"/>
              </a:rPr>
              <a:t>лгоритм</a:t>
            </a:r>
            <a:r>
              <a:rPr lang="uk-UA" sz="3200" b="1" dirty="0" smtClean="0">
                <a:latin typeface="Century Gothic" panose="020B0502020202020204" pitchFamily="34" charset="0"/>
              </a:rPr>
              <a:t> </a:t>
            </a:r>
            <a:r>
              <a:rPr lang="uk-UA" sz="3200" b="1" dirty="0" err="1" smtClean="0">
                <a:latin typeface="Century Gothic" panose="020B0502020202020204" pitchFamily="34" charset="0"/>
              </a:rPr>
              <a:t>Brain</a:t>
            </a:r>
            <a:r>
              <a:rPr lang="uk-UA" sz="3200" b="1" dirty="0" smtClean="0">
                <a:latin typeface="Century Gothic" panose="020B0502020202020204" pitchFamily="34" charset="0"/>
              </a:rPr>
              <a:t>)</a:t>
            </a:r>
            <a:endParaRPr lang="en-US" sz="32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E0E4B4A-B5D3-478E-8BA4-CF2034B527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A7569EA-9732-4A17-BF57-C64DBC5B9E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</p:spPr>
        <p:txBody>
          <a:bodyPr/>
          <a:lstStyle/>
          <a:p>
            <a:fld id="{8D1FC6F8-0BCD-47E9-9C64-690771D9C143}" type="slidenum">
              <a:rPr lang="en-US" smtClean="0"/>
              <a:pPr/>
              <a:t>14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82E4A9E0-B9B8-477E-BAB2-C435AE05A5C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668225" y="2771218"/>
            <a:ext cx="659007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4D367819-9C54-4A3B-90AC-2B4EEEBCCDF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895812" y="2298379"/>
            <a:ext cx="945678" cy="945678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Graphic 13">
            <a:extLst>
              <a:ext uri="{FF2B5EF4-FFF2-40B4-BE49-F238E27FC236}">
                <a16:creationId xmlns="" xmlns:a16="http://schemas.microsoft.com/office/drawing/2014/main" id="{5EB2FC54-BDCC-433E-9F5F-4479FEC4CB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69077" y="2471644"/>
            <a:ext cx="599148" cy="599148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="" xmlns:a16="http://schemas.microsoft.com/office/drawing/2014/main" id="{FF42323A-F1D2-482E-AE8B-36FC42FCE77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5444821" y="2298379"/>
            <a:ext cx="945678" cy="945678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Graphic 15">
            <a:extLst>
              <a:ext uri="{FF2B5EF4-FFF2-40B4-BE49-F238E27FC236}">
                <a16:creationId xmlns="" xmlns:a16="http://schemas.microsoft.com/office/drawing/2014/main" id="{4F06236B-DDE6-47A9-8020-9F1D55DB8D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18086" y="2471644"/>
            <a:ext cx="599148" cy="599148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="" xmlns:a16="http://schemas.microsoft.com/office/drawing/2014/main" id="{CD56C48C-948A-41FB-A293-F6907B595B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8936810" y="2298379"/>
            <a:ext cx="945678" cy="945678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Graphic 17">
            <a:extLst>
              <a:ext uri="{FF2B5EF4-FFF2-40B4-BE49-F238E27FC236}">
                <a16:creationId xmlns="" xmlns:a16="http://schemas.microsoft.com/office/drawing/2014/main" id="{9228EBB1-292A-4381-80B0-8545A1B5757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110075" y="2471644"/>
            <a:ext cx="599148" cy="599148"/>
          </a:xfrm>
          <a:prstGeom prst="rect">
            <a:avLst/>
          </a:prstGeom>
        </p:spPr>
      </p:pic>
      <p:sp>
        <p:nvSpPr>
          <p:cNvPr id="7" name="AutoShape 2" descr="Unveiling the Genius of Google DeepMind: Revolutionizing AI and Beyo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Unveiling the Genius of Google DeepMind: Revolutionizing AI and Beyon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6" descr="Unveiling the Genius of Google DeepMind: Revolutionizing AI and Beyon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8" descr="Unveiling the Genius of Google DeepMind: Revolutionizing AI and Beyond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0" descr="What Is Google DeepMind Ai?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12" descr="What Is Google DeepMind Ai?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AutoShape 14" descr="What Is Google DeepMind Ai?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022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2EEEFBA2-D2C5-483D-A977-8998D1677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0723" y="1165860"/>
            <a:ext cx="7393577" cy="3915591"/>
          </a:xfrm>
        </p:spPr>
        <p:txBody>
          <a:bodyPr/>
          <a:lstStyle/>
          <a:p>
            <a:r>
              <a:rPr lang="ru-RU" sz="3200" dirty="0" smtClean="0"/>
              <a:t>	</a:t>
            </a:r>
            <a:r>
              <a:rPr lang="ru-RU" sz="4000" i="1" dirty="0" err="1" smtClean="0">
                <a:latin typeface="Arial Black" pitchFamily="34" charset="0"/>
              </a:rPr>
              <a:t>Ці</a:t>
            </a:r>
            <a:r>
              <a:rPr lang="ru-RU" sz="4000" i="1" dirty="0" smtClean="0">
                <a:latin typeface="Arial Black" pitchFamily="34" charset="0"/>
              </a:rPr>
              <a:t> </a:t>
            </a:r>
            <a:r>
              <a:rPr lang="ru-RU" sz="4000" i="1" dirty="0" err="1" smtClean="0">
                <a:latin typeface="Arial Black" pitchFamily="34" charset="0"/>
              </a:rPr>
              <a:t>дві</a:t>
            </a:r>
            <a:r>
              <a:rPr lang="ru-RU" sz="4000" i="1" dirty="0" smtClean="0">
                <a:latin typeface="Arial Black" pitchFamily="34" charset="0"/>
              </a:rPr>
              <a:t> </a:t>
            </a:r>
            <a:r>
              <a:rPr lang="ru-RU" sz="4000" i="1" dirty="0" err="1" smtClean="0">
                <a:latin typeface="Arial Black" pitchFamily="34" charset="0"/>
              </a:rPr>
              <a:t>технології</a:t>
            </a:r>
            <a:r>
              <a:rPr lang="ru-RU" sz="4000" i="1" dirty="0" smtClean="0">
                <a:latin typeface="Arial Black" pitchFamily="34" charset="0"/>
              </a:rPr>
              <a:t> </a:t>
            </a:r>
            <a:r>
              <a:rPr lang="ru-RU" sz="4000" i="1" dirty="0" err="1" smtClean="0">
                <a:latin typeface="Arial Black" pitchFamily="34" charset="0"/>
              </a:rPr>
              <a:t>мають</a:t>
            </a:r>
            <a:r>
              <a:rPr lang="ru-RU" sz="4000" i="1" dirty="0" smtClean="0">
                <a:latin typeface="Arial Black" pitchFamily="34" charset="0"/>
              </a:rPr>
              <a:t> </a:t>
            </a:r>
            <a:r>
              <a:rPr lang="ru-RU" sz="4000" i="1" dirty="0" err="1" smtClean="0">
                <a:latin typeface="Arial Black" pitchFamily="34" charset="0"/>
              </a:rPr>
              <a:t>значний</a:t>
            </a:r>
            <a:r>
              <a:rPr lang="ru-RU" sz="4000" i="1" dirty="0" smtClean="0">
                <a:latin typeface="Arial Black" pitchFamily="34" charset="0"/>
              </a:rPr>
              <a:t> </a:t>
            </a:r>
            <a:r>
              <a:rPr lang="ru-RU" sz="4000" i="1" dirty="0" err="1" smtClean="0">
                <a:latin typeface="Arial Black" pitchFamily="34" charset="0"/>
              </a:rPr>
              <a:t>потенціал</a:t>
            </a:r>
            <a:r>
              <a:rPr lang="ru-RU" sz="4000" i="1" dirty="0" smtClean="0">
                <a:latin typeface="Arial Black" pitchFamily="34" charset="0"/>
              </a:rPr>
              <a:t> для </a:t>
            </a:r>
            <a:r>
              <a:rPr lang="ru-RU" sz="4000" i="1" dirty="0" err="1" smtClean="0">
                <a:latin typeface="Arial Black" pitchFamily="34" charset="0"/>
              </a:rPr>
              <a:t>трансформації</a:t>
            </a:r>
            <a:r>
              <a:rPr lang="ru-RU" sz="4000" i="1" dirty="0" smtClean="0">
                <a:latin typeface="Arial Black" pitchFamily="34" charset="0"/>
              </a:rPr>
              <a:t> </a:t>
            </a:r>
            <a:r>
              <a:rPr lang="ru-RU" sz="4000" i="1" dirty="0" err="1" smtClean="0">
                <a:latin typeface="Arial Black" pitchFamily="34" charset="0"/>
              </a:rPr>
              <a:t>різних</a:t>
            </a:r>
            <a:r>
              <a:rPr lang="ru-RU" sz="4000" i="1" dirty="0" smtClean="0">
                <a:latin typeface="Arial Black" pitchFamily="34" charset="0"/>
              </a:rPr>
              <a:t> сфер </a:t>
            </a:r>
            <a:r>
              <a:rPr lang="ru-RU" sz="4000" i="1" dirty="0" err="1" smtClean="0">
                <a:latin typeface="Arial Black" pitchFamily="34" charset="0"/>
              </a:rPr>
              <a:t>життя</a:t>
            </a:r>
            <a:r>
              <a:rPr lang="ru-RU" sz="4000" i="1" dirty="0" smtClean="0">
                <a:latin typeface="Arial Black" pitchFamily="34" charset="0"/>
              </a:rPr>
              <a:t>, </a:t>
            </a:r>
            <a:r>
              <a:rPr lang="ru-RU" sz="4000" i="1" dirty="0" err="1" smtClean="0">
                <a:latin typeface="Arial Black" pitchFamily="34" charset="0"/>
              </a:rPr>
              <a:t>включаючи</a:t>
            </a:r>
            <a:r>
              <a:rPr lang="ru-RU" sz="4000" i="1" dirty="0" smtClean="0">
                <a:latin typeface="Arial Black" pitchFamily="34" charset="0"/>
              </a:rPr>
              <a:t> </a:t>
            </a:r>
            <a:r>
              <a:rPr lang="ru-RU" sz="4000" i="1" dirty="0" err="1" smtClean="0">
                <a:latin typeface="Arial Black" pitchFamily="34" charset="0"/>
              </a:rPr>
              <a:t>освіту</a:t>
            </a:r>
            <a:r>
              <a:rPr lang="ru-RU" sz="4000" i="1" smtClean="0">
                <a:latin typeface="Arial Black" pitchFamily="34" charset="0"/>
              </a:rPr>
              <a:t>… </a:t>
            </a:r>
            <a:endParaRPr lang="en-US" sz="4000" i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544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2EEEFBA2-D2C5-483D-A977-8998D1677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0723" y="1165860"/>
            <a:ext cx="7393577" cy="3915591"/>
          </a:xfrm>
        </p:spPr>
        <p:txBody>
          <a:bodyPr/>
          <a:lstStyle/>
          <a:p>
            <a:r>
              <a:rPr lang="ru-RU" sz="3200" dirty="0" smtClean="0"/>
              <a:t>	</a:t>
            </a:r>
            <a:r>
              <a:rPr lang="en-US" sz="4000" i="1" dirty="0" smtClean="0">
                <a:latin typeface="Arial Black" pitchFamily="34" charset="0"/>
              </a:rPr>
              <a:t> </a:t>
            </a:r>
            <a:r>
              <a:rPr lang="ru-RU" sz="4000" i="1" dirty="0" smtClean="0">
                <a:latin typeface="Arial Black" pitchFamily="34" charset="0"/>
              </a:rPr>
              <a:t/>
            </a:r>
            <a:br>
              <a:rPr lang="ru-RU" sz="4000" i="1" dirty="0" smtClean="0">
                <a:latin typeface="Arial Black" pitchFamily="34" charset="0"/>
              </a:rPr>
            </a:br>
            <a:r>
              <a:rPr lang="ru-RU" sz="4000" i="1" dirty="0" smtClean="0">
                <a:latin typeface="Arial Black" pitchFamily="34" charset="0"/>
              </a:rPr>
              <a:t/>
            </a:r>
            <a:br>
              <a:rPr lang="ru-RU" sz="4000" i="1" dirty="0" smtClean="0">
                <a:latin typeface="Arial Black" pitchFamily="34" charset="0"/>
              </a:rPr>
            </a:br>
            <a:r>
              <a:rPr lang="ru-RU" sz="4000" i="1" dirty="0" smtClean="0">
                <a:latin typeface="Arial Black" pitchFamily="34" charset="0"/>
              </a:rPr>
              <a:t/>
            </a:r>
            <a:br>
              <a:rPr lang="ru-RU" sz="4000" i="1" dirty="0" smtClean="0">
                <a:latin typeface="Arial Black" pitchFamily="34" charset="0"/>
              </a:rPr>
            </a:br>
            <a:r>
              <a:rPr lang="ru-RU" sz="4000" i="1" dirty="0" smtClean="0">
                <a:latin typeface="Arial Black" pitchFamily="34" charset="0"/>
              </a:rPr>
              <a:t/>
            </a:r>
            <a:br>
              <a:rPr lang="ru-RU" sz="4000" i="1" dirty="0" smtClean="0">
                <a:latin typeface="Arial Black" pitchFamily="34" charset="0"/>
              </a:rPr>
            </a:br>
            <a:r>
              <a:rPr lang="ru-RU" sz="4000" i="1" dirty="0" err="1" smtClean="0">
                <a:latin typeface="Arial Black" pitchFamily="34" charset="0"/>
              </a:rPr>
              <a:t>приклади</a:t>
            </a:r>
            <a:r>
              <a:rPr lang="ru-RU" sz="4000" i="1" dirty="0" smtClean="0">
                <a:latin typeface="Arial Black" pitchFamily="34" charset="0"/>
              </a:rPr>
              <a:t> </a:t>
            </a:r>
            <a:r>
              <a:rPr lang="ru-RU" sz="4000" i="1" dirty="0" err="1" smtClean="0">
                <a:latin typeface="Arial Black" pitchFamily="34" charset="0"/>
              </a:rPr>
              <a:t>ресурсів</a:t>
            </a:r>
            <a:endParaRPr lang="en-US" sz="4000" i="1" dirty="0">
              <a:latin typeface="Arial Black" pitchFamily="34" charset="0"/>
            </a:endParaRPr>
          </a:p>
        </p:txBody>
      </p:sp>
      <p:pic>
        <p:nvPicPr>
          <p:cNvPr id="3" name="Рисунок 2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9217" y="620077"/>
            <a:ext cx="4729163" cy="2199276"/>
          </a:xfrm>
          <a:prstGeom prst="rect">
            <a:avLst/>
          </a:prstGeom>
        </p:spPr>
      </p:pic>
      <p:pic>
        <p:nvPicPr>
          <p:cNvPr id="4" name="Рисунок 3" descr="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2080" y="4313977"/>
            <a:ext cx="4754880" cy="204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544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>
            <a:extLst>
              <a:ext uri="{FF2B5EF4-FFF2-40B4-BE49-F238E27FC236}">
                <a16:creationId xmlns="" xmlns:a16="http://schemas.microsoft.com/office/drawing/2014/main" id="{AC2324A2-9A57-4433-8C66-C17D1D270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371" y="1596856"/>
            <a:ext cx="5170172" cy="872024"/>
          </a:xfrm>
        </p:spPr>
        <p:txBody>
          <a:bodyPr/>
          <a:lstStyle/>
          <a:p>
            <a:pPr algn="ctr"/>
            <a:r>
              <a:rPr lang="ru-RU" b="1" dirty="0" smtClean="0"/>
              <a:t> </a:t>
            </a:r>
            <a:endParaRPr lang="en-US" b="1" dirty="0"/>
          </a:p>
        </p:txBody>
      </p:sp>
      <p:sp>
        <p:nvSpPr>
          <p:cNvPr id="59" name="Text Placeholder 58">
            <a:extLst>
              <a:ext uri="{FF2B5EF4-FFF2-40B4-BE49-F238E27FC236}">
                <a16:creationId xmlns="" xmlns:a16="http://schemas.microsoft.com/office/drawing/2014/main" id="{FDAF9C5E-FFD5-49FC-9788-18CE8F0958C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1480" y="1692572"/>
            <a:ext cx="6583680" cy="4594860"/>
          </a:xfrm>
        </p:spPr>
        <p:txBody>
          <a:bodyPr/>
          <a:lstStyle/>
          <a:p>
            <a:pPr algn="just"/>
            <a:r>
              <a:rPr lang="ru-RU" sz="2400" dirty="0" smtClean="0">
                <a:latin typeface="Century Gothic" panose="020B0502020202020204" pitchFamily="34" charset="0"/>
              </a:rPr>
              <a:t>	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Вебсервіс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генерації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зображень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текстовим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запитом (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промптом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функціонує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базі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генеративної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нейромережі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Щодоби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користувачу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надається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безкоштовно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25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генерацій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.  </a:t>
            </a:r>
            <a:endParaRPr lang="en-US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Footer Placeholder 9">
            <a:extLst>
              <a:ext uri="{FF2B5EF4-FFF2-40B4-BE49-F238E27FC236}">
                <a16:creationId xmlns="" xmlns:a16="http://schemas.microsoft.com/office/drawing/2014/main" id="{B2981E3D-54C8-4A85-9DAB-CE41C50EA3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="" xmlns:a16="http://schemas.microsoft.com/office/drawing/2014/main" id="{122A69A8-1CA3-486A-A675-DB22FF0D4A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</p:spPr>
        <p:txBody>
          <a:bodyPr/>
          <a:lstStyle/>
          <a:p>
            <a:fld id="{8D1FC6F8-0BCD-47E9-9C64-690771D9C143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2" name="Title 26">
            <a:extLst>
              <a:ext uri="{FF2B5EF4-FFF2-40B4-BE49-F238E27FC236}">
                <a16:creationId xmlns="" xmlns:a16="http://schemas.microsoft.com/office/drawing/2014/main" id="{AC2324A2-9A57-4433-8C66-C17D1D2703BF}"/>
              </a:ext>
            </a:extLst>
          </p:cNvPr>
          <p:cNvSpPr txBox="1">
            <a:spLocks/>
          </p:cNvSpPr>
          <p:nvPr/>
        </p:nvSpPr>
        <p:spPr>
          <a:xfrm>
            <a:off x="0" y="820548"/>
            <a:ext cx="6629400" cy="8720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400" baseline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b="1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Ideogram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" name="Рисунок 1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012" y="2583180"/>
            <a:ext cx="3692108" cy="917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1986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>
            <a:extLst>
              <a:ext uri="{FF2B5EF4-FFF2-40B4-BE49-F238E27FC236}">
                <a16:creationId xmlns="" xmlns:a16="http://schemas.microsoft.com/office/drawing/2014/main" id="{AC2324A2-9A57-4433-8C66-C17D1D270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371" y="1596856"/>
            <a:ext cx="5170172" cy="872024"/>
          </a:xfrm>
        </p:spPr>
        <p:txBody>
          <a:bodyPr/>
          <a:lstStyle/>
          <a:p>
            <a:pPr algn="ctr"/>
            <a:r>
              <a:rPr lang="ru-RU" b="1" dirty="0" smtClean="0"/>
              <a:t> </a:t>
            </a:r>
            <a:endParaRPr lang="en-US" b="1" dirty="0"/>
          </a:p>
        </p:txBody>
      </p:sp>
      <p:sp>
        <p:nvSpPr>
          <p:cNvPr id="59" name="Text Placeholder 58">
            <a:extLst>
              <a:ext uri="{FF2B5EF4-FFF2-40B4-BE49-F238E27FC236}">
                <a16:creationId xmlns="" xmlns:a16="http://schemas.microsoft.com/office/drawing/2014/main" id="{FDAF9C5E-FFD5-49FC-9788-18CE8F0958C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1480" y="1692572"/>
            <a:ext cx="6583680" cy="4594860"/>
          </a:xfrm>
        </p:spPr>
        <p:txBody>
          <a:bodyPr/>
          <a:lstStyle/>
          <a:p>
            <a:pPr algn="just"/>
            <a:r>
              <a:rPr lang="ru-RU" sz="2400" dirty="0" smtClean="0">
                <a:latin typeface="Century Gothic" panose="020B0502020202020204" pitchFamily="34" charset="0"/>
              </a:rPr>
              <a:t>	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е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інструмент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Adobe,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дозволяє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застосовувати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стилі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текстури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до тексту за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простого текстового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запиту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промпту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генерує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креативні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унікальні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текстові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ефекти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використовуючи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генеративний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ШІ-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двигун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Adobe Firefly.</a:t>
            </a:r>
            <a:endParaRPr lang="en-US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Footer Placeholder 9">
            <a:extLst>
              <a:ext uri="{FF2B5EF4-FFF2-40B4-BE49-F238E27FC236}">
                <a16:creationId xmlns="" xmlns:a16="http://schemas.microsoft.com/office/drawing/2014/main" id="{B2981E3D-54C8-4A85-9DAB-CE41C50EA3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="" xmlns:a16="http://schemas.microsoft.com/office/drawing/2014/main" id="{122A69A8-1CA3-486A-A675-DB22FF0D4A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</p:spPr>
        <p:txBody>
          <a:bodyPr/>
          <a:lstStyle/>
          <a:p>
            <a:fld id="{8D1FC6F8-0BCD-47E9-9C64-690771D9C143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2" name="Title 26">
            <a:extLst>
              <a:ext uri="{FF2B5EF4-FFF2-40B4-BE49-F238E27FC236}">
                <a16:creationId xmlns="" xmlns:a16="http://schemas.microsoft.com/office/drawing/2014/main" id="{AC2324A2-9A57-4433-8C66-C17D1D2703BF}"/>
              </a:ext>
            </a:extLst>
          </p:cNvPr>
          <p:cNvSpPr txBox="1">
            <a:spLocks/>
          </p:cNvSpPr>
          <p:nvPr/>
        </p:nvSpPr>
        <p:spPr>
          <a:xfrm>
            <a:off x="0" y="820548"/>
            <a:ext cx="6355080" cy="8720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400" baseline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chemeClr val="bg1"/>
                </a:solidFill>
              </a:rPr>
              <a:t>ADOBE FIREFLY FONTS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How to generate extraordinary text effects in Adobe Firefly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346" r="21346"/>
          <a:stretch>
            <a:fillRect/>
          </a:stretch>
        </p:blipFill>
        <p:spPr bwMode="auto">
          <a:xfrm>
            <a:off x="7910237" y="1874519"/>
            <a:ext cx="2914547" cy="2862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1986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>
            <a:extLst>
              <a:ext uri="{FF2B5EF4-FFF2-40B4-BE49-F238E27FC236}">
                <a16:creationId xmlns="" xmlns:a16="http://schemas.microsoft.com/office/drawing/2014/main" id="{AC2324A2-9A57-4433-8C66-C17D1D270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371" y="1596856"/>
            <a:ext cx="5170172" cy="872024"/>
          </a:xfrm>
        </p:spPr>
        <p:txBody>
          <a:bodyPr/>
          <a:lstStyle/>
          <a:p>
            <a:pPr algn="ctr"/>
            <a:r>
              <a:rPr lang="ru-RU" b="1" dirty="0" smtClean="0"/>
              <a:t> </a:t>
            </a:r>
            <a:endParaRPr lang="en-US" b="1" dirty="0"/>
          </a:p>
        </p:txBody>
      </p:sp>
      <p:sp>
        <p:nvSpPr>
          <p:cNvPr id="59" name="Text Placeholder 58">
            <a:extLst>
              <a:ext uri="{FF2B5EF4-FFF2-40B4-BE49-F238E27FC236}">
                <a16:creationId xmlns="" xmlns:a16="http://schemas.microsoft.com/office/drawing/2014/main" id="{FDAF9C5E-FFD5-49FC-9788-18CE8F0958C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1480" y="1692572"/>
            <a:ext cx="6583680" cy="4594860"/>
          </a:xfrm>
        </p:spPr>
        <p:txBody>
          <a:bodyPr/>
          <a:lstStyle/>
          <a:p>
            <a:pPr algn="just"/>
            <a:r>
              <a:rPr lang="ru-RU" sz="2400" dirty="0" smtClean="0">
                <a:latin typeface="Century Gothic" panose="020B0502020202020204" pitchFamily="34" charset="0"/>
              </a:rPr>
              <a:t>	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онлайн-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сервіс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призначений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інтерактивних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презентацій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постерів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інфографік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зображень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ігор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інструкцій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навчальних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матеріалів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типів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візуального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контенту.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Заснований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Іспанії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у 2015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Genially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дозволяє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користувачам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створювати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віртуальні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елементи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легко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вбудовувати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вебсайти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, блоги та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соціальні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мережі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Footer Placeholder 9">
            <a:extLst>
              <a:ext uri="{FF2B5EF4-FFF2-40B4-BE49-F238E27FC236}">
                <a16:creationId xmlns="" xmlns:a16="http://schemas.microsoft.com/office/drawing/2014/main" id="{B2981E3D-54C8-4A85-9DAB-CE41C50EA3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="" xmlns:a16="http://schemas.microsoft.com/office/drawing/2014/main" id="{122A69A8-1CA3-486A-A675-DB22FF0D4A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</p:spPr>
        <p:txBody>
          <a:bodyPr/>
          <a:lstStyle/>
          <a:p>
            <a:fld id="{8D1FC6F8-0BCD-47E9-9C64-690771D9C143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028" name="Picture 4" descr="Все дженіально просто: що таке сервіс Genially - Новини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436" r="19436"/>
          <a:stretch>
            <a:fillRect/>
          </a:stretch>
        </p:blipFill>
        <p:spPr bwMode="auto">
          <a:xfrm>
            <a:off x="8046720" y="1805939"/>
            <a:ext cx="2846644" cy="2795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26">
            <a:extLst>
              <a:ext uri="{FF2B5EF4-FFF2-40B4-BE49-F238E27FC236}">
                <a16:creationId xmlns="" xmlns:a16="http://schemas.microsoft.com/office/drawing/2014/main" id="{AC2324A2-9A57-4433-8C66-C17D1D2703BF}"/>
              </a:ext>
            </a:extLst>
          </p:cNvPr>
          <p:cNvSpPr txBox="1">
            <a:spLocks/>
          </p:cNvSpPr>
          <p:nvPr/>
        </p:nvSpPr>
        <p:spPr>
          <a:xfrm>
            <a:off x="0" y="820548"/>
            <a:ext cx="6629400" cy="8720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400" baseline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dirty="0" smtClean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Створення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квестових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ігор-утеч</a:t>
            </a:r>
            <a:r>
              <a:rPr lang="ru-RU" b="1" dirty="0">
                <a:solidFill>
                  <a:schemeClr val="bg1"/>
                </a:solidFill>
              </a:rPr>
              <a:t> 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986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 Placeholder 58">
            <a:extLst>
              <a:ext uri="{FF2B5EF4-FFF2-40B4-BE49-F238E27FC236}">
                <a16:creationId xmlns="" xmlns:a16="http://schemas.microsoft.com/office/drawing/2014/main" id="{FDAF9C5E-FFD5-49FC-9788-18CE8F0958C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97180" y="937260"/>
            <a:ext cx="6766559" cy="5920740"/>
          </a:xfrm>
        </p:spPr>
        <p:txBody>
          <a:bodyPr/>
          <a:lstStyle/>
          <a:p>
            <a:pPr algn="just"/>
            <a:r>
              <a:rPr lang="ru-RU" sz="2800" dirty="0" smtClean="0"/>
              <a:t>	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Штучний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інтелект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(ШІ)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швидко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стає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невід'ємною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частиною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нашого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освіта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винятком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Завдяки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своїй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здатності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автоматизувати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рутинні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персоналізувати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навчальний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досвід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надавати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миттєвий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зворотний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зв'язок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, ШІ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потенціал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революціонізувати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спосіб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яким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ми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вчимось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викладаємо</a:t>
            </a: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Footer Placeholder 9">
            <a:extLst>
              <a:ext uri="{FF2B5EF4-FFF2-40B4-BE49-F238E27FC236}">
                <a16:creationId xmlns="" xmlns:a16="http://schemas.microsoft.com/office/drawing/2014/main" id="{B2981E3D-54C8-4A85-9DAB-CE41C50EA3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="" xmlns:a16="http://schemas.microsoft.com/office/drawing/2014/main" id="{122A69A8-1CA3-486A-A675-DB22FF0D4A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</p:spPr>
        <p:txBody>
          <a:bodyPr/>
          <a:lstStyle/>
          <a:p>
            <a:fld id="{8D1FC6F8-0BCD-47E9-9C64-690771D9C143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9" name="Рисунок 8" descr="1.jp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3215" r="23215"/>
          <a:stretch>
            <a:fillRect/>
          </a:stretch>
        </p:blipFill>
        <p:spPr>
          <a:xfrm>
            <a:off x="7686313" y="1433033"/>
            <a:ext cx="3527091" cy="3463540"/>
          </a:xfrm>
        </p:spPr>
      </p:pic>
    </p:spTree>
    <p:extLst>
      <p:ext uri="{BB962C8B-B14F-4D97-AF65-F5344CB8AC3E}">
        <p14:creationId xmlns:p14="http://schemas.microsoft.com/office/powerpoint/2010/main" xmlns="" val="218423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>
            <a:extLst>
              <a:ext uri="{FF2B5EF4-FFF2-40B4-BE49-F238E27FC236}">
                <a16:creationId xmlns="" xmlns:a16="http://schemas.microsoft.com/office/drawing/2014/main" id="{AC2324A2-9A57-4433-8C66-C17D1D270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371" y="1596856"/>
            <a:ext cx="5170172" cy="872024"/>
          </a:xfrm>
        </p:spPr>
        <p:txBody>
          <a:bodyPr/>
          <a:lstStyle/>
          <a:p>
            <a:pPr algn="ctr"/>
            <a:r>
              <a:rPr lang="ru-RU" b="1" dirty="0" smtClean="0"/>
              <a:t> </a:t>
            </a:r>
            <a:endParaRPr lang="en-US" b="1" dirty="0"/>
          </a:p>
        </p:txBody>
      </p:sp>
      <p:sp>
        <p:nvSpPr>
          <p:cNvPr id="59" name="Text Placeholder 58">
            <a:extLst>
              <a:ext uri="{FF2B5EF4-FFF2-40B4-BE49-F238E27FC236}">
                <a16:creationId xmlns="" xmlns:a16="http://schemas.microsoft.com/office/drawing/2014/main" id="{FDAF9C5E-FFD5-49FC-9788-18CE8F0958C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1480" y="1692572"/>
            <a:ext cx="6583680" cy="4594860"/>
          </a:xfrm>
        </p:spPr>
        <p:txBody>
          <a:bodyPr/>
          <a:lstStyle/>
          <a:p>
            <a:pPr algn="just"/>
            <a:r>
              <a:rPr lang="ru-RU" sz="2400" dirty="0" smtClean="0">
                <a:latin typeface="Century Gothic" panose="020B0502020202020204" pitchFamily="34" charset="0"/>
              </a:rPr>
              <a:t>	</a:t>
            </a: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4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Footer Placeholder 9">
            <a:extLst>
              <a:ext uri="{FF2B5EF4-FFF2-40B4-BE49-F238E27FC236}">
                <a16:creationId xmlns="" xmlns:a16="http://schemas.microsoft.com/office/drawing/2014/main" id="{B2981E3D-54C8-4A85-9DAB-CE41C50EA3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="" xmlns:a16="http://schemas.microsoft.com/office/drawing/2014/main" id="{122A69A8-1CA3-486A-A675-DB22FF0D4A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</p:spPr>
        <p:txBody>
          <a:bodyPr/>
          <a:lstStyle/>
          <a:p>
            <a:fld id="{8D1FC6F8-0BCD-47E9-9C64-690771D9C143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2" name="Title 26">
            <a:extLst>
              <a:ext uri="{FF2B5EF4-FFF2-40B4-BE49-F238E27FC236}">
                <a16:creationId xmlns="" xmlns:a16="http://schemas.microsoft.com/office/drawing/2014/main" id="{AC2324A2-9A57-4433-8C66-C17D1D2703BF}"/>
              </a:ext>
            </a:extLst>
          </p:cNvPr>
          <p:cNvSpPr txBox="1">
            <a:spLocks/>
          </p:cNvSpPr>
          <p:nvPr/>
        </p:nvSpPr>
        <p:spPr>
          <a:xfrm>
            <a:off x="0" y="820548"/>
            <a:ext cx="6629400" cy="8720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400" baseline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dirty="0" smtClean="0">
                <a:solidFill>
                  <a:schemeClr val="bg1"/>
                </a:solidFill>
              </a:rPr>
              <a:t> </a:t>
            </a:r>
            <a:r>
              <a:rPr lang="uk-UA" b="1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Створення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навчальних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довідників</a:t>
            </a:r>
            <a:r>
              <a:rPr lang="ru-RU" dirty="0">
                <a:solidFill>
                  <a:schemeClr val="bg1"/>
                </a:solidFill>
              </a:rPr>
              <a:t> з </a:t>
            </a:r>
            <a:r>
              <a:rPr lang="ru-RU" dirty="0" err="1">
                <a:solidFill>
                  <a:schemeClr val="bg1"/>
                </a:solidFill>
              </a:rPr>
              <a:t>географії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Google Gemini: Революция в Мире Мультимодальных Моделей Искусственного  Интеллекта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366" r="21366"/>
          <a:stretch>
            <a:fillRect/>
          </a:stretch>
        </p:blipFill>
        <p:spPr bwMode="auto">
          <a:xfrm>
            <a:off x="7955280" y="1692572"/>
            <a:ext cx="2938084" cy="288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Placeholder 58">
            <a:extLst>
              <a:ext uri="{FF2B5EF4-FFF2-40B4-BE49-F238E27FC236}">
                <a16:creationId xmlns="" xmlns:a16="http://schemas.microsoft.com/office/drawing/2014/main" id="{FDAF9C5E-FFD5-49FC-9788-18CE8F0958C1}"/>
              </a:ext>
            </a:extLst>
          </p:cNvPr>
          <p:cNvSpPr txBox="1">
            <a:spLocks/>
          </p:cNvSpPr>
          <p:nvPr/>
        </p:nvSpPr>
        <p:spPr>
          <a:xfrm>
            <a:off x="563880" y="1844972"/>
            <a:ext cx="6583680" cy="45948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400" dirty="0" smtClean="0">
                <a:latin typeface="Century Gothic" panose="020B0502020202020204" pitchFamily="34" charset="0"/>
              </a:rPr>
              <a:t>	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велика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мовна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модель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Google AI,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навчена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на великому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наборі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даних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тексту та коду.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Використовується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вигляді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чат-боту,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імітує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спілкування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з людьми.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Gemini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генерувати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текст,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перекладати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писати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різні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види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творчого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контенту та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відповідати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ваші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запитання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інформативно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.  </a:t>
            </a:r>
            <a:endParaRPr lang="en-US" sz="2400" b="1" i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181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>
            <a:extLst>
              <a:ext uri="{FF2B5EF4-FFF2-40B4-BE49-F238E27FC236}">
                <a16:creationId xmlns="" xmlns:a16="http://schemas.microsoft.com/office/drawing/2014/main" id="{AC2324A2-9A57-4433-8C66-C17D1D270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371" y="1596856"/>
            <a:ext cx="5170172" cy="872024"/>
          </a:xfrm>
        </p:spPr>
        <p:txBody>
          <a:bodyPr/>
          <a:lstStyle/>
          <a:p>
            <a:pPr algn="ctr"/>
            <a:r>
              <a:rPr lang="ru-RU" b="1" dirty="0" smtClean="0"/>
              <a:t> </a:t>
            </a:r>
            <a:endParaRPr lang="en-US" b="1" dirty="0"/>
          </a:p>
        </p:txBody>
      </p:sp>
      <p:sp>
        <p:nvSpPr>
          <p:cNvPr id="59" name="Text Placeholder 58">
            <a:extLst>
              <a:ext uri="{FF2B5EF4-FFF2-40B4-BE49-F238E27FC236}">
                <a16:creationId xmlns="" xmlns:a16="http://schemas.microsoft.com/office/drawing/2014/main" id="{FDAF9C5E-FFD5-49FC-9788-18CE8F0958C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1480" y="1692572"/>
            <a:ext cx="6583680" cy="4594860"/>
          </a:xfrm>
        </p:spPr>
        <p:txBody>
          <a:bodyPr/>
          <a:lstStyle/>
          <a:p>
            <a:pPr algn="just"/>
            <a:r>
              <a:rPr lang="ru-RU" sz="2400" dirty="0" smtClean="0">
                <a:latin typeface="Century Gothic" panose="020B0502020202020204" pitchFamily="34" charset="0"/>
              </a:rPr>
              <a:t>	</a:t>
            </a: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4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Footer Placeholder 9">
            <a:extLst>
              <a:ext uri="{FF2B5EF4-FFF2-40B4-BE49-F238E27FC236}">
                <a16:creationId xmlns="" xmlns:a16="http://schemas.microsoft.com/office/drawing/2014/main" id="{B2981E3D-54C8-4A85-9DAB-CE41C50EA3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="" xmlns:a16="http://schemas.microsoft.com/office/drawing/2014/main" id="{122A69A8-1CA3-486A-A675-DB22FF0D4A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</p:spPr>
        <p:txBody>
          <a:bodyPr/>
          <a:lstStyle/>
          <a:p>
            <a:fld id="{8D1FC6F8-0BCD-47E9-9C64-690771D9C143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2" name="Title 26">
            <a:extLst>
              <a:ext uri="{FF2B5EF4-FFF2-40B4-BE49-F238E27FC236}">
                <a16:creationId xmlns="" xmlns:a16="http://schemas.microsoft.com/office/drawing/2014/main" id="{AC2324A2-9A57-4433-8C66-C17D1D2703BF}"/>
              </a:ext>
            </a:extLst>
          </p:cNvPr>
          <p:cNvSpPr txBox="1">
            <a:spLocks/>
          </p:cNvSpPr>
          <p:nvPr/>
        </p:nvSpPr>
        <p:spPr>
          <a:xfrm>
            <a:off x="0" y="820548"/>
            <a:ext cx="6629400" cy="8720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400" baseline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Text Placeholder 58">
            <a:extLst>
              <a:ext uri="{FF2B5EF4-FFF2-40B4-BE49-F238E27FC236}">
                <a16:creationId xmlns="" xmlns:a16="http://schemas.microsoft.com/office/drawing/2014/main" id="{FDAF9C5E-FFD5-49FC-9788-18CE8F0958C1}"/>
              </a:ext>
            </a:extLst>
          </p:cNvPr>
          <p:cNvSpPr txBox="1">
            <a:spLocks/>
          </p:cNvSpPr>
          <p:nvPr/>
        </p:nvSpPr>
        <p:spPr>
          <a:xfrm>
            <a:off x="563880" y="1844972"/>
            <a:ext cx="6583680" cy="45948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400" dirty="0" smtClean="0">
                <a:latin typeface="Century Gothic" panose="020B0502020202020204" pitchFamily="34" charset="0"/>
              </a:rPr>
              <a:t>	</a:t>
            </a:r>
            <a:r>
              <a:rPr lang="ru-RU" sz="2800" i="1" dirty="0" smtClean="0">
                <a:latin typeface="Century Gothic" panose="020B0502020202020204" pitchFamily="34" charset="0"/>
              </a:rPr>
              <a:t>Ч</a:t>
            </a:r>
            <a:r>
              <a:rPr lang="ru-RU" sz="2800" i="1" dirty="0" smtClean="0"/>
              <a:t>ат-бот </a:t>
            </a:r>
            <a:r>
              <a:rPr lang="ru-RU" sz="2800" i="1" dirty="0"/>
              <a:t>з </a:t>
            </a:r>
            <a:r>
              <a:rPr lang="ru-RU" sz="2800" i="1" dirty="0" err="1"/>
              <a:t>породжувальним</a:t>
            </a:r>
            <a:r>
              <a:rPr lang="ru-RU" sz="2800" i="1" dirty="0"/>
              <a:t> </a:t>
            </a:r>
            <a:r>
              <a:rPr lang="ru-RU" sz="2800" i="1" dirty="0" err="1"/>
              <a:t>штучним</a:t>
            </a:r>
            <a:r>
              <a:rPr lang="ru-RU" sz="2800" i="1" dirty="0"/>
              <a:t> </a:t>
            </a:r>
            <a:r>
              <a:rPr lang="ru-RU" sz="2800" i="1" dirty="0" err="1"/>
              <a:t>інтелектом</a:t>
            </a:r>
            <a:r>
              <a:rPr lang="ru-RU" sz="2800" i="1" dirty="0"/>
              <a:t>, </a:t>
            </a:r>
            <a:r>
              <a:rPr lang="ru-RU" sz="2800" i="1" dirty="0" err="1"/>
              <a:t>розроблений</a:t>
            </a:r>
            <a:r>
              <a:rPr lang="ru-RU" sz="2800" i="1" dirty="0"/>
              <a:t> </a:t>
            </a:r>
            <a:r>
              <a:rPr lang="ru-RU" sz="2800" i="1" dirty="0" err="1"/>
              <a:t>компанією</a:t>
            </a:r>
            <a:r>
              <a:rPr lang="ru-RU" sz="2800" i="1" dirty="0"/>
              <a:t> </a:t>
            </a:r>
            <a:r>
              <a:rPr lang="ru-RU" sz="2800" i="1" dirty="0" err="1"/>
              <a:t>OpenAI</a:t>
            </a:r>
            <a:r>
              <a:rPr lang="ru-RU" sz="2800" i="1" dirty="0"/>
              <a:t> і представлений широкому </a:t>
            </a:r>
            <a:r>
              <a:rPr lang="ru-RU" sz="2800" i="1" dirty="0" err="1"/>
              <a:t>загалу</a:t>
            </a:r>
            <a:r>
              <a:rPr lang="ru-RU" sz="2800" i="1" dirty="0"/>
              <a:t> 30 листопада 2022 року.</a:t>
            </a:r>
            <a:endParaRPr lang="en-US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4" descr="Чат GPT: Опис, можливості, використання в Україні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040" r="16040"/>
          <a:stretch>
            <a:fillRect/>
          </a:stretch>
        </p:blipFill>
        <p:spPr bwMode="auto">
          <a:xfrm>
            <a:off x="8025375" y="1783080"/>
            <a:ext cx="2793534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26">
            <a:extLst>
              <a:ext uri="{FF2B5EF4-FFF2-40B4-BE49-F238E27FC236}">
                <a16:creationId xmlns="" xmlns:a16="http://schemas.microsoft.com/office/drawing/2014/main" id="{AC2324A2-9A57-4433-8C66-C17D1D2703BF}"/>
              </a:ext>
            </a:extLst>
          </p:cNvPr>
          <p:cNvSpPr txBox="1">
            <a:spLocks/>
          </p:cNvSpPr>
          <p:nvPr/>
        </p:nvSpPr>
        <p:spPr>
          <a:xfrm>
            <a:off x="152400" y="972948"/>
            <a:ext cx="6629400" cy="8720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400" baseline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600" dirty="0" smtClean="0">
                <a:solidFill>
                  <a:schemeClr val="bg1"/>
                </a:solidFill>
              </a:rPr>
              <a:t> </a:t>
            </a:r>
            <a:r>
              <a:rPr lang="uk-UA" sz="3600" b="1" dirty="0" smtClean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ChatGPT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975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>
            <a:extLst>
              <a:ext uri="{FF2B5EF4-FFF2-40B4-BE49-F238E27FC236}">
                <a16:creationId xmlns="" xmlns:a16="http://schemas.microsoft.com/office/drawing/2014/main" id="{AC2324A2-9A57-4433-8C66-C17D1D270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371" y="1596856"/>
            <a:ext cx="5170172" cy="872024"/>
          </a:xfrm>
        </p:spPr>
        <p:txBody>
          <a:bodyPr/>
          <a:lstStyle/>
          <a:p>
            <a:pPr algn="ctr"/>
            <a:r>
              <a:rPr lang="ru-RU" b="1" dirty="0" smtClean="0"/>
              <a:t> </a:t>
            </a:r>
            <a:endParaRPr lang="en-US" b="1" dirty="0"/>
          </a:p>
        </p:txBody>
      </p:sp>
      <p:sp>
        <p:nvSpPr>
          <p:cNvPr id="59" name="Text Placeholder 58">
            <a:extLst>
              <a:ext uri="{FF2B5EF4-FFF2-40B4-BE49-F238E27FC236}">
                <a16:creationId xmlns="" xmlns:a16="http://schemas.microsoft.com/office/drawing/2014/main" id="{FDAF9C5E-FFD5-49FC-9788-18CE8F0958C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1480" y="1692572"/>
            <a:ext cx="6583680" cy="4594860"/>
          </a:xfrm>
        </p:spPr>
        <p:txBody>
          <a:bodyPr/>
          <a:lstStyle/>
          <a:p>
            <a:pPr algn="just"/>
            <a:r>
              <a:rPr lang="ru-RU" sz="2400" dirty="0" smtClean="0">
                <a:latin typeface="Century Gothic" panose="020B0502020202020204" pitchFamily="34" charset="0"/>
              </a:rPr>
              <a:t>	</a:t>
            </a: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4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Footer Placeholder 9">
            <a:extLst>
              <a:ext uri="{FF2B5EF4-FFF2-40B4-BE49-F238E27FC236}">
                <a16:creationId xmlns="" xmlns:a16="http://schemas.microsoft.com/office/drawing/2014/main" id="{B2981E3D-54C8-4A85-9DAB-CE41C50EA3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="" xmlns:a16="http://schemas.microsoft.com/office/drawing/2014/main" id="{122A69A8-1CA3-486A-A675-DB22FF0D4A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</p:spPr>
        <p:txBody>
          <a:bodyPr/>
          <a:lstStyle/>
          <a:p>
            <a:fld id="{8D1FC6F8-0BCD-47E9-9C64-690771D9C143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2" name="Title 26">
            <a:extLst>
              <a:ext uri="{FF2B5EF4-FFF2-40B4-BE49-F238E27FC236}">
                <a16:creationId xmlns="" xmlns:a16="http://schemas.microsoft.com/office/drawing/2014/main" id="{AC2324A2-9A57-4433-8C66-C17D1D2703BF}"/>
              </a:ext>
            </a:extLst>
          </p:cNvPr>
          <p:cNvSpPr txBox="1">
            <a:spLocks/>
          </p:cNvSpPr>
          <p:nvPr/>
        </p:nvSpPr>
        <p:spPr>
          <a:xfrm>
            <a:off x="0" y="820548"/>
            <a:ext cx="6629400" cy="8720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400" baseline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dirty="0" smtClean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PIXVERSE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3" name="Text Placeholder 58">
            <a:extLst>
              <a:ext uri="{FF2B5EF4-FFF2-40B4-BE49-F238E27FC236}">
                <a16:creationId xmlns="" xmlns:a16="http://schemas.microsoft.com/office/drawing/2014/main" id="{FDAF9C5E-FFD5-49FC-9788-18CE8F0958C1}"/>
              </a:ext>
            </a:extLst>
          </p:cNvPr>
          <p:cNvSpPr txBox="1">
            <a:spLocks/>
          </p:cNvSpPr>
          <p:nvPr/>
        </p:nvSpPr>
        <p:spPr>
          <a:xfrm>
            <a:off x="563880" y="1844972"/>
            <a:ext cx="6583680" cy="45948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smtClean="0">
                <a:latin typeface="Century Gothic" panose="020B0502020202020204" pitchFamily="34" charset="0"/>
              </a:rPr>
              <a:t>	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i="1" dirty="0" smtClean="0">
                <a:latin typeface="Times New Roman" pitchFamily="18" charset="0"/>
                <a:cs typeface="Times New Roman" pitchFamily="18" charset="0"/>
              </a:rPr>
              <a:t>Генерація відео за допомогою </a:t>
            </a:r>
            <a:r>
              <a:rPr lang="uk-UA" sz="4000" i="1" dirty="0" err="1" smtClean="0">
                <a:latin typeface="Times New Roman" pitchFamily="18" charset="0"/>
                <a:cs typeface="Times New Roman" pitchFamily="18" charset="0"/>
              </a:rPr>
              <a:t>щтучного</a:t>
            </a:r>
            <a:r>
              <a:rPr lang="uk-UA" sz="4000" i="1" dirty="0" smtClean="0">
                <a:latin typeface="Times New Roman" pitchFamily="18" charset="0"/>
                <a:cs typeface="Times New Roman" pitchFamily="18" charset="0"/>
              </a:rPr>
              <a:t> інтелекту</a:t>
            </a:r>
            <a:endParaRPr lang="en-US" sz="40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PixVerse - YouTube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23" b="923"/>
          <a:stretch>
            <a:fillRect/>
          </a:stretch>
        </p:blipFill>
        <p:spPr bwMode="auto">
          <a:xfrm>
            <a:off x="8082950" y="1844971"/>
            <a:ext cx="2707228" cy="2658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6975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="" xmlns:a16="http://schemas.microsoft.com/office/drawing/2014/main" id="{F92EC24E-3E0A-471B-9A70-B29306D2D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5112" y="1284783"/>
            <a:ext cx="6627508" cy="580029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4000" b="1" dirty="0" err="1" smtClean="0"/>
              <a:t>Етичні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питання</a:t>
            </a:r>
            <a:endParaRPr lang="en-US" sz="4000" dirty="0"/>
          </a:p>
        </p:txBody>
      </p:sp>
      <p:sp>
        <p:nvSpPr>
          <p:cNvPr id="39" name="Text Placeholder 38">
            <a:extLst>
              <a:ext uri="{FF2B5EF4-FFF2-40B4-BE49-F238E27FC236}">
                <a16:creationId xmlns="" xmlns:a16="http://schemas.microsoft.com/office/drawing/2014/main" id="{2B0040E8-BBFE-4B5E-9ADF-88F6C234CBA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40080" y="2310921"/>
            <a:ext cx="10538460" cy="1849599"/>
          </a:xfrm>
        </p:spPr>
        <p:txBody>
          <a:bodyPr/>
          <a:lstStyle/>
          <a:p>
            <a:pPr algn="just"/>
            <a:r>
              <a:rPr lang="ru-RU" dirty="0" smtClean="0"/>
              <a:t>	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ШІ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породжує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питання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етику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інтелектуальних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систем,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включаючи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безпеку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даних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приватність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можливість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виникнення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небажаних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наслідків</a:t>
            </a:r>
            <a:endParaRPr lang="en-ZA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B218AC5-F86F-4C67-A6CE-942AB696BD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BF20B7A-39DA-4D7C-96BB-B2A9565A4D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</p:spPr>
        <p:txBody>
          <a:bodyPr/>
          <a:lstStyle/>
          <a:p>
            <a:fld id="{8D1FC6F8-0BCD-47E9-9C64-690771D9C143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7917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="" xmlns:a16="http://schemas.microsoft.com/office/drawing/2014/main" id="{9EF1D37D-7D53-43D9-B054-3B3A36C7C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" y="792271"/>
            <a:ext cx="7566660" cy="716489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 </a:t>
            </a:r>
            <a:r>
              <a:rPr lang="uk-UA" sz="4000" dirty="0" smtClean="0">
                <a:solidFill>
                  <a:schemeClr val="bg1"/>
                </a:solidFill>
              </a:rPr>
              <a:t>Негативний вплив ШІ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54B54C36-E55C-4D10-96EB-21DBB6481D7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0020" y="2034540"/>
            <a:ext cx="6172200" cy="4480560"/>
          </a:xfrm>
        </p:spPr>
        <p:txBody>
          <a:bodyPr>
            <a:normAutofit/>
          </a:bodyPr>
          <a:lstStyle/>
          <a:p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Проте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, разом з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багатьма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позитивними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можливостями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штучного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інтелекту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шкільній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освіті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викликати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певні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проблеми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Footer Placeholder 20">
            <a:extLst>
              <a:ext uri="{FF2B5EF4-FFF2-40B4-BE49-F238E27FC236}">
                <a16:creationId xmlns="" xmlns:a16="http://schemas.microsoft.com/office/drawing/2014/main" id="{3C259BDD-35DF-471C-9AF0-8580048617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="" xmlns:a16="http://schemas.microsoft.com/office/drawing/2014/main" id="{D185F1A6-517F-4333-A04B-A1833CCBA4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</p:spPr>
        <p:txBody>
          <a:bodyPr/>
          <a:lstStyle/>
          <a:p>
            <a:fld id="{8D1FC6F8-0BCD-47E9-9C64-690771D9C143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6" name="Рисунок 5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9360" y="2424438"/>
            <a:ext cx="5560695" cy="292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694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="" xmlns:a16="http://schemas.microsoft.com/office/drawing/2014/main" id="{9EF1D37D-7D53-43D9-B054-3B3A36C7C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80" y="357931"/>
            <a:ext cx="7566660" cy="716489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 </a:t>
            </a:r>
            <a:r>
              <a:rPr lang="uk-UA" sz="4000" dirty="0" smtClean="0">
                <a:solidFill>
                  <a:schemeClr val="bg1"/>
                </a:solidFill>
              </a:rPr>
              <a:t>Негативний вплив ШІ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54B54C36-E55C-4D10-96EB-21DBB6481D7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1188720"/>
            <a:ext cx="11064240" cy="5326380"/>
          </a:xfrm>
        </p:spPr>
        <p:txBody>
          <a:bodyPr>
            <a:normAutofit/>
          </a:bodyPr>
          <a:lstStyle/>
          <a:p>
            <a:pPr algn="l"/>
            <a:r>
              <a:rPr lang="ru-RU" sz="2400" dirty="0"/>
              <a:t>1. </a:t>
            </a:r>
            <a:r>
              <a:rPr lang="ru-RU" sz="2400" b="1" dirty="0" err="1"/>
              <a:t>Несамостійність</a:t>
            </a:r>
            <a:r>
              <a:rPr lang="ru-RU" sz="2400" b="1" dirty="0"/>
              <a:t> </a:t>
            </a:r>
            <a:r>
              <a:rPr lang="ru-RU" sz="2400" b="1" dirty="0" err="1"/>
              <a:t>виконання</a:t>
            </a:r>
            <a:r>
              <a:rPr lang="ru-RU" sz="2400" b="1" dirty="0"/>
              <a:t> </a:t>
            </a:r>
            <a:r>
              <a:rPr lang="ru-RU" sz="2400" b="1" dirty="0" err="1"/>
              <a:t>робіт</a:t>
            </a:r>
            <a:r>
              <a:rPr lang="ru-RU" sz="2400" b="1" dirty="0"/>
              <a:t> </a:t>
            </a:r>
            <a:r>
              <a:rPr lang="ru-RU" sz="2400" b="1" dirty="0" err="1" smtClean="0"/>
              <a:t>учнями</a:t>
            </a:r>
            <a:endParaRPr lang="ru-RU" sz="2400" b="1" dirty="0" smtClean="0"/>
          </a:p>
          <a:p>
            <a:pPr algn="l"/>
            <a:r>
              <a:rPr lang="ru-RU" sz="2400" dirty="0"/>
              <a:t>2. </a:t>
            </a:r>
            <a:r>
              <a:rPr lang="ru-RU" sz="2400" b="1" dirty="0" err="1"/>
              <a:t>Втрата</a:t>
            </a:r>
            <a:r>
              <a:rPr lang="ru-RU" sz="2400" b="1" dirty="0"/>
              <a:t> </a:t>
            </a:r>
            <a:r>
              <a:rPr lang="ru-RU" sz="2400" b="1" dirty="0" err="1"/>
              <a:t>робочих</a:t>
            </a:r>
            <a:r>
              <a:rPr lang="ru-RU" sz="2400" b="1" dirty="0"/>
              <a:t> </a:t>
            </a:r>
            <a:r>
              <a:rPr lang="ru-RU" sz="2400" b="1" dirty="0" err="1"/>
              <a:t>місць</a:t>
            </a:r>
            <a:r>
              <a:rPr lang="ru-RU" sz="2400" b="1" dirty="0" smtClean="0"/>
              <a:t>.</a:t>
            </a:r>
          </a:p>
          <a:p>
            <a:pPr algn="l"/>
            <a:r>
              <a:rPr lang="ru-RU" sz="2400" dirty="0"/>
              <a:t>3. </a:t>
            </a:r>
            <a:r>
              <a:rPr lang="ru-RU" sz="2400" b="1" dirty="0" err="1"/>
              <a:t>Зменшення</a:t>
            </a:r>
            <a:r>
              <a:rPr lang="ru-RU" sz="2400" b="1" dirty="0"/>
              <a:t> </a:t>
            </a:r>
            <a:r>
              <a:rPr lang="ru-RU" sz="2400" b="1" dirty="0" err="1"/>
              <a:t>необхідності</a:t>
            </a:r>
            <a:r>
              <a:rPr lang="ru-RU" sz="2400" b="1" dirty="0"/>
              <a:t> </a:t>
            </a:r>
            <a:r>
              <a:rPr lang="ru-RU" sz="2400" b="1" dirty="0" err="1"/>
              <a:t>докладання</a:t>
            </a:r>
            <a:r>
              <a:rPr lang="ru-RU" sz="2400" b="1" dirty="0"/>
              <a:t> </a:t>
            </a:r>
            <a:r>
              <a:rPr lang="ru-RU" sz="2400" b="1" dirty="0" err="1"/>
              <a:t>зусиль</a:t>
            </a:r>
            <a:r>
              <a:rPr lang="ru-RU" sz="2400" b="1" dirty="0" smtClean="0"/>
              <a:t>.</a:t>
            </a:r>
          </a:p>
          <a:p>
            <a:pPr algn="l"/>
            <a:r>
              <a:rPr lang="ru-RU" sz="2400" dirty="0"/>
              <a:t>4. </a:t>
            </a:r>
            <a:r>
              <a:rPr lang="ru-RU" sz="2400" b="1" dirty="0" err="1"/>
              <a:t>Вплив</a:t>
            </a:r>
            <a:r>
              <a:rPr lang="ru-RU" sz="2400" b="1" dirty="0"/>
              <a:t> на </a:t>
            </a:r>
            <a:r>
              <a:rPr lang="ru-RU" sz="2400" b="1" dirty="0" err="1"/>
              <a:t>соціальну</a:t>
            </a:r>
            <a:r>
              <a:rPr lang="ru-RU" sz="2400" b="1" dirty="0"/>
              <a:t> </a:t>
            </a:r>
            <a:r>
              <a:rPr lang="ru-RU" sz="2400" b="1" dirty="0" err="1"/>
              <a:t>взаємодію</a:t>
            </a:r>
            <a:r>
              <a:rPr lang="ru-RU" sz="2400" b="1" dirty="0" smtClean="0"/>
              <a:t>.</a:t>
            </a:r>
          </a:p>
          <a:p>
            <a:pPr algn="l"/>
            <a:r>
              <a:rPr lang="ru-RU" sz="2400" dirty="0"/>
              <a:t>5. </a:t>
            </a:r>
            <a:r>
              <a:rPr lang="ru-RU" sz="2400" b="1" dirty="0" err="1"/>
              <a:t>Нерівномірність</a:t>
            </a:r>
            <a:r>
              <a:rPr lang="ru-RU" sz="2400" b="1" dirty="0"/>
              <a:t> доступу до </a:t>
            </a:r>
            <a:r>
              <a:rPr lang="ru-RU" sz="2400" b="1" dirty="0" err="1"/>
              <a:t>переваг</a:t>
            </a:r>
            <a:r>
              <a:rPr lang="ru-RU" sz="2400" b="1" dirty="0"/>
              <a:t> штучного </a:t>
            </a:r>
            <a:r>
              <a:rPr lang="ru-RU" sz="2400" b="1" dirty="0" err="1"/>
              <a:t>інтелекту</a:t>
            </a:r>
            <a:r>
              <a:rPr lang="ru-RU" sz="2400" b="1" dirty="0" smtClean="0"/>
              <a:t>.</a:t>
            </a:r>
          </a:p>
          <a:p>
            <a:pPr algn="l"/>
            <a:r>
              <a:rPr lang="ru-RU" sz="2400" dirty="0"/>
              <a:t>6. </a:t>
            </a:r>
            <a:r>
              <a:rPr lang="ru-RU" sz="2400" b="1" dirty="0" err="1"/>
              <a:t>Порушення</a:t>
            </a:r>
            <a:r>
              <a:rPr lang="ru-RU" sz="2400" b="1" dirty="0"/>
              <a:t> </a:t>
            </a:r>
            <a:r>
              <a:rPr lang="ru-RU" sz="2400" b="1" dirty="0" err="1"/>
              <a:t>приватності</a:t>
            </a:r>
            <a:r>
              <a:rPr lang="ru-RU" sz="2400" b="1" dirty="0" smtClean="0"/>
              <a:t>.</a:t>
            </a:r>
          </a:p>
          <a:p>
            <a:pPr algn="l"/>
            <a:r>
              <a:rPr lang="ru-RU" sz="2400" dirty="0"/>
              <a:t>7. </a:t>
            </a:r>
            <a:r>
              <a:rPr lang="ru-RU" sz="2400" b="1" dirty="0" err="1"/>
              <a:t>Залежність</a:t>
            </a:r>
            <a:r>
              <a:rPr lang="ru-RU" sz="2400" b="1" dirty="0"/>
              <a:t> </a:t>
            </a:r>
            <a:r>
              <a:rPr lang="ru-RU" sz="2400" b="1" dirty="0" err="1"/>
              <a:t>від</a:t>
            </a:r>
            <a:r>
              <a:rPr lang="ru-RU" sz="2400" b="1" dirty="0"/>
              <a:t> </a:t>
            </a:r>
            <a:r>
              <a:rPr lang="ru-RU" sz="2400" b="1" dirty="0" err="1" smtClean="0"/>
              <a:t>технологій</a:t>
            </a:r>
            <a:r>
              <a:rPr lang="ru-RU" sz="2400" b="1" dirty="0" smtClean="0"/>
              <a:t>.</a:t>
            </a:r>
          </a:p>
          <a:p>
            <a:pPr algn="l"/>
            <a:r>
              <a:rPr lang="ru-RU" sz="2400" dirty="0"/>
              <a:t>8. </a:t>
            </a:r>
            <a:r>
              <a:rPr lang="ru-RU" sz="2400" b="1" dirty="0" err="1"/>
              <a:t>Етичні</a:t>
            </a:r>
            <a:r>
              <a:rPr lang="ru-RU" sz="2400" b="1" dirty="0"/>
              <a:t> </a:t>
            </a:r>
            <a:r>
              <a:rPr lang="ru-RU" sz="2400" b="1" dirty="0" err="1"/>
              <a:t>проблеми</a:t>
            </a:r>
            <a:r>
              <a:rPr lang="ru-RU" sz="2400" b="1" dirty="0"/>
              <a:t> та </a:t>
            </a:r>
            <a:r>
              <a:rPr lang="ru-RU" sz="2400" b="1" dirty="0" err="1"/>
              <a:t>дискримінація</a:t>
            </a:r>
            <a:r>
              <a:rPr lang="ru-RU" sz="2400" b="1" dirty="0" smtClean="0"/>
              <a:t>.</a:t>
            </a:r>
          </a:p>
          <a:p>
            <a:pPr algn="l"/>
            <a:r>
              <a:rPr lang="ru-RU" sz="2400" dirty="0"/>
              <a:t>9. </a:t>
            </a:r>
            <a:r>
              <a:rPr lang="ru-RU" sz="2400" b="1" dirty="0" err="1"/>
              <a:t>Об'єктивність</a:t>
            </a:r>
            <a:r>
              <a:rPr lang="ru-RU" sz="2400" b="1" dirty="0"/>
              <a:t> </a:t>
            </a:r>
            <a:r>
              <a:rPr lang="ru-RU" sz="2400" b="1" dirty="0" err="1"/>
              <a:t>під</a:t>
            </a:r>
            <a:r>
              <a:rPr lang="ru-RU" sz="2400" b="1" dirty="0"/>
              <a:t> </a:t>
            </a:r>
            <a:r>
              <a:rPr lang="ru-RU" sz="2400" b="1" dirty="0" err="1"/>
              <a:t>питанням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Footer Placeholder 20">
            <a:extLst>
              <a:ext uri="{FF2B5EF4-FFF2-40B4-BE49-F238E27FC236}">
                <a16:creationId xmlns="" xmlns:a16="http://schemas.microsoft.com/office/drawing/2014/main" id="{3C259BDD-35DF-471C-9AF0-8580048617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="" xmlns:a16="http://schemas.microsoft.com/office/drawing/2014/main" id="{D185F1A6-517F-4333-A04B-A1833CCBA4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</p:spPr>
        <p:txBody>
          <a:bodyPr/>
          <a:lstStyle/>
          <a:p>
            <a:fld id="{8D1FC6F8-0BCD-47E9-9C64-690771D9C143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75420" y="1225572"/>
            <a:ext cx="2979420" cy="4786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8408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>
            <a:extLst>
              <a:ext uri="{FF2B5EF4-FFF2-40B4-BE49-F238E27FC236}">
                <a16:creationId xmlns="" xmlns:a16="http://schemas.microsoft.com/office/drawing/2014/main" id="{AC2324A2-9A57-4433-8C66-C17D1D270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371" y="1596856"/>
            <a:ext cx="5170172" cy="872024"/>
          </a:xfrm>
        </p:spPr>
        <p:txBody>
          <a:bodyPr/>
          <a:lstStyle/>
          <a:p>
            <a:pPr algn="ctr"/>
            <a:r>
              <a:rPr lang="ru-RU" b="1" dirty="0" smtClean="0"/>
              <a:t> </a:t>
            </a:r>
            <a:endParaRPr lang="en-US" b="1" dirty="0"/>
          </a:p>
        </p:txBody>
      </p:sp>
      <p:sp>
        <p:nvSpPr>
          <p:cNvPr id="59" name="Text Placeholder 58">
            <a:extLst>
              <a:ext uri="{FF2B5EF4-FFF2-40B4-BE49-F238E27FC236}">
                <a16:creationId xmlns="" xmlns:a16="http://schemas.microsoft.com/office/drawing/2014/main" id="{FDAF9C5E-FFD5-49FC-9788-18CE8F0958C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1480" y="1692572"/>
            <a:ext cx="6583680" cy="4594860"/>
          </a:xfrm>
        </p:spPr>
        <p:txBody>
          <a:bodyPr/>
          <a:lstStyle/>
          <a:p>
            <a:pPr algn="just"/>
            <a:r>
              <a:rPr lang="ru-RU" sz="2400" dirty="0" smtClean="0">
                <a:latin typeface="Century Gothic" panose="020B0502020202020204" pitchFamily="34" charset="0"/>
              </a:rPr>
              <a:t>	</a:t>
            </a: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4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Footer Placeholder 9">
            <a:extLst>
              <a:ext uri="{FF2B5EF4-FFF2-40B4-BE49-F238E27FC236}">
                <a16:creationId xmlns="" xmlns:a16="http://schemas.microsoft.com/office/drawing/2014/main" id="{B2981E3D-54C8-4A85-9DAB-CE41C50EA3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="" xmlns:a16="http://schemas.microsoft.com/office/drawing/2014/main" id="{122A69A8-1CA3-486A-A675-DB22FF0D4A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</p:spPr>
        <p:txBody>
          <a:bodyPr/>
          <a:lstStyle/>
          <a:p>
            <a:fld id="{8D1FC6F8-0BCD-47E9-9C64-690771D9C143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2050" name="Picture 2" descr="C:\Users\1\Downloads\17098009414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1660" y="1"/>
            <a:ext cx="8549640" cy="686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5020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="" xmlns:a16="http://schemas.microsoft.com/office/drawing/2014/main" id="{9EF1D37D-7D53-43D9-B054-3B3A36C7C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7360" y="517951"/>
            <a:ext cx="7566660" cy="716489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</a:rPr>
              <a:t>позитивний</a:t>
            </a:r>
            <a:r>
              <a:rPr lang="ru-RU" sz="4000" dirty="0" smtClean="0">
                <a:solidFill>
                  <a:schemeClr val="bg1"/>
                </a:solidFill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</a:rPr>
              <a:t>вплив</a:t>
            </a:r>
            <a:r>
              <a:rPr lang="uk-UA" sz="4000" dirty="0" smtClean="0">
                <a:solidFill>
                  <a:schemeClr val="bg1"/>
                </a:solidFill>
              </a:rPr>
              <a:t> </a:t>
            </a:r>
            <a:r>
              <a:rPr lang="uk-UA" sz="4000" dirty="0" smtClean="0">
                <a:solidFill>
                  <a:schemeClr val="bg1"/>
                </a:solidFill>
              </a:rPr>
              <a:t>ШІ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54B54C36-E55C-4D10-96EB-21DBB6481D7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8620" y="1463040"/>
            <a:ext cx="11201400" cy="4480560"/>
          </a:xfrm>
        </p:spPr>
        <p:txBody>
          <a:bodyPr>
            <a:normAutofit/>
          </a:bodyPr>
          <a:lstStyle/>
          <a:p>
            <a:pPr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3200" b="1" dirty="0" err="1" smtClean="0">
                <a:cs typeface="Times New Roman" pitchFamily="18" charset="0"/>
              </a:rPr>
              <a:t>Персоналізація</a:t>
            </a:r>
            <a:r>
              <a:rPr lang="ru-RU" sz="3200" b="1" dirty="0" smtClean="0">
                <a:cs typeface="Times New Roman" pitchFamily="18" charset="0"/>
              </a:rPr>
              <a:t> </a:t>
            </a:r>
            <a:r>
              <a:rPr lang="ru-RU" sz="3200" b="1" dirty="0" err="1" smtClean="0">
                <a:cs typeface="Times New Roman" pitchFamily="18" charset="0"/>
              </a:rPr>
              <a:t>навчання</a:t>
            </a:r>
            <a:r>
              <a:rPr lang="ru-RU" sz="3200" dirty="0" smtClean="0">
                <a:cs typeface="Times New Roman" pitchFamily="18" charset="0"/>
              </a:rPr>
              <a:t>: </a:t>
            </a:r>
            <a:r>
              <a:rPr lang="ru-RU" sz="3200" i="1" dirty="0" smtClean="0">
                <a:cs typeface="Times New Roman" pitchFamily="18" charset="0"/>
              </a:rPr>
              <a:t>ШІ </a:t>
            </a:r>
            <a:r>
              <a:rPr lang="ru-RU" sz="3200" i="1" dirty="0" err="1" smtClean="0">
                <a:cs typeface="Times New Roman" pitchFamily="18" charset="0"/>
              </a:rPr>
              <a:t>дозволяє</a:t>
            </a:r>
            <a:r>
              <a:rPr lang="ru-RU" sz="3200" i="1" dirty="0" smtClean="0">
                <a:cs typeface="Times New Roman" pitchFamily="18" charset="0"/>
              </a:rPr>
              <a:t> </a:t>
            </a:r>
            <a:r>
              <a:rPr lang="ru-RU" sz="3200" i="1" dirty="0" err="1" smtClean="0">
                <a:cs typeface="Times New Roman" pitchFamily="18" charset="0"/>
              </a:rPr>
              <a:t>адаптувати</a:t>
            </a:r>
            <a:r>
              <a:rPr lang="ru-RU" sz="3200" i="1" dirty="0" smtClean="0">
                <a:cs typeface="Times New Roman" pitchFamily="18" charset="0"/>
              </a:rPr>
              <a:t> </a:t>
            </a:r>
            <a:r>
              <a:rPr lang="ru-RU" sz="3200" i="1" dirty="0" err="1" smtClean="0">
                <a:cs typeface="Times New Roman" pitchFamily="18" charset="0"/>
              </a:rPr>
              <a:t>навчальний</a:t>
            </a:r>
            <a:r>
              <a:rPr lang="ru-RU" sz="3200" i="1" dirty="0" smtClean="0">
                <a:cs typeface="Times New Roman" pitchFamily="18" charset="0"/>
              </a:rPr>
              <a:t> </a:t>
            </a:r>
            <a:r>
              <a:rPr lang="ru-RU" sz="3200" i="1" dirty="0" err="1" smtClean="0">
                <a:cs typeface="Times New Roman" pitchFamily="18" charset="0"/>
              </a:rPr>
              <a:t>матеріал</a:t>
            </a:r>
            <a:r>
              <a:rPr lang="ru-RU" sz="3200" i="1" dirty="0" smtClean="0">
                <a:cs typeface="Times New Roman" pitchFamily="18" charset="0"/>
              </a:rPr>
              <a:t> та </a:t>
            </a:r>
            <a:r>
              <a:rPr lang="ru-RU" sz="3200" i="1" dirty="0" err="1" smtClean="0">
                <a:cs typeface="Times New Roman" pitchFamily="18" charset="0"/>
              </a:rPr>
              <a:t>методи</a:t>
            </a:r>
            <a:r>
              <a:rPr lang="ru-RU" sz="3200" i="1" dirty="0" smtClean="0">
                <a:cs typeface="Times New Roman" pitchFamily="18" charset="0"/>
              </a:rPr>
              <a:t> </a:t>
            </a:r>
            <a:r>
              <a:rPr lang="ru-RU" sz="3200" i="1" dirty="0" err="1" smtClean="0">
                <a:cs typeface="Times New Roman" pitchFamily="18" charset="0"/>
              </a:rPr>
              <a:t>навчання</a:t>
            </a:r>
            <a:r>
              <a:rPr lang="ru-RU" sz="3200" i="1" dirty="0" smtClean="0">
                <a:cs typeface="Times New Roman" pitchFamily="18" charset="0"/>
              </a:rPr>
              <a:t> до </a:t>
            </a:r>
            <a:r>
              <a:rPr lang="ru-RU" sz="3200" i="1" dirty="0" err="1" smtClean="0">
                <a:cs typeface="Times New Roman" pitchFamily="18" charset="0"/>
              </a:rPr>
              <a:t>індивідуальних</a:t>
            </a:r>
            <a:r>
              <a:rPr lang="ru-RU" sz="3200" i="1" dirty="0" smtClean="0">
                <a:cs typeface="Times New Roman" pitchFamily="18" charset="0"/>
              </a:rPr>
              <a:t> потреб та темпу кожного </a:t>
            </a:r>
            <a:r>
              <a:rPr lang="ru-RU" sz="3200" i="1" dirty="0" err="1" smtClean="0">
                <a:cs typeface="Times New Roman" pitchFamily="18" charset="0"/>
              </a:rPr>
              <a:t>учня</a:t>
            </a:r>
            <a:r>
              <a:rPr lang="ru-RU" sz="3200" i="1" dirty="0" smtClean="0">
                <a:cs typeface="Times New Roman" pitchFamily="18" charset="0"/>
              </a:rPr>
              <a:t>, </a:t>
            </a:r>
            <a:r>
              <a:rPr lang="ru-RU" sz="3200" i="1" dirty="0" err="1" smtClean="0">
                <a:cs typeface="Times New Roman" pitchFamily="18" charset="0"/>
              </a:rPr>
              <a:t>що</a:t>
            </a:r>
            <a:r>
              <a:rPr lang="ru-RU" sz="3200" i="1" dirty="0" smtClean="0">
                <a:cs typeface="Times New Roman" pitchFamily="18" charset="0"/>
              </a:rPr>
              <a:t> </a:t>
            </a:r>
            <a:r>
              <a:rPr lang="ru-RU" sz="3200" i="1" dirty="0" err="1" smtClean="0">
                <a:cs typeface="Times New Roman" pitchFamily="18" charset="0"/>
              </a:rPr>
              <a:t>сприяє</a:t>
            </a:r>
            <a:r>
              <a:rPr lang="ru-RU" sz="3200" i="1" dirty="0" smtClean="0">
                <a:cs typeface="Times New Roman" pitchFamily="18" charset="0"/>
              </a:rPr>
              <a:t> </a:t>
            </a:r>
            <a:r>
              <a:rPr lang="ru-RU" sz="3200" i="1" dirty="0" err="1" smtClean="0">
                <a:cs typeface="Times New Roman" pitchFamily="18" charset="0"/>
              </a:rPr>
              <a:t>кращому</a:t>
            </a:r>
            <a:r>
              <a:rPr lang="ru-RU" sz="3200" i="1" dirty="0" smtClean="0">
                <a:cs typeface="Times New Roman" pitchFamily="18" charset="0"/>
              </a:rPr>
              <a:t> </a:t>
            </a:r>
            <a:r>
              <a:rPr lang="ru-RU" sz="3200" i="1" dirty="0" err="1" smtClean="0">
                <a:cs typeface="Times New Roman" pitchFamily="18" charset="0"/>
              </a:rPr>
              <a:t>засвоєнню</a:t>
            </a:r>
            <a:r>
              <a:rPr lang="ru-RU" sz="3200" i="1" dirty="0" smtClean="0">
                <a:cs typeface="Times New Roman" pitchFamily="18" charset="0"/>
              </a:rPr>
              <a:t> </a:t>
            </a:r>
            <a:r>
              <a:rPr lang="ru-RU" sz="3200" i="1" dirty="0" err="1" smtClean="0">
                <a:cs typeface="Times New Roman" pitchFamily="18" charset="0"/>
              </a:rPr>
              <a:t>знань</a:t>
            </a:r>
            <a:r>
              <a:rPr lang="ru-RU" sz="3200" b="1" i="1" dirty="0" smtClean="0">
                <a:cs typeface="Times New Roman" pitchFamily="18" charset="0"/>
              </a:rPr>
              <a:t>.</a:t>
            </a:r>
            <a:endParaRPr lang="en-US" sz="3200" b="1" i="1" dirty="0">
              <a:cs typeface="Times New Roman" pitchFamily="18" charset="0"/>
            </a:endParaRPr>
          </a:p>
        </p:txBody>
      </p:sp>
      <p:sp>
        <p:nvSpPr>
          <p:cNvPr id="21" name="Footer Placeholder 20">
            <a:extLst>
              <a:ext uri="{FF2B5EF4-FFF2-40B4-BE49-F238E27FC236}">
                <a16:creationId xmlns="" xmlns:a16="http://schemas.microsoft.com/office/drawing/2014/main" id="{3C259BDD-35DF-471C-9AF0-8580048617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="" xmlns:a16="http://schemas.microsoft.com/office/drawing/2014/main" id="{D185F1A6-517F-4333-A04B-A1833CCBA4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</p:spPr>
        <p:txBody>
          <a:bodyPr/>
          <a:lstStyle/>
          <a:p>
            <a:fld id="{8D1FC6F8-0BCD-47E9-9C64-690771D9C143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7" name="Рисунок 6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0920" y="4370165"/>
            <a:ext cx="4383405" cy="212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694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="" xmlns:a16="http://schemas.microsoft.com/office/drawing/2014/main" id="{9EF1D37D-7D53-43D9-B054-3B3A36C7C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4460" y="517951"/>
            <a:ext cx="7566660" cy="716489"/>
          </a:xfrm>
        </p:spPr>
        <p:txBody>
          <a:bodyPr/>
          <a:lstStyle/>
          <a:p>
            <a:r>
              <a:rPr lang="uk-UA" sz="4000" dirty="0" smtClean="0">
                <a:solidFill>
                  <a:schemeClr val="bg1"/>
                </a:solidFill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</a:rPr>
              <a:t>позитивний</a:t>
            </a:r>
            <a:r>
              <a:rPr lang="ru-RU" sz="4000" dirty="0" smtClean="0">
                <a:solidFill>
                  <a:schemeClr val="bg1"/>
                </a:solidFill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</a:rPr>
              <a:t>вплив</a:t>
            </a:r>
            <a:r>
              <a:rPr lang="uk-UA" sz="4000" dirty="0" smtClean="0">
                <a:solidFill>
                  <a:schemeClr val="bg1"/>
                </a:solidFill>
              </a:rPr>
              <a:t> </a:t>
            </a:r>
            <a:r>
              <a:rPr lang="uk-UA" sz="4000" dirty="0" smtClean="0">
                <a:solidFill>
                  <a:schemeClr val="bg1"/>
                </a:solidFill>
              </a:rPr>
              <a:t>ШІ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54B54C36-E55C-4D10-96EB-21DBB6481D7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8620" y="1463040"/>
            <a:ext cx="11201400" cy="4480560"/>
          </a:xfrm>
        </p:spPr>
        <p:txBody>
          <a:bodyPr>
            <a:normAutofit/>
          </a:bodyPr>
          <a:lstStyle/>
          <a:p>
            <a:pPr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ru-RU" sz="3200" b="1" dirty="0" err="1" smtClean="0"/>
              <a:t>Автоматизація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рутинних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завдань</a:t>
            </a:r>
            <a:r>
              <a:rPr lang="ru-RU" sz="3200" b="1" dirty="0" smtClean="0"/>
              <a:t>:</a:t>
            </a:r>
            <a:r>
              <a:rPr lang="ru-RU" sz="3200" dirty="0" smtClean="0"/>
              <a:t> </a:t>
            </a:r>
            <a:r>
              <a:rPr lang="ru-RU" sz="3200" i="1" dirty="0" smtClean="0"/>
              <a:t>ШІ </a:t>
            </a:r>
            <a:r>
              <a:rPr lang="ru-RU" sz="3200" i="1" dirty="0" err="1" smtClean="0"/>
              <a:t>може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автоматизувати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перевірку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завдань</a:t>
            </a:r>
            <a:r>
              <a:rPr lang="ru-RU" sz="3200" i="1" dirty="0" smtClean="0"/>
              <a:t>, </a:t>
            </a:r>
            <a:r>
              <a:rPr lang="ru-RU" sz="3200" i="1" dirty="0" err="1" smtClean="0"/>
              <a:t>оцінювання</a:t>
            </a:r>
            <a:r>
              <a:rPr lang="ru-RU" sz="3200" i="1" dirty="0" smtClean="0"/>
              <a:t> та </a:t>
            </a:r>
            <a:r>
              <a:rPr lang="ru-RU" sz="3200" i="1" dirty="0" err="1" smtClean="0"/>
              <a:t>інші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рутинні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завдання</a:t>
            </a:r>
            <a:r>
              <a:rPr lang="ru-RU" sz="3200" i="1" dirty="0" smtClean="0"/>
              <a:t>, </a:t>
            </a:r>
            <a:r>
              <a:rPr lang="ru-RU" sz="3200" i="1" dirty="0" err="1" smtClean="0"/>
              <a:t>звільняючи</a:t>
            </a:r>
            <a:r>
              <a:rPr lang="ru-RU" sz="3200" i="1" dirty="0" smtClean="0"/>
              <a:t> час </a:t>
            </a:r>
            <a:r>
              <a:rPr lang="ru-RU" sz="3200" i="1" dirty="0" err="1" smtClean="0"/>
              <a:t>вчителів</a:t>
            </a:r>
            <a:r>
              <a:rPr lang="ru-RU" sz="3200" i="1" dirty="0" smtClean="0"/>
              <a:t> для </a:t>
            </a:r>
            <a:r>
              <a:rPr lang="ru-RU" sz="3200" i="1" dirty="0" err="1" smtClean="0"/>
              <a:t>більш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творчої</a:t>
            </a:r>
            <a:r>
              <a:rPr lang="ru-RU" sz="3200" i="1" dirty="0" smtClean="0"/>
              <a:t> та </a:t>
            </a:r>
            <a:r>
              <a:rPr lang="ru-RU" sz="3200" i="1" dirty="0" err="1" smtClean="0"/>
              <a:t>індивідуальної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роботи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з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учнями</a:t>
            </a:r>
            <a:r>
              <a:rPr lang="ru-RU" sz="3200" i="1" dirty="0" smtClean="0"/>
              <a:t>.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Footer Placeholder 20">
            <a:extLst>
              <a:ext uri="{FF2B5EF4-FFF2-40B4-BE49-F238E27FC236}">
                <a16:creationId xmlns="" xmlns:a16="http://schemas.microsoft.com/office/drawing/2014/main" id="{3C259BDD-35DF-471C-9AF0-8580048617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="" xmlns:a16="http://schemas.microsoft.com/office/drawing/2014/main" id="{D185F1A6-517F-4333-A04B-A1833CCBA4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</p:spPr>
        <p:txBody>
          <a:bodyPr/>
          <a:lstStyle/>
          <a:p>
            <a:fld id="{8D1FC6F8-0BCD-47E9-9C64-690771D9C143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6" name="Рисунок 5" descr="1.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8961" y="4480560"/>
            <a:ext cx="4068234" cy="212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694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="" xmlns:a16="http://schemas.microsoft.com/office/drawing/2014/main" id="{9EF1D37D-7D53-43D9-B054-3B3A36C7C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180" y="426511"/>
            <a:ext cx="7566660" cy="716489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</a:rPr>
              <a:t>позитивний</a:t>
            </a:r>
            <a:r>
              <a:rPr lang="ru-RU" sz="4000" dirty="0" smtClean="0">
                <a:solidFill>
                  <a:schemeClr val="bg1"/>
                </a:solidFill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</a:rPr>
              <a:t>вплив</a:t>
            </a:r>
            <a:r>
              <a:rPr lang="uk-UA" sz="4000" dirty="0" smtClean="0">
                <a:solidFill>
                  <a:schemeClr val="bg1"/>
                </a:solidFill>
              </a:rPr>
              <a:t> </a:t>
            </a:r>
            <a:r>
              <a:rPr lang="uk-UA" sz="4000" dirty="0" smtClean="0">
                <a:solidFill>
                  <a:schemeClr val="bg1"/>
                </a:solidFill>
              </a:rPr>
              <a:t>ШІ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54B54C36-E55C-4D10-96EB-21DBB6481D7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8620" y="1463040"/>
            <a:ext cx="11201400" cy="4480560"/>
          </a:xfrm>
        </p:spPr>
        <p:txBody>
          <a:bodyPr>
            <a:normAutofit/>
          </a:bodyPr>
          <a:lstStyle/>
          <a:p>
            <a:pPr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ru-RU" sz="3200" b="1" dirty="0" err="1" smtClean="0"/>
              <a:t>Доступність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освіти</a:t>
            </a:r>
            <a:r>
              <a:rPr lang="ru-RU" sz="3200" b="1" dirty="0" smtClean="0"/>
              <a:t>:</a:t>
            </a:r>
            <a:r>
              <a:rPr lang="ru-RU" sz="3200" dirty="0" smtClean="0"/>
              <a:t> </a:t>
            </a:r>
            <a:r>
              <a:rPr lang="ru-RU" sz="3200" i="1" dirty="0" smtClean="0"/>
              <a:t>ШІ </a:t>
            </a:r>
            <a:r>
              <a:rPr lang="ru-RU" sz="3200" i="1" dirty="0" err="1" smtClean="0"/>
              <a:t>може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забезпечити</a:t>
            </a:r>
            <a:r>
              <a:rPr lang="ru-RU" sz="3200" i="1" dirty="0" smtClean="0"/>
              <a:t> доступ до </a:t>
            </a:r>
            <a:r>
              <a:rPr lang="ru-RU" sz="3200" i="1" dirty="0" err="1" smtClean="0"/>
              <a:t>якісної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освіти</a:t>
            </a:r>
            <a:r>
              <a:rPr lang="ru-RU" sz="3200" i="1" dirty="0" smtClean="0"/>
              <a:t> для </a:t>
            </a:r>
            <a:r>
              <a:rPr lang="ru-RU" sz="3200" i="1" dirty="0" err="1" smtClean="0"/>
              <a:t>учнів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з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різних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куточків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світу</a:t>
            </a:r>
            <a:r>
              <a:rPr lang="ru-RU" sz="3200" i="1" dirty="0" smtClean="0"/>
              <a:t>, </a:t>
            </a:r>
            <a:r>
              <a:rPr lang="ru-RU" sz="3200" i="1" dirty="0" err="1" smtClean="0"/>
              <a:t>зокрема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для</a:t>
            </a:r>
            <a:r>
              <a:rPr lang="ru-RU" sz="3200" i="1" dirty="0" smtClean="0"/>
              <a:t> тих, </a:t>
            </a:r>
            <a:r>
              <a:rPr lang="ru-RU" sz="3200" i="1" dirty="0" err="1" smtClean="0"/>
              <a:t>хто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має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обмежений</a:t>
            </a:r>
            <a:r>
              <a:rPr lang="ru-RU" sz="3200" i="1" dirty="0" smtClean="0"/>
              <a:t> доступ до </a:t>
            </a:r>
            <a:r>
              <a:rPr lang="ru-RU" sz="3200" i="1" dirty="0" err="1" smtClean="0"/>
              <a:t>традиційних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навчальних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закладів</a:t>
            </a:r>
            <a:r>
              <a:rPr lang="ru-RU" sz="3200" i="1" dirty="0" smtClean="0"/>
              <a:t>.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Footer Placeholder 20">
            <a:extLst>
              <a:ext uri="{FF2B5EF4-FFF2-40B4-BE49-F238E27FC236}">
                <a16:creationId xmlns="" xmlns:a16="http://schemas.microsoft.com/office/drawing/2014/main" id="{3C259BDD-35DF-471C-9AF0-8580048617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="" xmlns:a16="http://schemas.microsoft.com/office/drawing/2014/main" id="{D185F1A6-517F-4333-A04B-A1833CCBA4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</p:spPr>
        <p:txBody>
          <a:bodyPr/>
          <a:lstStyle/>
          <a:p>
            <a:fld id="{8D1FC6F8-0BCD-47E9-9C64-690771D9C143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6" name="Рисунок 5" descr="1.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1430" y="3881878"/>
            <a:ext cx="3661410" cy="256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694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 Placeholder 58">
            <a:extLst>
              <a:ext uri="{FF2B5EF4-FFF2-40B4-BE49-F238E27FC236}">
                <a16:creationId xmlns="" xmlns:a16="http://schemas.microsoft.com/office/drawing/2014/main" id="{FDAF9C5E-FFD5-49FC-9788-18CE8F0958C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5780" y="411480"/>
            <a:ext cx="6766559" cy="5920740"/>
          </a:xfrm>
        </p:spPr>
        <p:txBody>
          <a:bodyPr/>
          <a:lstStyle/>
          <a:p>
            <a:r>
              <a:rPr lang="ru-RU" sz="2800" dirty="0" smtClean="0"/>
              <a:t> </a:t>
            </a:r>
            <a:endParaRPr lang="ru-RU" sz="2800" dirty="0" smtClean="0"/>
          </a:p>
          <a:p>
            <a:pPr algn="just"/>
            <a:r>
              <a:rPr lang="ru-RU" sz="2800" dirty="0" smtClean="0"/>
              <a:t>	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Проте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ШІ в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освіті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викликає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певні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питання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занепокоєння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етичних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міркувань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даних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потенційного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впливу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на роль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вчителя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класі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важливо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критично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оцінити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переваги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, так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недоліки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впровадження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ШІ в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навчальний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Footer Placeholder 9">
            <a:extLst>
              <a:ext uri="{FF2B5EF4-FFF2-40B4-BE49-F238E27FC236}">
                <a16:creationId xmlns="" xmlns:a16="http://schemas.microsoft.com/office/drawing/2014/main" id="{B2981E3D-54C8-4A85-9DAB-CE41C50EA3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="" xmlns:a16="http://schemas.microsoft.com/office/drawing/2014/main" id="{122A69A8-1CA3-486A-A675-DB22FF0D4A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</p:spPr>
        <p:txBody>
          <a:bodyPr/>
          <a:lstStyle/>
          <a:p>
            <a:fld id="{8D1FC6F8-0BCD-47E9-9C64-690771D9C14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Рисунок 6" descr="2.jp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5353" r="153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218423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="" xmlns:a16="http://schemas.microsoft.com/office/drawing/2014/main" id="{9EF1D37D-7D53-43D9-B054-3B3A36C7C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403651"/>
            <a:ext cx="7566660" cy="716489"/>
          </a:xfrm>
        </p:spPr>
        <p:txBody>
          <a:bodyPr/>
          <a:lstStyle/>
          <a:p>
            <a:r>
              <a:rPr lang="uk-UA" sz="4000" dirty="0" smtClean="0">
                <a:solidFill>
                  <a:schemeClr val="bg1"/>
                </a:solidFill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</a:rPr>
              <a:t>позитивний</a:t>
            </a:r>
            <a:r>
              <a:rPr lang="ru-RU" sz="4000" dirty="0" smtClean="0">
                <a:solidFill>
                  <a:schemeClr val="bg1"/>
                </a:solidFill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</a:rPr>
              <a:t>вплив</a:t>
            </a:r>
            <a:r>
              <a:rPr lang="uk-UA" sz="4000" dirty="0" smtClean="0">
                <a:solidFill>
                  <a:schemeClr val="bg1"/>
                </a:solidFill>
              </a:rPr>
              <a:t> </a:t>
            </a:r>
            <a:r>
              <a:rPr lang="uk-UA" sz="4000" dirty="0" smtClean="0">
                <a:solidFill>
                  <a:schemeClr val="bg1"/>
                </a:solidFill>
              </a:rPr>
              <a:t>ШІ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54B54C36-E55C-4D10-96EB-21DBB6481D7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8620" y="1463040"/>
            <a:ext cx="11201400" cy="4480560"/>
          </a:xfrm>
        </p:spPr>
        <p:txBody>
          <a:bodyPr>
            <a:normAutofit/>
          </a:bodyPr>
          <a:lstStyle/>
          <a:p>
            <a:pPr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3200" b="1" dirty="0" err="1" smtClean="0"/>
              <a:t>Підвищення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мотивації</a:t>
            </a:r>
            <a:r>
              <a:rPr lang="ru-RU" sz="3200" b="1" dirty="0" smtClean="0"/>
              <a:t>:</a:t>
            </a:r>
            <a:r>
              <a:rPr lang="ru-RU" sz="3200" dirty="0" smtClean="0"/>
              <a:t> </a:t>
            </a:r>
            <a:r>
              <a:rPr lang="ru-RU" sz="3200" i="1" dirty="0" smtClean="0"/>
              <a:t>За </a:t>
            </a:r>
            <a:r>
              <a:rPr lang="ru-RU" sz="3200" i="1" dirty="0" err="1" smtClean="0"/>
              <a:t>допомогою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цікавих</a:t>
            </a:r>
            <a:r>
              <a:rPr lang="ru-RU" sz="3200" i="1" dirty="0" smtClean="0"/>
              <a:t> та </a:t>
            </a:r>
            <a:r>
              <a:rPr lang="ru-RU" sz="3200" i="1" dirty="0" err="1" smtClean="0"/>
              <a:t>інтерактивних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інструментів</a:t>
            </a:r>
            <a:r>
              <a:rPr lang="ru-RU" sz="3200" i="1" dirty="0" smtClean="0"/>
              <a:t>, </a:t>
            </a:r>
            <a:r>
              <a:rPr lang="ru-RU" sz="3200" i="1" dirty="0" err="1" smtClean="0"/>
              <a:t>створених</a:t>
            </a:r>
            <a:r>
              <a:rPr lang="ru-RU" sz="3200" i="1" dirty="0" smtClean="0"/>
              <a:t> на </a:t>
            </a:r>
            <a:r>
              <a:rPr lang="ru-RU" sz="3200" i="1" dirty="0" err="1" smtClean="0"/>
              <a:t>основі</a:t>
            </a:r>
            <a:r>
              <a:rPr lang="ru-RU" sz="3200" i="1" dirty="0" smtClean="0"/>
              <a:t> ШІ, </a:t>
            </a:r>
            <a:r>
              <a:rPr lang="ru-RU" sz="3200" i="1" dirty="0" err="1" smtClean="0"/>
              <a:t>навчання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може</a:t>
            </a:r>
            <a:r>
              <a:rPr lang="ru-RU" sz="3200" i="1" dirty="0" smtClean="0"/>
              <a:t> стати </a:t>
            </a:r>
            <a:r>
              <a:rPr lang="ru-RU" sz="3200" i="1" dirty="0" err="1" smtClean="0"/>
              <a:t>більш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захоплюючим</a:t>
            </a:r>
            <a:r>
              <a:rPr lang="ru-RU" sz="3200" i="1" dirty="0" smtClean="0"/>
              <a:t> та </a:t>
            </a:r>
            <a:r>
              <a:rPr lang="ru-RU" sz="3200" i="1" dirty="0" err="1" smtClean="0"/>
              <a:t>мотивуючим</a:t>
            </a:r>
            <a:r>
              <a:rPr lang="ru-RU" sz="3200" i="1" dirty="0" smtClean="0"/>
              <a:t> для </a:t>
            </a:r>
            <a:r>
              <a:rPr lang="ru-RU" sz="3200" i="1" dirty="0" err="1" smtClean="0"/>
              <a:t>учнів</a:t>
            </a:r>
            <a:r>
              <a:rPr lang="ru-RU" sz="3200" i="1" dirty="0" smtClean="0"/>
              <a:t>.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Footer Placeholder 20">
            <a:extLst>
              <a:ext uri="{FF2B5EF4-FFF2-40B4-BE49-F238E27FC236}">
                <a16:creationId xmlns="" xmlns:a16="http://schemas.microsoft.com/office/drawing/2014/main" id="{3C259BDD-35DF-471C-9AF0-8580048617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="" xmlns:a16="http://schemas.microsoft.com/office/drawing/2014/main" id="{D185F1A6-517F-4333-A04B-A1833CCBA4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</p:spPr>
        <p:txBody>
          <a:bodyPr/>
          <a:lstStyle/>
          <a:p>
            <a:fld id="{8D1FC6F8-0BCD-47E9-9C64-690771D9C143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6" name="Рисунок 5" descr="1.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6640" y="4103522"/>
            <a:ext cx="4347210" cy="2434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694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="" xmlns:a16="http://schemas.microsoft.com/office/drawing/2014/main" id="{9EF1D37D-7D53-43D9-B054-3B3A36C7C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7320" y="449371"/>
            <a:ext cx="7566660" cy="716489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</a:rPr>
              <a:t>позитивний</a:t>
            </a:r>
            <a:r>
              <a:rPr lang="ru-RU" sz="4000" dirty="0" smtClean="0">
                <a:solidFill>
                  <a:schemeClr val="bg1"/>
                </a:solidFill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</a:rPr>
              <a:t>вплив</a:t>
            </a:r>
            <a:r>
              <a:rPr lang="uk-UA" sz="4000" dirty="0" smtClean="0">
                <a:solidFill>
                  <a:schemeClr val="bg1"/>
                </a:solidFill>
              </a:rPr>
              <a:t> </a:t>
            </a:r>
            <a:r>
              <a:rPr lang="uk-UA" sz="4000" dirty="0" smtClean="0">
                <a:solidFill>
                  <a:schemeClr val="bg1"/>
                </a:solidFill>
              </a:rPr>
              <a:t>ШІ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54B54C36-E55C-4D10-96EB-21DBB6481D7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8620" y="1463040"/>
            <a:ext cx="11201400" cy="4480560"/>
          </a:xfrm>
        </p:spPr>
        <p:txBody>
          <a:bodyPr>
            <a:normAutofit/>
          </a:bodyPr>
          <a:lstStyle/>
          <a:p>
            <a:pPr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3200" b="1" dirty="0" err="1" smtClean="0"/>
              <a:t>Розвиток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навичок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майбутнього</a:t>
            </a:r>
            <a:r>
              <a:rPr lang="ru-RU" sz="3200" b="1" dirty="0" smtClean="0"/>
              <a:t>:</a:t>
            </a:r>
            <a:r>
              <a:rPr lang="ru-RU" sz="3200" dirty="0" smtClean="0"/>
              <a:t> </a:t>
            </a:r>
            <a:r>
              <a:rPr lang="ru-RU" sz="3200" i="1" dirty="0" smtClean="0"/>
              <a:t>ШІ </a:t>
            </a:r>
            <a:r>
              <a:rPr lang="ru-RU" sz="3200" i="1" dirty="0" err="1" smtClean="0"/>
              <a:t>сприяє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розвитку</a:t>
            </a:r>
            <a:r>
              <a:rPr lang="ru-RU" sz="3200" i="1" dirty="0" smtClean="0"/>
              <a:t> таких </a:t>
            </a:r>
            <a:r>
              <a:rPr lang="ru-RU" sz="3200" i="1" dirty="0" err="1" smtClean="0"/>
              <a:t>важливих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навичок</a:t>
            </a:r>
            <a:r>
              <a:rPr lang="ru-RU" sz="3200" i="1" dirty="0" smtClean="0"/>
              <a:t>, як </a:t>
            </a:r>
            <a:r>
              <a:rPr lang="ru-RU" sz="3200" i="1" dirty="0" err="1" smtClean="0"/>
              <a:t>критичне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мислення</a:t>
            </a:r>
            <a:r>
              <a:rPr lang="ru-RU" sz="3200" i="1" dirty="0" smtClean="0"/>
              <a:t>, </a:t>
            </a:r>
            <a:r>
              <a:rPr lang="ru-RU" sz="3200" i="1" dirty="0" err="1" smtClean="0"/>
              <a:t>креативність</a:t>
            </a:r>
            <a:r>
              <a:rPr lang="ru-RU" sz="3200" i="1" dirty="0" smtClean="0"/>
              <a:t>, </a:t>
            </a:r>
            <a:r>
              <a:rPr lang="ru-RU" sz="3200" i="1" dirty="0" err="1" smtClean="0"/>
              <a:t>аналіз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даних</a:t>
            </a:r>
            <a:r>
              <a:rPr lang="ru-RU" sz="3200" i="1" dirty="0" smtClean="0"/>
              <a:t> та </a:t>
            </a:r>
            <a:r>
              <a:rPr lang="ru-RU" sz="3200" i="1" dirty="0" err="1" smtClean="0"/>
              <a:t>вирішення</a:t>
            </a:r>
            <a:r>
              <a:rPr lang="ru-RU" sz="3200" i="1" dirty="0" smtClean="0"/>
              <a:t> проблем, </a:t>
            </a:r>
            <a:r>
              <a:rPr lang="ru-RU" sz="3200" i="1" dirty="0" err="1" smtClean="0"/>
              <a:t>які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є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необхідними</a:t>
            </a:r>
            <a:r>
              <a:rPr lang="ru-RU" sz="3200" i="1" dirty="0" smtClean="0"/>
              <a:t> для </a:t>
            </a:r>
            <a:r>
              <a:rPr lang="ru-RU" sz="3200" i="1" dirty="0" err="1" smtClean="0"/>
              <a:t>успіху</a:t>
            </a:r>
            <a:r>
              <a:rPr lang="ru-RU" sz="3200" i="1" dirty="0" smtClean="0"/>
              <a:t> в </a:t>
            </a:r>
            <a:r>
              <a:rPr lang="ru-RU" sz="3200" i="1" dirty="0" err="1" smtClean="0"/>
              <a:t>сучасному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світі</a:t>
            </a:r>
            <a:r>
              <a:rPr lang="ru-RU" sz="3200" i="1" dirty="0" smtClean="0"/>
              <a:t>.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Footer Placeholder 20">
            <a:extLst>
              <a:ext uri="{FF2B5EF4-FFF2-40B4-BE49-F238E27FC236}">
                <a16:creationId xmlns="" xmlns:a16="http://schemas.microsoft.com/office/drawing/2014/main" id="{3C259BDD-35DF-471C-9AF0-8580048617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="" xmlns:a16="http://schemas.microsoft.com/office/drawing/2014/main" id="{D185F1A6-517F-4333-A04B-A1833CCBA4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</p:spPr>
        <p:txBody>
          <a:bodyPr/>
          <a:lstStyle/>
          <a:p>
            <a:fld id="{8D1FC6F8-0BCD-47E9-9C64-690771D9C143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6" name="Рисунок 5" descr="1.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7710" y="4227194"/>
            <a:ext cx="3592830" cy="238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694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="" xmlns:a16="http://schemas.microsoft.com/office/drawing/2014/main" id="{9EF1D37D-7D53-43D9-B054-3B3A36C7C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80" y="357931"/>
            <a:ext cx="7566660" cy="716489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 ПІДСУМОК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54B54C36-E55C-4D10-96EB-21DBB6481D7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2880" y="1440180"/>
            <a:ext cx="6880860" cy="507492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Штучний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інтелект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мати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великий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вплив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шкільну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освіту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забезпечуючи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вчителям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учням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більш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ефективне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зручне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Однак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викликати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ряд проблем,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потрібно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вирішувати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етичної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соціальної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культурної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точок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зору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Footer Placeholder 20">
            <a:extLst>
              <a:ext uri="{FF2B5EF4-FFF2-40B4-BE49-F238E27FC236}">
                <a16:creationId xmlns="" xmlns:a16="http://schemas.microsoft.com/office/drawing/2014/main" id="{3C259BDD-35DF-471C-9AF0-8580048617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="" xmlns:a16="http://schemas.microsoft.com/office/drawing/2014/main" id="{D185F1A6-517F-4333-A04B-A1833CCBA4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</p:spPr>
        <p:txBody>
          <a:bodyPr/>
          <a:lstStyle/>
          <a:p>
            <a:fld id="{8D1FC6F8-0BCD-47E9-9C64-690771D9C143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2" name="AutoShape 2" descr="Штучний інтелект &amp; вчитель: хто кого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Штучний інтелект &amp; вчитель: хто кого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Штучний інтелект &amp; вчитель: хто кого?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Штучний інтелект &amp; вчитель: хто кого?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2" name="Picture 10" descr="Штучний інтелект &amp; вчитель: хто кого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20427" y="1935797"/>
            <a:ext cx="4788693" cy="319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2" descr="Вчитель + штучний інтелект – це майбутнє освіти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4" descr="Вчитель + штучний інтелект – це майбутнє освіти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6" descr="Вчитель + штучний інтелект – це майбутнє освіти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8" descr="Вчитель + штучний інтелект – це майбутнє освіти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20" descr="Вчитель + штучний інтелект – це майбутнє освіти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22" descr="Вчитель + штучний інтелект – це майбутнє освіти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24" descr="Вчитель + штучний інтелект – це майбутнє освіти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26" descr="Вчитель + штучний інтелект – це майбутнє освіти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704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 Placeholder 58">
            <a:extLst>
              <a:ext uri="{FF2B5EF4-FFF2-40B4-BE49-F238E27FC236}">
                <a16:creationId xmlns="" xmlns:a16="http://schemas.microsoft.com/office/drawing/2014/main" id="{FDAF9C5E-FFD5-49FC-9788-18CE8F0958C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5780" y="411480"/>
            <a:ext cx="6766559" cy="5920740"/>
          </a:xfrm>
        </p:spPr>
        <p:txBody>
          <a:bodyPr/>
          <a:lstStyle/>
          <a:p>
            <a:pPr algn="just"/>
            <a:r>
              <a:rPr lang="ru-RU" sz="2800" dirty="0" smtClean="0"/>
              <a:t> </a:t>
            </a:r>
            <a:endParaRPr lang="en-US" sz="2800" dirty="0" smtClean="0"/>
          </a:p>
          <a:p>
            <a:pPr algn="just"/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цій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презентації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ми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розглянемо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різноманітні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способи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застосування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ШІ в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освіті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обговоримо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потенційні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переваги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ризики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дослідимо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, як ми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можемо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використовувати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ШІ для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більш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ефективного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інклюзивного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персоналізованого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навчального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середовища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учнів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Footer Placeholder 9">
            <a:extLst>
              <a:ext uri="{FF2B5EF4-FFF2-40B4-BE49-F238E27FC236}">
                <a16:creationId xmlns="" xmlns:a16="http://schemas.microsoft.com/office/drawing/2014/main" id="{B2981E3D-54C8-4A85-9DAB-CE41C50EA3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="" xmlns:a16="http://schemas.microsoft.com/office/drawing/2014/main" id="{122A69A8-1CA3-486A-A675-DB22FF0D4A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</p:spPr>
        <p:txBody>
          <a:bodyPr/>
          <a:lstStyle/>
          <a:p>
            <a:fld id="{8D1FC6F8-0BCD-47E9-9C64-690771D9C143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Рисунок 6" descr="3.jp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1844" r="1184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218423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2EEEFBA2-D2C5-483D-A977-8998D1677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7641" y="1691640"/>
            <a:ext cx="7726680" cy="3915591"/>
          </a:xfrm>
        </p:spPr>
        <p:txBody>
          <a:bodyPr/>
          <a:lstStyle/>
          <a:p>
            <a:r>
              <a:rPr lang="ru-RU" sz="3200" dirty="0" smtClean="0"/>
              <a:t>	</a:t>
            </a:r>
            <a:r>
              <a:rPr lang="en-US" sz="4000" i="1" dirty="0" smtClean="0">
                <a:latin typeface="Arial Black" pitchFamily="34" charset="0"/>
              </a:rPr>
              <a:t> </a:t>
            </a:r>
            <a:r>
              <a:rPr lang="ru-RU" sz="4000" i="1" dirty="0" err="1" smtClean="0">
                <a:latin typeface="Arial Black" pitchFamily="34" charset="0"/>
              </a:rPr>
              <a:t>доповнена</a:t>
            </a:r>
            <a:r>
              <a:rPr lang="ru-RU" sz="4000" i="1" dirty="0" smtClean="0">
                <a:latin typeface="Arial Black" pitchFamily="34" charset="0"/>
              </a:rPr>
              <a:t> </a:t>
            </a:r>
            <a:r>
              <a:rPr lang="ru-RU" sz="4000" i="1" dirty="0" err="1" smtClean="0">
                <a:latin typeface="Arial Black" pitchFamily="34" charset="0"/>
              </a:rPr>
              <a:t>реальність</a:t>
            </a:r>
            <a:r>
              <a:rPr lang="ru-RU" sz="4000" i="1" dirty="0" smtClean="0">
                <a:latin typeface="Arial Black" pitchFamily="34" charset="0"/>
              </a:rPr>
              <a:t> (</a:t>
            </a:r>
            <a:r>
              <a:rPr lang="en-US" sz="4000" i="1" dirty="0" smtClean="0">
                <a:latin typeface="Arial Black" pitchFamily="34" charset="0"/>
              </a:rPr>
              <a:t>AR)</a:t>
            </a:r>
            <a:r>
              <a:rPr lang="ru-RU" sz="4000" i="1" dirty="0" smtClean="0">
                <a:latin typeface="Arial Black" pitchFamily="34" charset="0"/>
              </a:rPr>
              <a:t/>
            </a:r>
            <a:br>
              <a:rPr lang="ru-RU" sz="4000" i="1" dirty="0" smtClean="0">
                <a:latin typeface="Arial Black" pitchFamily="34" charset="0"/>
              </a:rPr>
            </a:br>
            <a:r>
              <a:rPr lang="ru-RU" sz="4000" i="1" dirty="0" err="1" smtClean="0">
                <a:latin typeface="Arial Black" pitchFamily="34" charset="0"/>
              </a:rPr>
              <a:t>чи</a:t>
            </a:r>
            <a:r>
              <a:rPr lang="ru-RU" sz="4000" i="1" dirty="0" smtClean="0">
                <a:latin typeface="Arial Black" pitchFamily="34" charset="0"/>
              </a:rPr>
              <a:t/>
            </a:r>
            <a:br>
              <a:rPr lang="ru-RU" sz="4000" i="1" dirty="0" smtClean="0">
                <a:latin typeface="Arial Black" pitchFamily="34" charset="0"/>
              </a:rPr>
            </a:br>
            <a:r>
              <a:rPr lang="ru-RU" sz="4000" i="1" dirty="0" err="1" smtClean="0">
                <a:latin typeface="Arial Black" pitchFamily="34" charset="0"/>
              </a:rPr>
              <a:t>штучний</a:t>
            </a:r>
            <a:r>
              <a:rPr lang="ru-RU" sz="4000" i="1" dirty="0" smtClean="0">
                <a:latin typeface="Arial Black" pitchFamily="34" charset="0"/>
              </a:rPr>
              <a:t> </a:t>
            </a:r>
            <a:r>
              <a:rPr lang="ru-RU" sz="4000" i="1" dirty="0" err="1" smtClean="0">
                <a:latin typeface="Arial Black" pitchFamily="34" charset="0"/>
              </a:rPr>
              <a:t>інтелект</a:t>
            </a:r>
            <a:r>
              <a:rPr lang="ru-RU" sz="4000" i="1" dirty="0" smtClean="0">
                <a:latin typeface="Arial Black" pitchFamily="34" charset="0"/>
              </a:rPr>
              <a:t/>
            </a:r>
            <a:br>
              <a:rPr lang="ru-RU" sz="4000" i="1" dirty="0" smtClean="0">
                <a:latin typeface="Arial Black" pitchFamily="34" charset="0"/>
              </a:rPr>
            </a:br>
            <a:r>
              <a:rPr lang="ru-RU" sz="4000" i="1" dirty="0" smtClean="0">
                <a:latin typeface="Arial Black" pitchFamily="34" charset="0"/>
              </a:rPr>
              <a:t>(ШІ)</a:t>
            </a:r>
            <a:endParaRPr lang="en-US" sz="4000" i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544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>
            <a:extLst>
              <a:ext uri="{FF2B5EF4-FFF2-40B4-BE49-F238E27FC236}">
                <a16:creationId xmlns="" xmlns:a16="http://schemas.microsoft.com/office/drawing/2014/main" id="{AC2324A2-9A57-4433-8C66-C17D1D270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371" y="1596856"/>
            <a:ext cx="5170172" cy="872024"/>
          </a:xfrm>
        </p:spPr>
        <p:txBody>
          <a:bodyPr/>
          <a:lstStyle/>
          <a:p>
            <a:pPr algn="ctr"/>
            <a:r>
              <a:rPr lang="ru-RU" b="1" dirty="0" err="1" smtClean="0"/>
              <a:t>Доповнена</a:t>
            </a:r>
            <a:r>
              <a:rPr lang="ru-RU" b="1" dirty="0" smtClean="0"/>
              <a:t> </a:t>
            </a:r>
            <a:r>
              <a:rPr lang="ru-RU" b="1" dirty="0" err="1" smtClean="0"/>
              <a:t>реальність</a:t>
            </a:r>
            <a:r>
              <a:rPr lang="ru-RU" b="1" dirty="0" smtClean="0"/>
              <a:t> (</a:t>
            </a:r>
            <a:r>
              <a:rPr lang="en-US" b="1" dirty="0" smtClean="0"/>
              <a:t>AR)</a:t>
            </a:r>
            <a:endParaRPr lang="en-US" b="1" dirty="0"/>
          </a:p>
        </p:txBody>
      </p:sp>
      <p:sp>
        <p:nvSpPr>
          <p:cNvPr id="59" name="Text Placeholder 58">
            <a:extLst>
              <a:ext uri="{FF2B5EF4-FFF2-40B4-BE49-F238E27FC236}">
                <a16:creationId xmlns="" xmlns:a16="http://schemas.microsoft.com/office/drawing/2014/main" id="{FDAF9C5E-FFD5-49FC-9788-18CE8F0958C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34661" y="2747550"/>
            <a:ext cx="5309918" cy="2872039"/>
          </a:xfrm>
        </p:spPr>
        <p:txBody>
          <a:bodyPr/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технологія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дозволяє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додавати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існуючий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реальний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світ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комп'ютерні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зображення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, звуки, текст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віртуальні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елементи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Footer Placeholder 9">
            <a:extLst>
              <a:ext uri="{FF2B5EF4-FFF2-40B4-BE49-F238E27FC236}">
                <a16:creationId xmlns="" xmlns:a16="http://schemas.microsoft.com/office/drawing/2014/main" id="{B2981E3D-54C8-4A85-9DAB-CE41C50EA3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="" xmlns:a16="http://schemas.microsoft.com/office/drawing/2014/main" id="{122A69A8-1CA3-486A-A675-DB22FF0D4A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</p:spPr>
        <p:txBody>
          <a:bodyPr/>
          <a:lstStyle/>
          <a:p>
            <a:fld id="{8D1FC6F8-0BCD-47E9-9C64-690771D9C14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3554" name="Picture 2" descr="Віртуальна та доповнена реальність: як нові технології надихають вчитися —  освітній блог | «Освіторія»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/>
          <a:srcRect l="29866" r="29866"/>
          <a:stretch>
            <a:fillRect/>
          </a:stretch>
        </p:blipFill>
        <p:spPr bwMode="auto">
          <a:xfrm>
            <a:off x="8066566" y="1776550"/>
            <a:ext cx="2768150" cy="27170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8423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>
            <a:extLst>
              <a:ext uri="{FF2B5EF4-FFF2-40B4-BE49-F238E27FC236}">
                <a16:creationId xmlns="" xmlns:a16="http://schemas.microsoft.com/office/drawing/2014/main" id="{AC2324A2-9A57-4433-8C66-C17D1D270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371" y="1596856"/>
            <a:ext cx="5170172" cy="872024"/>
          </a:xfrm>
        </p:spPr>
        <p:txBody>
          <a:bodyPr/>
          <a:lstStyle/>
          <a:p>
            <a:pPr algn="ctr"/>
            <a:r>
              <a:rPr lang="ru-RU" b="1" dirty="0" smtClean="0"/>
              <a:t> </a:t>
            </a:r>
            <a:endParaRPr lang="en-US" b="1" dirty="0"/>
          </a:p>
        </p:txBody>
      </p:sp>
      <p:sp>
        <p:nvSpPr>
          <p:cNvPr id="59" name="Text Placeholder 58">
            <a:extLst>
              <a:ext uri="{FF2B5EF4-FFF2-40B4-BE49-F238E27FC236}">
                <a16:creationId xmlns="" xmlns:a16="http://schemas.microsoft.com/office/drawing/2014/main" id="{FDAF9C5E-FFD5-49FC-9788-18CE8F0958C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13509" y="2094407"/>
            <a:ext cx="6004945" cy="2872039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Принцип </a:t>
            </a:r>
            <a:r>
              <a:rPr lang="ru-RU" sz="2800" b="1" u="sng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AR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використовує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сенсори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камери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пристрої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реєстрації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оточуючого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середовища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. На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цієї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система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створює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віртуальні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об'єкти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інтегруються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реальним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світом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6" name="Picture Placeholder 115" descr="A group of people in a room">
            <a:extLst>
              <a:ext uri="{FF2B5EF4-FFF2-40B4-BE49-F238E27FC236}">
                <a16:creationId xmlns="" xmlns:a16="http://schemas.microsoft.com/office/drawing/2014/main" id="{2F0ECB9B-426D-40BC-918A-2C82968A05C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663453" y="1433033"/>
            <a:ext cx="3527091" cy="3463540"/>
          </a:xfrm>
        </p:spPr>
      </p:pic>
      <p:sp>
        <p:nvSpPr>
          <p:cNvPr id="10" name="Footer Placeholder 9">
            <a:extLst>
              <a:ext uri="{FF2B5EF4-FFF2-40B4-BE49-F238E27FC236}">
                <a16:creationId xmlns="" xmlns:a16="http://schemas.microsoft.com/office/drawing/2014/main" id="{B2981E3D-54C8-4A85-9DAB-CE41C50EA3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="" xmlns:a16="http://schemas.microsoft.com/office/drawing/2014/main" id="{122A69A8-1CA3-486A-A675-DB22FF0D4A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</p:spPr>
        <p:txBody>
          <a:bodyPr/>
          <a:lstStyle/>
          <a:p>
            <a:fld id="{8D1FC6F8-0BCD-47E9-9C64-690771D9C14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Title 26">
            <a:extLst>
              <a:ext uri="{FF2B5EF4-FFF2-40B4-BE49-F238E27FC236}">
                <a16:creationId xmlns="" xmlns:a16="http://schemas.microsoft.com/office/drawing/2014/main" id="{AC2324A2-9A57-4433-8C66-C17D1D2703BF}"/>
              </a:ext>
            </a:extLst>
          </p:cNvPr>
          <p:cNvSpPr txBox="1">
            <a:spLocks/>
          </p:cNvSpPr>
          <p:nvPr/>
        </p:nvSpPr>
        <p:spPr>
          <a:xfrm>
            <a:off x="494754" y="1174490"/>
            <a:ext cx="5170172" cy="87202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all" spc="400" normalizeH="0" baseline="0" noProof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Доповнена реальність (</a:t>
            </a:r>
            <a:r>
              <a:rPr kumimoji="0" lang="en-US" sz="2800" b="1" i="0" u="none" strike="noStrike" kern="1200" cap="all" spc="400" normalizeH="0" baseline="0" noProof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AR)</a:t>
            </a:r>
            <a:endParaRPr kumimoji="0" lang="en-US" sz="2800" b="1" i="0" u="none" strike="noStrike" kern="1200" cap="all" spc="40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423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>
            <a:extLst>
              <a:ext uri="{FF2B5EF4-FFF2-40B4-BE49-F238E27FC236}">
                <a16:creationId xmlns="" xmlns:a16="http://schemas.microsoft.com/office/drawing/2014/main" id="{7FE51E02-50EB-4E26-B5E1-1B76B0D7B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2126" y="1823625"/>
            <a:ext cx="6492240" cy="580030"/>
          </a:xfrm>
        </p:spPr>
        <p:txBody>
          <a:bodyPr/>
          <a:lstStyle/>
          <a:p>
            <a:r>
              <a:rPr lang="ru-RU" dirty="0" err="1" smtClean="0"/>
              <a:t>Додатки</a:t>
            </a:r>
            <a:r>
              <a:rPr lang="ru-RU" dirty="0" smtClean="0"/>
              <a:t> для AR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використовувати</a:t>
            </a:r>
            <a:r>
              <a:rPr lang="ru-RU" dirty="0" smtClean="0"/>
              <a:t>: </a:t>
            </a:r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DA6FC127-313F-42F3-9800-F36B13BD0B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  <a:stCxn id="15" idx="6"/>
          </p:cNvCxnSpPr>
          <p:nvPr/>
        </p:nvCxnSpPr>
        <p:spPr>
          <a:xfrm>
            <a:off x="2847703" y="4022495"/>
            <a:ext cx="6348548" cy="40054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17BD30DD-1CDC-42FA-A173-F6CFB93D911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3892731" y="3172543"/>
            <a:ext cx="1645920" cy="168684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6FF16285-BEA6-47E3-8ECE-E17D4D08489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6387737" y="3174632"/>
            <a:ext cx="1501503" cy="1645561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3FF59E2B-8CF4-4F96-9F85-850F62E8736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9170126" y="3172544"/>
            <a:ext cx="1570081" cy="151702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D56AB62C-FF38-4153-B496-F42C8DB044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226567" y="3172543"/>
            <a:ext cx="1621136" cy="169990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 Placeholder 25">
            <a:extLst>
              <a:ext uri="{FF2B5EF4-FFF2-40B4-BE49-F238E27FC236}">
                <a16:creationId xmlns="" xmlns:a16="http://schemas.microsoft.com/office/drawing/2014/main" id="{2F0C189F-75BF-4FC8-A278-5EFC6B66FAC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6572" y="5275971"/>
            <a:ext cx="2640803" cy="365125"/>
          </a:xfrm>
        </p:spPr>
        <p:txBody>
          <a:bodyPr/>
          <a:lstStyle/>
          <a:p>
            <a:r>
              <a:rPr lang="ru-RU" sz="2400" dirty="0" err="1" smtClean="0"/>
              <a:t>Смартфони</a:t>
            </a:r>
            <a:r>
              <a:rPr lang="ru-RU" sz="2400" dirty="0" smtClean="0"/>
              <a:t> </a:t>
            </a:r>
            <a:endParaRPr lang="en-US" sz="2400" dirty="0"/>
          </a:p>
        </p:txBody>
      </p:sp>
      <p:sp>
        <p:nvSpPr>
          <p:cNvPr id="31" name="Text Placeholder 30">
            <a:extLst>
              <a:ext uri="{FF2B5EF4-FFF2-40B4-BE49-F238E27FC236}">
                <a16:creationId xmlns="" xmlns:a16="http://schemas.microsoft.com/office/drawing/2014/main" id="{850A4385-C5CF-4BEE-B287-D3AC3C91286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368130" y="5266597"/>
            <a:ext cx="2640803" cy="365125"/>
          </a:xfrm>
        </p:spPr>
        <p:txBody>
          <a:bodyPr/>
          <a:lstStyle/>
          <a:p>
            <a:r>
              <a:rPr lang="ru-RU" sz="2400" dirty="0" err="1" smtClean="0"/>
              <a:t>Планшети</a:t>
            </a:r>
            <a:r>
              <a:rPr lang="ru-RU" sz="2400" dirty="0" smtClean="0"/>
              <a:t> </a:t>
            </a:r>
            <a:endParaRPr lang="en-US" sz="2400" dirty="0"/>
          </a:p>
        </p:txBody>
      </p:sp>
      <p:sp>
        <p:nvSpPr>
          <p:cNvPr id="32" name="Text Placeholder 31">
            <a:extLst>
              <a:ext uri="{FF2B5EF4-FFF2-40B4-BE49-F238E27FC236}">
                <a16:creationId xmlns="" xmlns:a16="http://schemas.microsoft.com/office/drawing/2014/main" id="{561059DA-EA8B-4860-B58D-BBFD6C2CFC5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952306" y="5185149"/>
            <a:ext cx="2640803" cy="365125"/>
          </a:xfrm>
        </p:spPr>
        <p:txBody>
          <a:bodyPr/>
          <a:lstStyle/>
          <a:p>
            <a:r>
              <a:rPr lang="ru-RU" sz="2400" dirty="0" err="1" smtClean="0"/>
              <a:t>Спеціальні</a:t>
            </a:r>
            <a:r>
              <a:rPr lang="ru-RU" sz="2400" dirty="0" smtClean="0"/>
              <a:t> </a:t>
            </a:r>
          </a:p>
          <a:p>
            <a:r>
              <a:rPr lang="en-US" sz="2400" dirty="0" smtClean="0"/>
              <a:t>AR-</a:t>
            </a:r>
            <a:r>
              <a:rPr lang="ru-RU" sz="2400" dirty="0" err="1" smtClean="0"/>
              <a:t>окуляри</a:t>
            </a:r>
            <a:endParaRPr lang="en-US" sz="2400" dirty="0"/>
          </a:p>
        </p:txBody>
      </p:sp>
      <p:sp>
        <p:nvSpPr>
          <p:cNvPr id="33" name="Text Placeholder 32">
            <a:extLst>
              <a:ext uri="{FF2B5EF4-FFF2-40B4-BE49-F238E27FC236}">
                <a16:creationId xmlns="" xmlns:a16="http://schemas.microsoft.com/office/drawing/2014/main" id="{921263C4-F13B-47F6-A4A0-816A8D261C2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790209" y="5276590"/>
            <a:ext cx="2640803" cy="365125"/>
          </a:xfrm>
        </p:spPr>
        <p:txBody>
          <a:bodyPr/>
          <a:lstStyle/>
          <a:p>
            <a:r>
              <a:rPr lang="ru-RU" sz="2400" dirty="0" smtClean="0"/>
              <a:t> </a:t>
            </a:r>
            <a:r>
              <a:rPr lang="ru-RU" sz="2400" dirty="0" err="1" smtClean="0"/>
              <a:t>Інші</a:t>
            </a:r>
            <a:r>
              <a:rPr lang="ru-RU" sz="2400" dirty="0" smtClean="0"/>
              <a:t> </a:t>
            </a:r>
            <a:r>
              <a:rPr lang="ru-RU" sz="2400" dirty="0" err="1" smtClean="0"/>
              <a:t>пристрої</a:t>
            </a:r>
            <a:endParaRPr lang="en-US" sz="24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EA344E8-12AB-4BC6-9FA0-D3FFCDFD16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DAFBEEF-2BDC-48F9-ACA2-5A9324E7BF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</p:spPr>
        <p:txBody>
          <a:bodyPr/>
          <a:lstStyle/>
          <a:p>
            <a:fld id="{8D1FC6F8-0BCD-47E9-9C64-690771D9C143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20482" name="Picture 2" descr="мобильные телефоны PNG рисунок, картинки и пнг прозрачный для бесплатной  загрузки | Pngtree"/>
          <p:cNvPicPr>
            <a:picLocks noGrp="1" noChangeAspect="1" noChangeArrowheads="1"/>
          </p:cNvPicPr>
          <p:nvPr>
            <p:ph type="pic" sz="quarter" idx="2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83768" y="3461657"/>
            <a:ext cx="1149532" cy="1149532"/>
          </a:xfrm>
          <a:prstGeom prst="rect">
            <a:avLst/>
          </a:prstGeom>
          <a:noFill/>
        </p:spPr>
      </p:pic>
      <p:pic>
        <p:nvPicPr>
          <p:cNvPr id="20484" name="Picture 4" descr="Более 14 700 работ на тему «графический планшет иллюстрации»: стоковые  фото, картинки и изображения royalty-free - iStock"/>
          <p:cNvPicPr>
            <a:picLocks noGrp="1" noChangeAspect="1" noChangeArrowheads="1"/>
          </p:cNvPicPr>
          <p:nvPr>
            <p:ph type="pic" sz="quarter" idx="26"/>
          </p:nvPr>
        </p:nvPicPr>
        <p:blipFill>
          <a:blip r:embed="rId3"/>
          <a:srcRect l="14297" r="14297"/>
          <a:stretch>
            <a:fillRect/>
          </a:stretch>
        </p:blipFill>
        <p:spPr bwMode="auto">
          <a:xfrm>
            <a:off x="4175533" y="3499961"/>
            <a:ext cx="1098165" cy="1098165"/>
          </a:xfrm>
          <a:prstGeom prst="rect">
            <a:avLst/>
          </a:prstGeom>
          <a:noFill/>
        </p:spPr>
      </p:pic>
      <p:pic>
        <p:nvPicPr>
          <p:cNvPr id="20486" name="Picture 6" descr="Топ 5 окулярів доповненої реальності (AR)"/>
          <p:cNvPicPr>
            <a:picLocks noGrp="1" noChangeAspect="1" noChangeArrowheads="1"/>
          </p:cNvPicPr>
          <p:nvPr>
            <p:ph type="pic" sz="quarter" idx="28"/>
          </p:nvPr>
        </p:nvPicPr>
        <p:blipFill>
          <a:blip r:embed="rId4"/>
          <a:srcRect l="17857" r="17857"/>
          <a:stretch>
            <a:fillRect/>
          </a:stretch>
        </p:blipFill>
        <p:spPr bwMode="auto">
          <a:xfrm>
            <a:off x="6614572" y="3408522"/>
            <a:ext cx="1085102" cy="1085102"/>
          </a:xfrm>
          <a:prstGeom prst="rect">
            <a:avLst/>
          </a:prstGeom>
          <a:noFill/>
        </p:spPr>
      </p:pic>
      <p:pic>
        <p:nvPicPr>
          <p:cNvPr id="20488" name="Picture 8" descr="Можливості Web AR: доповнена реальність у браузері без встановлення  додатків | блог Evergreen"/>
          <p:cNvPicPr>
            <a:picLocks noGrp="1" noChangeAspect="1" noChangeArrowheads="1"/>
          </p:cNvPicPr>
          <p:nvPr>
            <p:ph type="pic" sz="quarter" idx="27"/>
          </p:nvPr>
        </p:nvPicPr>
        <p:blipFill>
          <a:blip r:embed="rId5"/>
          <a:srcRect l="10465" r="10465"/>
          <a:stretch>
            <a:fillRect/>
          </a:stretch>
        </p:blipFill>
        <p:spPr bwMode="auto">
          <a:xfrm>
            <a:off x="9425173" y="3382396"/>
            <a:ext cx="1058975" cy="1058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6110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>
            <a:extLst>
              <a:ext uri="{FF2B5EF4-FFF2-40B4-BE49-F238E27FC236}">
                <a16:creationId xmlns="" xmlns:a16="http://schemas.microsoft.com/office/drawing/2014/main" id="{AC2324A2-9A57-4433-8C66-C17D1D270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371" y="1596856"/>
            <a:ext cx="5170172" cy="872024"/>
          </a:xfrm>
        </p:spPr>
        <p:txBody>
          <a:bodyPr/>
          <a:lstStyle/>
          <a:p>
            <a:pPr algn="ctr"/>
            <a:r>
              <a:rPr lang="ru-RU" b="1" dirty="0" err="1" smtClean="0"/>
              <a:t>Штучний</a:t>
            </a:r>
            <a:r>
              <a:rPr lang="ru-RU" b="1" dirty="0" smtClean="0"/>
              <a:t> </a:t>
            </a:r>
            <a:r>
              <a:rPr lang="ru-RU" b="1" dirty="0" err="1" smtClean="0"/>
              <a:t>інтелект</a:t>
            </a:r>
            <a:r>
              <a:rPr lang="ru-RU" b="1" dirty="0" smtClean="0"/>
              <a:t> (ШІ)</a:t>
            </a:r>
            <a:br>
              <a:rPr lang="ru-RU" b="1" dirty="0" smtClean="0"/>
            </a:br>
            <a:r>
              <a:rPr lang="ru-RU" b="1" dirty="0" smtClean="0"/>
              <a:t> </a:t>
            </a:r>
            <a:endParaRPr lang="en-US" b="1" dirty="0"/>
          </a:p>
        </p:txBody>
      </p:sp>
      <p:sp>
        <p:nvSpPr>
          <p:cNvPr id="59" name="Text Placeholder 58">
            <a:extLst>
              <a:ext uri="{FF2B5EF4-FFF2-40B4-BE49-F238E27FC236}">
                <a16:creationId xmlns="" xmlns:a16="http://schemas.microsoft.com/office/drawing/2014/main" id="{FDAF9C5E-FFD5-49FC-9788-18CE8F0958C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34661" y="2747550"/>
            <a:ext cx="5309918" cy="2872039"/>
          </a:xfrm>
        </p:spPr>
        <p:txBody>
          <a:bodyPr/>
          <a:lstStyle/>
          <a:p>
            <a:pPr algn="just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Це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галузь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комп'ютерних</a:t>
            </a:r>
            <a:r>
              <a:rPr lang="ru-RU" sz="2400" i="1" dirty="0" smtClean="0"/>
              <a:t> наук, яка </a:t>
            </a:r>
            <a:r>
              <a:rPr lang="ru-RU" sz="2400" i="1" dirty="0" err="1" smtClean="0"/>
              <a:t>займається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створенням</a:t>
            </a:r>
            <a:r>
              <a:rPr lang="ru-RU" sz="2400" i="1" dirty="0" smtClean="0"/>
              <a:t> систем та </a:t>
            </a:r>
            <a:r>
              <a:rPr lang="ru-RU" sz="2400" i="1" dirty="0" err="1" smtClean="0"/>
              <a:t>програм</a:t>
            </a:r>
            <a:r>
              <a:rPr lang="ru-RU" sz="2400" i="1" dirty="0" smtClean="0"/>
              <a:t>, </a:t>
            </a:r>
            <a:r>
              <a:rPr lang="ru-RU" sz="2400" i="1" dirty="0" err="1" smtClean="0"/>
              <a:t>здатних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виконувати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завдання</a:t>
            </a:r>
            <a:r>
              <a:rPr lang="ru-RU" sz="2400" i="1" dirty="0" smtClean="0"/>
              <a:t>, </a:t>
            </a:r>
            <a:r>
              <a:rPr lang="ru-RU" sz="2400" i="1" dirty="0" err="1" smtClean="0"/>
              <a:t>які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зазвичай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вимагають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людського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інтелекту</a:t>
            </a:r>
            <a:r>
              <a:rPr lang="ru-RU" sz="2400" i="1" dirty="0" smtClean="0"/>
              <a:t>.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Footer Placeholder 9">
            <a:extLst>
              <a:ext uri="{FF2B5EF4-FFF2-40B4-BE49-F238E27FC236}">
                <a16:creationId xmlns="" xmlns:a16="http://schemas.microsoft.com/office/drawing/2014/main" id="{B2981E3D-54C8-4A85-9DAB-CE41C50EA3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="" xmlns:a16="http://schemas.microsoft.com/office/drawing/2014/main" id="{122A69A8-1CA3-486A-A675-DB22FF0D4A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</p:spPr>
        <p:txBody>
          <a:bodyPr/>
          <a:lstStyle/>
          <a:p>
            <a:fld id="{8D1FC6F8-0BCD-47E9-9C64-690771D9C143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0178" name="Picture 2" descr="Новини » Штучний інтелект в медицині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/>
          <a:srcRect l="21218" r="21218"/>
          <a:stretch>
            <a:fillRect/>
          </a:stretch>
        </p:blipFill>
        <p:spPr bwMode="auto">
          <a:xfrm>
            <a:off x="8066088" y="1776413"/>
            <a:ext cx="2768600" cy="2717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8423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8">
      <a:dk1>
        <a:sysClr val="windowText" lastClr="000000"/>
      </a:dk1>
      <a:lt1>
        <a:sysClr val="window" lastClr="FFFFFF"/>
      </a:lt1>
      <a:dk2>
        <a:srgbClr val="140A59"/>
      </a:dk2>
      <a:lt2>
        <a:srgbClr val="E7E6E6"/>
      </a:lt2>
      <a:accent1>
        <a:srgbClr val="2B0348"/>
      </a:accent1>
      <a:accent2>
        <a:srgbClr val="763788"/>
      </a:accent2>
      <a:accent3>
        <a:srgbClr val="EF050C"/>
      </a:accent3>
      <a:accent4>
        <a:srgbClr val="B01E4C"/>
      </a:accent4>
      <a:accent5>
        <a:srgbClr val="0565FA"/>
      </a:accent5>
      <a:accent6>
        <a:srgbClr val="0BE1FF"/>
      </a:accent6>
      <a:hlink>
        <a:srgbClr val="0563C1"/>
      </a:hlink>
      <a:folHlink>
        <a:srgbClr val="954F72"/>
      </a:folHlink>
    </a:clrScheme>
    <a:fontScheme name="Custom 15">
      <a:majorFont>
        <a:latin typeface="Century Gothic Bold"/>
        <a:ea typeface=""/>
        <a:cs typeface=""/>
      </a:majorFont>
      <a:minorFont>
        <a:latin typeface="Daytona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8D07AFA-56ED-494E-AC96-7D874BD7F8DE}">
  <ds:schemaRefs>
    <ds:schemaRef ds:uri="http://purl.org/dc/terms/"/>
    <ds:schemaRef ds:uri="http://schemas.microsoft.com/sharepoint/v3"/>
    <ds:schemaRef ds:uri="http://purl.org/dc/dcmitype/"/>
    <ds:schemaRef ds:uri="http://purl.org/dc/elements/1.1/"/>
    <ds:schemaRef ds:uri="71af3243-3dd4-4a8d-8c0d-dd76da1f02a5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230e9df3-be65-4c73-a93b-d1236ebd677e"/>
    <ds:schemaRef ds:uri="http://schemas.microsoft.com/office/infopath/2007/PartnerControls"/>
    <ds:schemaRef ds:uri="16c05727-aa75-4e4a-9b5f-8a80a1165891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B3089DF1-5746-46EC-AE4D-E0FEEFA364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C3B034D-ACEF-4C52-A048-622E130B9A24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TM56488565</Template>
  <TotalTime>0</TotalTime>
  <Words>399</Words>
  <Application>Microsoft Office PowerPoint</Application>
  <PresentationFormat>Произвольный</PresentationFormat>
  <Paragraphs>148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Office Theme</vt:lpstr>
      <vt:lpstr> Використання ШІ для навчального процесу.  «За» та «проти»</vt:lpstr>
      <vt:lpstr>Слайд 2</vt:lpstr>
      <vt:lpstr>Слайд 3</vt:lpstr>
      <vt:lpstr>Слайд 4</vt:lpstr>
      <vt:lpstr>  доповнена реальність (AR) чи штучний інтелект (ШІ)</vt:lpstr>
      <vt:lpstr>Доповнена реальність (AR)</vt:lpstr>
      <vt:lpstr> </vt:lpstr>
      <vt:lpstr>Додатки для AR можуть використовувати: </vt:lpstr>
      <vt:lpstr>Штучний інтелект (ШІ)  </vt:lpstr>
      <vt:lpstr> Штучний інтелект (ШІ)</vt:lpstr>
      <vt:lpstr> </vt:lpstr>
      <vt:lpstr> </vt:lpstr>
      <vt:lpstr> Категорії ШІ:</vt:lpstr>
      <vt:lpstr>Приклади використання штучногоінтелекту </vt:lpstr>
      <vt:lpstr> Ці дві технології мають значний потенціал для трансформації різних сфер життя, включаючи освіту… </vt:lpstr>
      <vt:lpstr>      приклади ресурсів</vt:lpstr>
      <vt:lpstr> </vt:lpstr>
      <vt:lpstr> </vt:lpstr>
      <vt:lpstr> </vt:lpstr>
      <vt:lpstr> </vt:lpstr>
      <vt:lpstr> </vt:lpstr>
      <vt:lpstr> </vt:lpstr>
      <vt:lpstr> Етичні питання</vt:lpstr>
      <vt:lpstr> Негативний вплив ШІ</vt:lpstr>
      <vt:lpstr> Негативний вплив ШІ</vt:lpstr>
      <vt:lpstr> </vt:lpstr>
      <vt:lpstr> позитивний вплив ШІ</vt:lpstr>
      <vt:lpstr> позитивний вплив ШІ</vt:lpstr>
      <vt:lpstr> позитивний вплив ШІ</vt:lpstr>
      <vt:lpstr> позитивний вплив ШІ</vt:lpstr>
      <vt:lpstr> позитивний вплив ШІ</vt:lpstr>
      <vt:lpstr> ПІДСУМОК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2021-05-30T19:37:17Z</dcterms:created>
  <dcterms:modified xsi:type="dcterms:W3CDTF">2025-02-13T12:58:35Z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