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926AB-E311-47CD-9AAA-4D814015689A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C65A8-CAB0-4DA1-AA7E-9B0FFA4C30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744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C65A8-CAB0-4DA1-AA7E-9B0FFA4C3027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0009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254C-5C68-4D4D-A34D-D58879218137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96C7-3E94-42ED-8ACC-5C057661EC0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8737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254C-5C68-4D4D-A34D-D58879218137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96C7-3E94-42ED-8ACC-5C057661EC0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155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254C-5C68-4D4D-A34D-D58879218137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96C7-3E94-42ED-8ACC-5C057661EC0F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526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254C-5C68-4D4D-A34D-D58879218137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96C7-3E94-42ED-8ACC-5C057661EC0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1934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254C-5C68-4D4D-A34D-D58879218137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96C7-3E94-42ED-8ACC-5C057661EC0F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9593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254C-5C68-4D4D-A34D-D58879218137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96C7-3E94-42ED-8ACC-5C057661EC0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04751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254C-5C68-4D4D-A34D-D58879218137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96C7-3E94-42ED-8ACC-5C057661EC0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8958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254C-5C68-4D4D-A34D-D58879218137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96C7-3E94-42ED-8ACC-5C057661EC0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812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254C-5C68-4D4D-A34D-D58879218137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96C7-3E94-42ED-8ACC-5C057661EC0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5002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254C-5C68-4D4D-A34D-D58879218137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96C7-3E94-42ED-8ACC-5C057661EC0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025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254C-5C68-4D4D-A34D-D58879218137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96C7-3E94-42ED-8ACC-5C057661EC0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54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254C-5C68-4D4D-A34D-D58879218137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96C7-3E94-42ED-8ACC-5C057661EC0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4146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254C-5C68-4D4D-A34D-D58879218137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96C7-3E94-42ED-8ACC-5C057661EC0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4397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254C-5C68-4D4D-A34D-D58879218137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96C7-3E94-42ED-8ACC-5C057661EC0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6547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254C-5C68-4D4D-A34D-D58879218137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96C7-3E94-42ED-8ACC-5C057661EC0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667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254C-5C68-4D4D-A34D-D58879218137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A96C7-3E94-42ED-8ACC-5C057661EC0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6730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A254C-5C68-4D4D-A34D-D58879218137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05A96C7-3E94-42ED-8ACC-5C057661EC0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2648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uk/resource/12066148/%D1%89%D0%BE-%D1%8F-%D0%B7%D0%BD%D0%B0%D1%8E-%D0%BF%D1%80%D0%BE-%D1%82%D0%B0%D1%80%D0%B0%D1%81%D0%B0-%D1%88%D0%B5%D0%B2%D1%87%D0%B5%D0%BD%D0%BA%D0%B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seosvita.ua/test/start/qiy783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youtube.com/watch?v=K0njrV1c3Zg&amp;ab_channel=%D0%A0%D0%BE%D0%BC%D0%B0%D0%BD%D0%9A%D0%B0%D0%BB%D0%B8%D0%B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34765348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QF7Pn2BqoM&amp;ab_channel=%D0%9E%D1%81%D1%82%D0%B0%D0%BD%D0%BD%D1%96%D0%B9%D0%93%D0%B5%D1%82%D1%8C%D0%BC%D0%B0%D0%BD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595745"/>
            <a:ext cx="8371224" cy="3455091"/>
          </a:xfrm>
        </p:spPr>
        <p:txBody>
          <a:bodyPr/>
          <a:lstStyle/>
          <a:p>
            <a:r>
              <a:rPr lang="uk-UA" dirty="0"/>
              <a:t> Сторінками української величі з минулого</a:t>
            </a:r>
            <a:br>
              <a:rPr lang="uk-UA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394" y="4288517"/>
            <a:ext cx="7766936" cy="1096899"/>
          </a:xfrm>
        </p:spPr>
        <p:txBody>
          <a:bodyPr>
            <a:noAutofit/>
          </a:bodyPr>
          <a:lstStyle/>
          <a:p>
            <a:r>
              <a:rPr lang="uk-UA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Онлайн-подорож</a:t>
            </a:r>
          </a:p>
          <a:p>
            <a:r>
              <a:rPr lang="uk-UA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Вчитель історії та правознавства</a:t>
            </a:r>
          </a:p>
          <a:p>
            <a:r>
              <a:rPr lang="uk-UA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Полтавського НВК №16</a:t>
            </a:r>
          </a:p>
          <a:p>
            <a:r>
              <a:rPr lang="uk-UA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Данилейко О.І.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Зі сторінок журналів минулого столітт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92" y="3681522"/>
            <a:ext cx="4257675" cy="303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01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200" b="1" u="sng" dirty="0"/>
              <a:t>Зупинка 1.</a:t>
            </a:r>
            <a:r>
              <a:rPr lang="uk-UA" dirty="0"/>
              <a:t/>
            </a:r>
            <a:br>
              <a:rPr lang="uk-UA" dirty="0"/>
            </a:br>
            <a:r>
              <a:rPr lang="uk-UA" i="1" dirty="0">
                <a:solidFill>
                  <a:srgbClr val="00B050"/>
                </a:solidFill>
              </a:rPr>
              <a:t>«Заповіт» - твір, що єднає минуле, теперішнє й майбутнє.</a:t>
            </a:r>
          </a:p>
        </p:txBody>
      </p:sp>
      <p:pic>
        <p:nvPicPr>
          <p:cNvPr id="2050" name="Picture 2" descr="https://old.libr.dp.ua/uuploads/iimages/01.%20Ukraine%204006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82" y="2618509"/>
            <a:ext cx="6414654" cy="4110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724765" y="5364080"/>
            <a:ext cx="3776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Що</a:t>
            </a:r>
            <a:r>
              <a:rPr lang="ru-RU" dirty="0"/>
              <a:t> я знаю про Тараса </a:t>
            </a:r>
            <a:r>
              <a:rPr lang="ru-RU" dirty="0" err="1"/>
              <a:t>Шевченка</a:t>
            </a:r>
            <a:r>
              <a:rPr lang="ru-RU" dirty="0"/>
              <a:t>?</a:t>
            </a:r>
          </a:p>
          <a:p>
            <a:r>
              <a:rPr lang="ru-RU" dirty="0"/>
              <a:t>Онлайн-</a:t>
            </a:r>
            <a:r>
              <a:rPr lang="ru-RU" dirty="0" err="1"/>
              <a:t>вправа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7010399" y="2476558"/>
            <a:ext cx="43195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https://wordwall.net/uk/resource/12066148/%D1%89%D0%BE-%D1%8F-%D0%B7%D0%BD%D0%B0%D1%8E-%D0%BF%D1%80%D0%BE-%D1%82%D0%B0%D1%80%D0%B0%D1%81%D0%B0-%D1%88%D0%B5%D0%B2%D1%87%D0%B5%D0%BD%D0%BA%D0%B0</a:t>
            </a:r>
            <a:endParaRPr lang="en-US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3061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15880" y="138546"/>
            <a:ext cx="8596668" cy="1320800"/>
          </a:xfrm>
        </p:spPr>
        <p:txBody>
          <a:bodyPr/>
          <a:lstStyle/>
          <a:p>
            <a:r>
              <a:rPr lang="uk-UA" sz="3200" b="1" u="sng" dirty="0"/>
              <a:t>Зупинка 2.</a:t>
            </a:r>
            <a:r>
              <a:rPr lang="uk-UA" b="1" u="sng" dirty="0"/>
              <a:t> </a:t>
            </a:r>
            <a:br>
              <a:rPr lang="uk-UA" b="1" u="sng" dirty="0"/>
            </a:br>
            <a:r>
              <a:rPr lang="uk-UA" i="1" dirty="0">
                <a:solidFill>
                  <a:srgbClr val="00B050"/>
                </a:solidFill>
              </a:rPr>
              <a:t>Наша мова калинова</a:t>
            </a:r>
          </a:p>
        </p:txBody>
      </p:sp>
      <p:pic>
        <p:nvPicPr>
          <p:cNvPr id="3074" name="Picture 2" descr="https://naurok.com.ua/uploads/files/1851928/332717/374108_images/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527" y="138546"/>
            <a:ext cx="5655133" cy="3173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1356328"/>
            <a:ext cx="6096000" cy="34101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Здійсніть подорож містами України і  запишіть, хто вас зустріне: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(наприклад:  у Києві – киянин)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Дніпрі  ___________;        у Харкові    ___________;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Чернігові   _________;       у Чернівцях __________  ; 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Кропивницькому _______; в Одесі ___________;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  <a:tabLst>
                <a:tab pos="90170" algn="l"/>
              </a:tabLs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Полтаві _______________;  у Донецьку _________;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  <a:tabLst>
                <a:tab pos="90170" algn="l"/>
              </a:tabLs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Запоріжжі_____________ ;   у Фастові___________. 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3037" y="3648894"/>
            <a:ext cx="6533623" cy="297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43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76225"/>
            <a:ext cx="8596668" cy="1320800"/>
          </a:xfrm>
        </p:spPr>
        <p:txBody>
          <a:bodyPr/>
          <a:lstStyle/>
          <a:p>
            <a:pPr algn="ctr"/>
            <a:r>
              <a:rPr lang="uk-UA" sz="3200" b="1" u="sng" dirty="0"/>
              <a:t>Зупинка 3.</a:t>
            </a:r>
            <a:r>
              <a:rPr lang="uk-UA" b="1" u="sng" dirty="0"/>
              <a:t> </a:t>
            </a:r>
            <a:br>
              <a:rPr lang="uk-UA" b="1" u="sng" dirty="0"/>
            </a:br>
            <a:r>
              <a:rPr lang="uk-UA" sz="40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Історична</a:t>
            </a:r>
            <a:endParaRPr lang="uk-UA" sz="40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Програма факультативу «Видатні постаті України» для 7-11 класів суспільно  гуманітарного профілю">
            <a:extLst>
              <a:ext uri="{FF2B5EF4-FFF2-40B4-BE49-F238E27FC236}">
                <a16:creationId xmlns:a16="http://schemas.microsoft.com/office/drawing/2014/main" id="{DAD59850-69D7-44FC-9954-17DA15E22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02" y="1592532"/>
            <a:ext cx="8596668" cy="4116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C10CC9B-5240-42E6-A306-79860E61A125}"/>
              </a:ext>
            </a:extLst>
          </p:cNvPr>
          <p:cNvSpPr txBox="1"/>
          <p:nvPr/>
        </p:nvSpPr>
        <p:spPr>
          <a:xfrm>
            <a:off x="4791075" y="6073943"/>
            <a:ext cx="4344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  <a:hlinkClick r:id="rId3"/>
              </a:rPr>
              <a:t>https://vseosvita.ua/test/start/qiy783</a:t>
            </a:r>
            <a:endParaRPr lang="en-US" b="0" i="0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  <a:p>
            <a:endParaRPr lang="uk-U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395BC4-B378-4053-B414-EF8905806F75}"/>
              </a:ext>
            </a:extLst>
          </p:cNvPr>
          <p:cNvSpPr txBox="1"/>
          <p:nvPr/>
        </p:nvSpPr>
        <p:spPr>
          <a:xfrm>
            <a:off x="677334" y="5889277"/>
            <a:ext cx="33898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Національні постаті України</a:t>
            </a:r>
          </a:p>
        </p:txBody>
      </p:sp>
    </p:spTree>
    <p:extLst>
      <p:ext uri="{BB962C8B-B14F-4D97-AF65-F5344CB8AC3E}">
        <p14:creationId xmlns:p14="http://schemas.microsoft.com/office/powerpoint/2010/main" val="191065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2275F-11B9-450D-B585-82DA692C3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u="sng" dirty="0"/>
              <a:t>Зупинка 4. </a:t>
            </a:r>
            <a:r>
              <a:rPr lang="uk-UA" b="1" u="sng" dirty="0"/>
              <a:t/>
            </a:r>
            <a:br>
              <a:rPr lang="uk-UA" b="1" u="sng" dirty="0"/>
            </a:br>
            <a:r>
              <a:rPr lang="uk-UA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Ми - українці – унікальний народ</a:t>
            </a:r>
            <a:endParaRPr lang="uk-UA" sz="3200" b="1" dirty="0">
              <a:solidFill>
                <a:srgbClr val="00B050"/>
              </a:solidFill>
            </a:endParaRPr>
          </a:p>
        </p:txBody>
      </p:sp>
      <p:pic>
        <p:nvPicPr>
          <p:cNvPr id="2050" name="Picture 2" descr="Презентація «Ми українці: честь і слава незламним!»">
            <a:extLst>
              <a:ext uri="{FF2B5EF4-FFF2-40B4-BE49-F238E27FC236}">
                <a16:creationId xmlns:a16="http://schemas.microsoft.com/office/drawing/2014/main" id="{DA42E43B-FC5F-42AF-9743-6661361DD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1574" y="225425"/>
            <a:ext cx="3400426" cy="340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68B2650-3F47-4A42-A6E1-98F0933C71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075" y="1762124"/>
            <a:ext cx="7414155" cy="49149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7861DF-B25A-41B1-94EC-B5AEB2FDDE17}"/>
              </a:ext>
            </a:extLst>
          </p:cNvPr>
          <p:cNvSpPr txBox="1"/>
          <p:nvPr/>
        </p:nvSpPr>
        <p:spPr>
          <a:xfrm>
            <a:off x="8629650" y="4219574"/>
            <a:ext cx="30492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https://www.youtube.com/watch?v=K0njrV1c3Zg&amp;ab_channel=%D0%A0%D0%BE%D0%BC%D0%B0%D0%BD%D0%9A%D0%B0%D0%BB%D0%B8%D0%BD</a:t>
            </a:r>
            <a:endParaRPr lang="en-US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7554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2BD7CF-1524-4827-BB27-5343666DB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u="sng" dirty="0"/>
              <a:t>Зупинка 5.</a:t>
            </a:r>
            <a:br>
              <a:rPr lang="uk-UA" sz="3200" b="1" u="sng" dirty="0"/>
            </a:br>
            <a:r>
              <a:rPr lang="uk-UA" sz="3200" b="1" dirty="0">
                <a:solidFill>
                  <a:srgbClr val="00B050"/>
                </a:solidFill>
              </a:rPr>
              <a:t>Я - громадянин України</a:t>
            </a:r>
          </a:p>
        </p:txBody>
      </p:sp>
      <p:pic>
        <p:nvPicPr>
          <p:cNvPr id="3074" name="Picture 2" descr="Я – громадянин своєї країни - презентация онлайн">
            <a:extLst>
              <a:ext uri="{FF2B5EF4-FFF2-40B4-BE49-F238E27FC236}">
                <a16:creationId xmlns:a16="http://schemas.microsoft.com/office/drawing/2014/main" id="{E773CF7A-E03B-4BA0-8BA2-B3020B9AB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275" y="1857375"/>
            <a:ext cx="6838950" cy="465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5B17D83-E321-434F-9F02-75C132CDE140}"/>
              </a:ext>
            </a:extLst>
          </p:cNvPr>
          <p:cNvSpPr txBox="1"/>
          <p:nvPr/>
        </p:nvSpPr>
        <p:spPr>
          <a:xfrm>
            <a:off x="677334" y="5735419"/>
            <a:ext cx="3865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https://learningapps.org/34765348</a:t>
            </a:r>
            <a:endParaRPr lang="en-US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611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418821-539A-4E38-AAFD-32DE62F2B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9650" y="247651"/>
            <a:ext cx="6092652" cy="1320800"/>
          </a:xfrm>
        </p:spPr>
        <p:txBody>
          <a:bodyPr>
            <a:normAutofit/>
          </a:bodyPr>
          <a:lstStyle/>
          <a:p>
            <a:pPr algn="ctr"/>
            <a:r>
              <a:rPr lang="uk-UA" sz="3200" b="1" u="sng" dirty="0"/>
              <a:t>Зупинка 6.</a:t>
            </a:r>
            <a:br>
              <a:rPr lang="uk-UA" sz="3200" b="1" u="sng" dirty="0"/>
            </a:br>
            <a:r>
              <a:rPr lang="uk-UA" sz="3200" b="1" dirty="0">
                <a:solidFill>
                  <a:srgbClr val="00B050"/>
                </a:solidFill>
              </a:rPr>
              <a:t>Герої сучасності</a:t>
            </a:r>
          </a:p>
        </p:txBody>
      </p:sp>
      <p:pic>
        <p:nvPicPr>
          <p:cNvPr id="4098" name="Picture 2" descr="Дмитро Коцюбайло- доброволець, якого за життя нагородили вищою державною  відзнакою — званням «Герой України» | Історія в школі">
            <a:extLst>
              <a:ext uri="{FF2B5EF4-FFF2-40B4-BE49-F238E27FC236}">
                <a16:creationId xmlns:a16="http://schemas.microsoft.com/office/drawing/2014/main" id="{98F1B066-D43B-403D-A80A-ABC4BBCB5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47651"/>
            <a:ext cx="5867399" cy="661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0DF949E-68FF-44EE-840D-A86F032039E1}"/>
              </a:ext>
            </a:extLst>
          </p:cNvPr>
          <p:cNvSpPr txBox="1"/>
          <p:nvPr/>
        </p:nvSpPr>
        <p:spPr>
          <a:xfrm>
            <a:off x="6127664" y="5105400"/>
            <a:ext cx="34766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https://www.youtube.com/watch?v=uQF7Pn2BqoM&amp;ab_channel=%D0%9E%D1%81%D1%82%D0%B0%D0%BD%D0%BD%D1%96%D0%B9%D0%93%D0%B5%D1%82%D1%8C%D0%BC%D0%B0%D0%BD</a:t>
            </a:r>
            <a:endParaRPr lang="en-US" dirty="0"/>
          </a:p>
          <a:p>
            <a:endParaRPr lang="uk-U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63BFA3-6D55-479D-BEB8-B1A1A6507BCB}"/>
              </a:ext>
            </a:extLst>
          </p:cNvPr>
          <p:cNvSpPr txBox="1"/>
          <p:nvPr/>
        </p:nvSpPr>
        <p:spPr>
          <a:xfrm>
            <a:off x="5943599" y="2136596"/>
            <a:ext cx="610552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1" dirty="0"/>
              <a:t>За свою свободу треба </a:t>
            </a:r>
            <a:r>
              <a:rPr lang="ru-RU" b="1" i="1" dirty="0" err="1"/>
              <a:t>боротися</a:t>
            </a:r>
            <a:r>
              <a:rPr lang="ru-RU" b="1" i="1" dirty="0"/>
              <a:t>. </a:t>
            </a:r>
            <a:r>
              <a:rPr lang="ru-RU" b="1" i="1" dirty="0" err="1"/>
              <a:t>Якщо</a:t>
            </a:r>
            <a:r>
              <a:rPr lang="ru-RU" b="1" i="1" dirty="0"/>
              <a:t> не </a:t>
            </a:r>
            <a:r>
              <a:rPr lang="ru-RU" b="1" i="1" dirty="0" err="1"/>
              <a:t>хочеш</a:t>
            </a:r>
            <a:r>
              <a:rPr lang="ru-RU" b="1" i="1" dirty="0"/>
              <a:t> бути в </a:t>
            </a:r>
            <a:r>
              <a:rPr lang="ru-RU" b="1" i="1" dirty="0" err="1"/>
              <a:t>ярмі</a:t>
            </a:r>
            <a:r>
              <a:rPr lang="ru-RU" b="1" i="1" dirty="0"/>
              <a:t> </a:t>
            </a:r>
            <a:r>
              <a:rPr lang="ru-RU" b="1" i="1" dirty="0" err="1"/>
              <a:t>чи</a:t>
            </a:r>
            <a:r>
              <a:rPr lang="ru-RU" b="1" i="1" dirty="0"/>
              <a:t> стати рабом, то треба </a:t>
            </a:r>
            <a:r>
              <a:rPr lang="ru-RU" b="1" i="1" dirty="0" err="1"/>
              <a:t>боротися</a:t>
            </a:r>
            <a:r>
              <a:rPr lang="ru-RU" b="1" i="1" dirty="0"/>
              <a:t>.</a:t>
            </a:r>
          </a:p>
          <a:p>
            <a:endParaRPr lang="ru-RU" b="1" i="1" dirty="0"/>
          </a:p>
          <a:p>
            <a:r>
              <a:rPr lang="ru-RU" b="1" i="1" dirty="0" err="1"/>
              <a:t>Дмитро</a:t>
            </a:r>
            <a:r>
              <a:rPr lang="ru-RU" b="1" i="1" dirty="0"/>
              <a:t> </a:t>
            </a:r>
            <a:r>
              <a:rPr lang="ru-RU" b="1" i="1" dirty="0" err="1"/>
              <a:t>Коцюбайло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57338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A912F7A-C6E4-4E61-A090-0683AD486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1350" y="260748"/>
            <a:ext cx="5172075" cy="3968351"/>
          </a:xfrm>
          <a:prstGeom prst="rect">
            <a:avLst/>
          </a:prstGeom>
        </p:spPr>
      </p:pic>
      <p:sp>
        <p:nvSpPr>
          <p:cNvPr id="4" name="Овал 3">
            <a:extLst>
              <a:ext uri="{FF2B5EF4-FFF2-40B4-BE49-F238E27FC236}">
                <a16:creationId xmlns:a16="http://schemas.microsoft.com/office/drawing/2014/main" id="{D5B19521-4215-4F8E-AFFB-67584E37CFCB}"/>
              </a:ext>
            </a:extLst>
          </p:cNvPr>
          <p:cNvSpPr/>
          <p:nvPr/>
        </p:nvSpPr>
        <p:spPr>
          <a:xfrm>
            <a:off x="8543925" y="1531143"/>
            <a:ext cx="3781425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uk-UA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 нового ви дізналися?</a:t>
            </a:r>
            <a:endParaRPr lang="uk-UA" sz="20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F8536874-976A-4897-B22E-4ECD745E39EA}"/>
              </a:ext>
            </a:extLst>
          </p:cNvPr>
          <p:cNvSpPr/>
          <p:nvPr/>
        </p:nvSpPr>
        <p:spPr>
          <a:xfrm>
            <a:off x="7372350" y="4323160"/>
            <a:ext cx="3524250" cy="1514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 сподобалося?</a:t>
            </a:r>
            <a:endParaRPr lang="uk-UA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A6D58569-B08D-4143-B9E5-F5C8262D9096}"/>
              </a:ext>
            </a:extLst>
          </p:cNvPr>
          <p:cNvSpPr/>
          <p:nvPr/>
        </p:nvSpPr>
        <p:spPr>
          <a:xfrm>
            <a:off x="0" y="1416247"/>
            <a:ext cx="3114674" cy="16573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 найбільше вразило?</a:t>
            </a:r>
            <a:endParaRPr lang="uk-UA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EA1CAEC5-5A30-497F-8F02-FD5D5BB371BC}"/>
              </a:ext>
            </a:extLst>
          </p:cNvPr>
          <p:cNvSpPr/>
          <p:nvPr/>
        </p:nvSpPr>
        <p:spPr>
          <a:xfrm>
            <a:off x="885825" y="4752974"/>
            <a:ext cx="4086225" cy="16573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 ви можете зробити для розвитку України?</a:t>
            </a:r>
            <a:endParaRPr lang="uk-UA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92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Презентація &quot;День єднання&quot;">
            <a:extLst>
              <a:ext uri="{FF2B5EF4-FFF2-40B4-BE49-F238E27FC236}">
                <a16:creationId xmlns:a16="http://schemas.microsoft.com/office/drawing/2014/main" id="{4FB702AB-0608-4FE1-8096-EBFB713C7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2" y="123825"/>
            <a:ext cx="10596563" cy="661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4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331</TotalTime>
  <Words>172</Words>
  <Application>Microsoft Office PowerPoint</Application>
  <PresentationFormat>Широкоэкранный</PresentationFormat>
  <Paragraphs>34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Montserrat</vt:lpstr>
      <vt:lpstr>Times New Roman</vt:lpstr>
      <vt:lpstr>Trebuchet MS</vt:lpstr>
      <vt:lpstr>Wingdings 3</vt:lpstr>
      <vt:lpstr>Аспект</vt:lpstr>
      <vt:lpstr> Сторінками української величі з минулого </vt:lpstr>
      <vt:lpstr>Зупинка 1. «Заповіт» - твір, що єднає минуле, теперішнє й майбутнє.</vt:lpstr>
      <vt:lpstr>Зупинка 2.  Наша мова калинова</vt:lpstr>
      <vt:lpstr>Зупинка 3.  Історична</vt:lpstr>
      <vt:lpstr>Зупинка 4.  Ми - українці – унікальний народ</vt:lpstr>
      <vt:lpstr>Зупинка 5. Я - громадянин України</vt:lpstr>
      <vt:lpstr>Зупинка 6. Герої сучасності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Сторінками української величі з минулого </dc:title>
  <dc:creator>Данилейко</dc:creator>
  <cp:lastModifiedBy>Данилейко</cp:lastModifiedBy>
  <cp:revision>22</cp:revision>
  <dcterms:created xsi:type="dcterms:W3CDTF">2024-11-12T10:17:11Z</dcterms:created>
  <dcterms:modified xsi:type="dcterms:W3CDTF">2024-11-13T06:38:49Z</dcterms:modified>
</cp:coreProperties>
</file>