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68" r:id="rId13"/>
    <p:sldId id="262" r:id="rId14"/>
    <p:sldId id="269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5F218-F27A-44AE-9D68-5D79CF381A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F6AFD92-6B17-41D5-B391-34B5A451AE47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«піднята рука»</a:t>
          </a:r>
          <a:endParaRPr lang="en-US" dirty="0">
            <a:latin typeface="Bad Script" panose="02000000000000000000" pitchFamily="2" charset="0"/>
          </a:endParaRPr>
        </a:p>
      </dgm:t>
    </dgm:pt>
    <dgm:pt modelId="{692E9211-E7B9-46FF-98C7-E64A7730F862}" type="parTrans" cxnId="{5A79634A-D7BA-4AE9-8723-04C400738E5A}">
      <dgm:prSet/>
      <dgm:spPr/>
      <dgm:t>
        <a:bodyPr/>
        <a:lstStyle/>
        <a:p>
          <a:endParaRPr lang="en-US"/>
        </a:p>
      </dgm:t>
    </dgm:pt>
    <dgm:pt modelId="{FA5E4FEA-CF2F-448C-9FC0-C715463527C2}" type="sibTrans" cxnId="{5A79634A-D7BA-4AE9-8723-04C400738E5A}">
      <dgm:prSet/>
      <dgm:spPr/>
      <dgm:t>
        <a:bodyPr/>
        <a:lstStyle/>
        <a:p>
          <a:endParaRPr lang="en-US"/>
        </a:p>
      </dgm:t>
    </dgm:pt>
    <dgm:pt modelId="{9A3C4772-56E4-447C-A2DF-6D40EE1D1132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«ввімкнена камера»</a:t>
          </a:r>
          <a:endParaRPr lang="en-US" dirty="0">
            <a:latin typeface="Bad Script" panose="02000000000000000000" pitchFamily="2" charset="0"/>
          </a:endParaRPr>
        </a:p>
      </dgm:t>
    </dgm:pt>
    <dgm:pt modelId="{39D53D64-1484-48BF-BD0F-C3F24A5D0A05}" type="parTrans" cxnId="{76C8071E-C1A0-43D7-8E38-A0F91075881D}">
      <dgm:prSet/>
      <dgm:spPr/>
      <dgm:t>
        <a:bodyPr/>
        <a:lstStyle/>
        <a:p>
          <a:endParaRPr lang="en-US"/>
        </a:p>
      </dgm:t>
    </dgm:pt>
    <dgm:pt modelId="{9F001924-8806-4390-B1D8-53147DD1F060}" type="sibTrans" cxnId="{76C8071E-C1A0-43D7-8E38-A0F91075881D}">
      <dgm:prSet/>
      <dgm:spPr/>
      <dgm:t>
        <a:bodyPr/>
        <a:lstStyle/>
        <a:p>
          <a:endParaRPr lang="en-US"/>
        </a:p>
      </dgm:t>
    </dgm:pt>
    <dgm:pt modelId="{E48673FE-90BA-4321-AF64-065162BEA5C2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«вимкнений мікрофон»</a:t>
          </a:r>
          <a:endParaRPr lang="en-US" dirty="0">
            <a:latin typeface="Bad Script" panose="02000000000000000000" pitchFamily="2" charset="0"/>
          </a:endParaRPr>
        </a:p>
      </dgm:t>
    </dgm:pt>
    <dgm:pt modelId="{087ABC6E-7F72-4258-B638-AB9EAD03CEF7}" type="parTrans" cxnId="{278FA5A8-5ECC-4B8B-B900-CC29288BB124}">
      <dgm:prSet/>
      <dgm:spPr/>
      <dgm:t>
        <a:bodyPr/>
        <a:lstStyle/>
        <a:p>
          <a:endParaRPr lang="en-US"/>
        </a:p>
      </dgm:t>
    </dgm:pt>
    <dgm:pt modelId="{C7982A9F-71CD-42C5-8533-46FBF9D9F0B7}" type="sibTrans" cxnId="{278FA5A8-5ECC-4B8B-B900-CC29288BB124}">
      <dgm:prSet/>
      <dgm:spPr/>
      <dgm:t>
        <a:bodyPr/>
        <a:lstStyle/>
        <a:p>
          <a:endParaRPr lang="en-US"/>
        </a:p>
      </dgm:t>
    </dgm:pt>
    <dgm:pt modelId="{71B0445A-2A31-4E19-B2B0-87D3B4CA731F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«будь активним»</a:t>
          </a:r>
          <a:endParaRPr lang="en-US" dirty="0">
            <a:latin typeface="Bad Script" panose="02000000000000000000" pitchFamily="2" charset="0"/>
          </a:endParaRPr>
        </a:p>
      </dgm:t>
    </dgm:pt>
    <dgm:pt modelId="{2CC3EDCE-6B63-4BD9-9919-07017279D38C}" type="parTrans" cxnId="{9A151CD7-8400-47F1-A361-0560FFB70A11}">
      <dgm:prSet/>
      <dgm:spPr/>
      <dgm:t>
        <a:bodyPr/>
        <a:lstStyle/>
        <a:p>
          <a:endParaRPr lang="en-US"/>
        </a:p>
      </dgm:t>
    </dgm:pt>
    <dgm:pt modelId="{3A65A5D2-6DD5-4544-86E8-321FD182C2CB}" type="sibTrans" cxnId="{9A151CD7-8400-47F1-A361-0560FFB70A11}">
      <dgm:prSet/>
      <dgm:spPr/>
      <dgm:t>
        <a:bodyPr/>
        <a:lstStyle/>
        <a:p>
          <a:endParaRPr lang="en-US"/>
        </a:p>
      </dgm:t>
    </dgm:pt>
    <dgm:pt modelId="{CAAE2AD6-72AC-451D-A9CB-79C67ACE2DF1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«виконуй вказівки»</a:t>
          </a:r>
          <a:endParaRPr lang="en-US" dirty="0">
            <a:latin typeface="Bad Script" panose="02000000000000000000" pitchFamily="2" charset="0"/>
          </a:endParaRPr>
        </a:p>
      </dgm:t>
    </dgm:pt>
    <dgm:pt modelId="{D5D26B4D-44FC-4546-AB2C-4849E26B1772}" type="parTrans" cxnId="{036AB9B2-3532-44D8-995B-3FC7FFD1A9D9}">
      <dgm:prSet/>
      <dgm:spPr/>
      <dgm:t>
        <a:bodyPr/>
        <a:lstStyle/>
        <a:p>
          <a:endParaRPr lang="en-US"/>
        </a:p>
      </dgm:t>
    </dgm:pt>
    <dgm:pt modelId="{68AAFABE-2A85-407F-B61A-D88F207C4640}" type="sibTrans" cxnId="{036AB9B2-3532-44D8-995B-3FC7FFD1A9D9}">
      <dgm:prSet/>
      <dgm:spPr/>
      <dgm:t>
        <a:bodyPr/>
        <a:lstStyle/>
        <a:p>
          <a:endParaRPr lang="en-US"/>
        </a:p>
      </dgm:t>
    </dgm:pt>
    <dgm:pt modelId="{71EC71BD-31B0-40A0-93D4-0036A426A9DA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«скористайся чатом» </a:t>
          </a:r>
          <a:endParaRPr lang="en-US" dirty="0">
            <a:latin typeface="Bad Script" panose="02000000000000000000" pitchFamily="2" charset="0"/>
          </a:endParaRPr>
        </a:p>
      </dgm:t>
    </dgm:pt>
    <dgm:pt modelId="{9BBC3118-C6F8-4C96-9BD9-05F47AA3BB27}" type="parTrans" cxnId="{2C8DDA80-9FB3-48CB-9ECB-4CCD51CD7C3B}">
      <dgm:prSet/>
      <dgm:spPr/>
      <dgm:t>
        <a:bodyPr/>
        <a:lstStyle/>
        <a:p>
          <a:endParaRPr lang="en-US"/>
        </a:p>
      </dgm:t>
    </dgm:pt>
    <dgm:pt modelId="{5546603F-D14D-429B-B27A-135D61647AF7}" type="sibTrans" cxnId="{2C8DDA80-9FB3-48CB-9ECB-4CCD51CD7C3B}">
      <dgm:prSet/>
      <dgm:spPr/>
      <dgm:t>
        <a:bodyPr/>
        <a:lstStyle/>
        <a:p>
          <a:endParaRPr lang="en-US"/>
        </a:p>
      </dgm:t>
    </dgm:pt>
    <dgm:pt modelId="{0F863444-6579-4919-BAC8-4211161BB585}">
      <dgm:prSet/>
      <dgm:spPr/>
      <dgm:t>
        <a:bodyPr/>
        <a:lstStyle/>
        <a:p>
          <a:r>
            <a:rPr lang="uk-UA" dirty="0">
              <a:latin typeface="Bad Script" panose="02000000000000000000" pitchFamily="2" charset="0"/>
            </a:rPr>
            <a:t>Правило «повага до кожного»</a:t>
          </a:r>
          <a:endParaRPr lang="en-US" dirty="0">
            <a:latin typeface="Bad Script" panose="02000000000000000000" pitchFamily="2" charset="0"/>
          </a:endParaRPr>
        </a:p>
      </dgm:t>
    </dgm:pt>
    <dgm:pt modelId="{345EC7CE-E092-4B6F-9AA2-DA358352D501}" type="parTrans" cxnId="{4AC224A5-D3A5-44E2-956E-D297BDF0073F}">
      <dgm:prSet/>
      <dgm:spPr/>
      <dgm:t>
        <a:bodyPr/>
        <a:lstStyle/>
        <a:p>
          <a:endParaRPr lang="en-US"/>
        </a:p>
      </dgm:t>
    </dgm:pt>
    <dgm:pt modelId="{6A9CD29E-4BC6-45AB-A19C-0D137E447F59}" type="sibTrans" cxnId="{4AC224A5-D3A5-44E2-956E-D297BDF0073F}">
      <dgm:prSet/>
      <dgm:spPr/>
      <dgm:t>
        <a:bodyPr/>
        <a:lstStyle/>
        <a:p>
          <a:endParaRPr lang="en-US"/>
        </a:p>
      </dgm:t>
    </dgm:pt>
    <dgm:pt modelId="{DDEBB08B-77CD-4804-8325-A10AC9065637}" type="pres">
      <dgm:prSet presAssocID="{2B55F218-F27A-44AE-9D68-5D79CF381A8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1BF271C-9ED2-4F93-A29A-5383F8316EC8}" type="pres">
      <dgm:prSet presAssocID="{EF6AFD92-6B17-41D5-B391-34B5A451AE47}" presName="thickLine" presStyleLbl="alignNode1" presStyleIdx="0" presStyleCnt="7"/>
      <dgm:spPr/>
    </dgm:pt>
    <dgm:pt modelId="{5596B1ED-226D-4D6F-9174-370FF2AA3DAF}" type="pres">
      <dgm:prSet presAssocID="{EF6AFD92-6B17-41D5-B391-34B5A451AE47}" presName="horz1" presStyleCnt="0"/>
      <dgm:spPr/>
    </dgm:pt>
    <dgm:pt modelId="{9EC06180-D72C-4D84-9610-4F202F7A6B78}" type="pres">
      <dgm:prSet presAssocID="{EF6AFD92-6B17-41D5-B391-34B5A451AE47}" presName="tx1" presStyleLbl="revTx" presStyleIdx="0" presStyleCnt="7"/>
      <dgm:spPr/>
      <dgm:t>
        <a:bodyPr/>
        <a:lstStyle/>
        <a:p>
          <a:endParaRPr lang="ru-RU"/>
        </a:p>
      </dgm:t>
    </dgm:pt>
    <dgm:pt modelId="{F9B282FC-650C-4C31-AE44-D95810CEAB5D}" type="pres">
      <dgm:prSet presAssocID="{EF6AFD92-6B17-41D5-B391-34B5A451AE47}" presName="vert1" presStyleCnt="0"/>
      <dgm:spPr/>
    </dgm:pt>
    <dgm:pt modelId="{F08B129E-4796-4CAB-960E-13CAE129CF9C}" type="pres">
      <dgm:prSet presAssocID="{9A3C4772-56E4-447C-A2DF-6D40EE1D1132}" presName="thickLine" presStyleLbl="alignNode1" presStyleIdx="1" presStyleCnt="7"/>
      <dgm:spPr/>
    </dgm:pt>
    <dgm:pt modelId="{7B37D336-B5F8-425B-BDDB-E508C3C756B8}" type="pres">
      <dgm:prSet presAssocID="{9A3C4772-56E4-447C-A2DF-6D40EE1D1132}" presName="horz1" presStyleCnt="0"/>
      <dgm:spPr/>
    </dgm:pt>
    <dgm:pt modelId="{19FE9142-7C67-4913-971B-EB08BC14A6E6}" type="pres">
      <dgm:prSet presAssocID="{9A3C4772-56E4-447C-A2DF-6D40EE1D1132}" presName="tx1" presStyleLbl="revTx" presStyleIdx="1" presStyleCnt="7"/>
      <dgm:spPr/>
      <dgm:t>
        <a:bodyPr/>
        <a:lstStyle/>
        <a:p>
          <a:endParaRPr lang="ru-RU"/>
        </a:p>
      </dgm:t>
    </dgm:pt>
    <dgm:pt modelId="{61FDDA3D-ED1D-4AE0-A27E-8E3342E43D0B}" type="pres">
      <dgm:prSet presAssocID="{9A3C4772-56E4-447C-A2DF-6D40EE1D1132}" presName="vert1" presStyleCnt="0"/>
      <dgm:spPr/>
    </dgm:pt>
    <dgm:pt modelId="{9B20A768-BF94-45A8-8237-BE53859360BA}" type="pres">
      <dgm:prSet presAssocID="{E48673FE-90BA-4321-AF64-065162BEA5C2}" presName="thickLine" presStyleLbl="alignNode1" presStyleIdx="2" presStyleCnt="7"/>
      <dgm:spPr/>
    </dgm:pt>
    <dgm:pt modelId="{9655C189-D787-4840-97A6-CA59E71E466C}" type="pres">
      <dgm:prSet presAssocID="{E48673FE-90BA-4321-AF64-065162BEA5C2}" presName="horz1" presStyleCnt="0"/>
      <dgm:spPr/>
    </dgm:pt>
    <dgm:pt modelId="{40A47C66-0306-4069-ACE9-AF915C55FE8A}" type="pres">
      <dgm:prSet presAssocID="{E48673FE-90BA-4321-AF64-065162BEA5C2}" presName="tx1" presStyleLbl="revTx" presStyleIdx="2" presStyleCnt="7"/>
      <dgm:spPr/>
      <dgm:t>
        <a:bodyPr/>
        <a:lstStyle/>
        <a:p>
          <a:endParaRPr lang="ru-RU"/>
        </a:p>
      </dgm:t>
    </dgm:pt>
    <dgm:pt modelId="{77BFACE7-2AE5-423D-B6DA-3BE6FF9C02D8}" type="pres">
      <dgm:prSet presAssocID="{E48673FE-90BA-4321-AF64-065162BEA5C2}" presName="vert1" presStyleCnt="0"/>
      <dgm:spPr/>
    </dgm:pt>
    <dgm:pt modelId="{B4E2CD53-4F55-4F66-B163-5DCA5042B87C}" type="pres">
      <dgm:prSet presAssocID="{71B0445A-2A31-4E19-B2B0-87D3B4CA731F}" presName="thickLine" presStyleLbl="alignNode1" presStyleIdx="3" presStyleCnt="7"/>
      <dgm:spPr/>
    </dgm:pt>
    <dgm:pt modelId="{38D68E69-DA6D-4152-A108-5471D9E94179}" type="pres">
      <dgm:prSet presAssocID="{71B0445A-2A31-4E19-B2B0-87D3B4CA731F}" presName="horz1" presStyleCnt="0"/>
      <dgm:spPr/>
    </dgm:pt>
    <dgm:pt modelId="{DD843987-A23A-4227-B9FC-A76B984DCBA6}" type="pres">
      <dgm:prSet presAssocID="{71B0445A-2A31-4E19-B2B0-87D3B4CA731F}" presName="tx1" presStyleLbl="revTx" presStyleIdx="3" presStyleCnt="7"/>
      <dgm:spPr/>
      <dgm:t>
        <a:bodyPr/>
        <a:lstStyle/>
        <a:p>
          <a:endParaRPr lang="ru-RU"/>
        </a:p>
      </dgm:t>
    </dgm:pt>
    <dgm:pt modelId="{130B89E4-678F-4773-9ED2-DD595E5295AC}" type="pres">
      <dgm:prSet presAssocID="{71B0445A-2A31-4E19-B2B0-87D3B4CA731F}" presName="vert1" presStyleCnt="0"/>
      <dgm:spPr/>
    </dgm:pt>
    <dgm:pt modelId="{12D43003-7B17-4CC5-9B31-54DBE78089BA}" type="pres">
      <dgm:prSet presAssocID="{CAAE2AD6-72AC-451D-A9CB-79C67ACE2DF1}" presName="thickLine" presStyleLbl="alignNode1" presStyleIdx="4" presStyleCnt="7"/>
      <dgm:spPr/>
    </dgm:pt>
    <dgm:pt modelId="{7304ED14-D540-48B8-868A-99D6FA8AA996}" type="pres">
      <dgm:prSet presAssocID="{CAAE2AD6-72AC-451D-A9CB-79C67ACE2DF1}" presName="horz1" presStyleCnt="0"/>
      <dgm:spPr/>
    </dgm:pt>
    <dgm:pt modelId="{97063F03-675E-4EA3-85EA-132E02CC1AC2}" type="pres">
      <dgm:prSet presAssocID="{CAAE2AD6-72AC-451D-A9CB-79C67ACE2DF1}" presName="tx1" presStyleLbl="revTx" presStyleIdx="4" presStyleCnt="7"/>
      <dgm:spPr/>
      <dgm:t>
        <a:bodyPr/>
        <a:lstStyle/>
        <a:p>
          <a:endParaRPr lang="ru-RU"/>
        </a:p>
      </dgm:t>
    </dgm:pt>
    <dgm:pt modelId="{42F19769-1A9D-4DDD-945E-F544A8CC0165}" type="pres">
      <dgm:prSet presAssocID="{CAAE2AD6-72AC-451D-A9CB-79C67ACE2DF1}" presName="vert1" presStyleCnt="0"/>
      <dgm:spPr/>
    </dgm:pt>
    <dgm:pt modelId="{5E47C894-F4FA-4365-8757-FFF5F97B93D8}" type="pres">
      <dgm:prSet presAssocID="{71EC71BD-31B0-40A0-93D4-0036A426A9DA}" presName="thickLine" presStyleLbl="alignNode1" presStyleIdx="5" presStyleCnt="7"/>
      <dgm:spPr/>
    </dgm:pt>
    <dgm:pt modelId="{6A0B44DB-2816-43A8-A8A6-EDD86CE77889}" type="pres">
      <dgm:prSet presAssocID="{71EC71BD-31B0-40A0-93D4-0036A426A9DA}" presName="horz1" presStyleCnt="0"/>
      <dgm:spPr/>
    </dgm:pt>
    <dgm:pt modelId="{31FB44AC-B950-4C3C-A82A-9CF645B57B2D}" type="pres">
      <dgm:prSet presAssocID="{71EC71BD-31B0-40A0-93D4-0036A426A9DA}" presName="tx1" presStyleLbl="revTx" presStyleIdx="5" presStyleCnt="7"/>
      <dgm:spPr/>
      <dgm:t>
        <a:bodyPr/>
        <a:lstStyle/>
        <a:p>
          <a:endParaRPr lang="ru-RU"/>
        </a:p>
      </dgm:t>
    </dgm:pt>
    <dgm:pt modelId="{5714457D-41D4-4F5F-A0AA-10D173BDBFD6}" type="pres">
      <dgm:prSet presAssocID="{71EC71BD-31B0-40A0-93D4-0036A426A9DA}" presName="vert1" presStyleCnt="0"/>
      <dgm:spPr/>
    </dgm:pt>
    <dgm:pt modelId="{15D5BCB3-F7FF-4FD2-9F76-4267330D2399}" type="pres">
      <dgm:prSet presAssocID="{0F863444-6579-4919-BAC8-4211161BB585}" presName="thickLine" presStyleLbl="alignNode1" presStyleIdx="6" presStyleCnt="7"/>
      <dgm:spPr/>
    </dgm:pt>
    <dgm:pt modelId="{7E0EFC32-9494-45B0-8D7F-1CA11C722F2B}" type="pres">
      <dgm:prSet presAssocID="{0F863444-6579-4919-BAC8-4211161BB585}" presName="horz1" presStyleCnt="0"/>
      <dgm:spPr/>
    </dgm:pt>
    <dgm:pt modelId="{B611226E-8920-4D2E-A353-E1E36E3EAEDF}" type="pres">
      <dgm:prSet presAssocID="{0F863444-6579-4919-BAC8-4211161BB585}" presName="tx1" presStyleLbl="revTx" presStyleIdx="6" presStyleCnt="7"/>
      <dgm:spPr/>
      <dgm:t>
        <a:bodyPr/>
        <a:lstStyle/>
        <a:p>
          <a:endParaRPr lang="ru-RU"/>
        </a:p>
      </dgm:t>
    </dgm:pt>
    <dgm:pt modelId="{6B7BDA61-347E-42AF-9E72-FB854555001F}" type="pres">
      <dgm:prSet presAssocID="{0F863444-6579-4919-BAC8-4211161BB585}" presName="vert1" presStyleCnt="0"/>
      <dgm:spPr/>
    </dgm:pt>
  </dgm:ptLst>
  <dgm:cxnLst>
    <dgm:cxn modelId="{9A151CD7-8400-47F1-A361-0560FFB70A11}" srcId="{2B55F218-F27A-44AE-9D68-5D79CF381A8E}" destId="{71B0445A-2A31-4E19-B2B0-87D3B4CA731F}" srcOrd="3" destOrd="0" parTransId="{2CC3EDCE-6B63-4BD9-9919-07017279D38C}" sibTransId="{3A65A5D2-6DD5-4544-86E8-321FD182C2CB}"/>
    <dgm:cxn modelId="{0A18E38A-3140-4C84-95A5-800B1D94169E}" type="presOf" srcId="{0F863444-6579-4919-BAC8-4211161BB585}" destId="{B611226E-8920-4D2E-A353-E1E36E3EAEDF}" srcOrd="0" destOrd="0" presId="urn:microsoft.com/office/officeart/2008/layout/LinedList"/>
    <dgm:cxn modelId="{76C8071E-C1A0-43D7-8E38-A0F91075881D}" srcId="{2B55F218-F27A-44AE-9D68-5D79CF381A8E}" destId="{9A3C4772-56E4-447C-A2DF-6D40EE1D1132}" srcOrd="1" destOrd="0" parTransId="{39D53D64-1484-48BF-BD0F-C3F24A5D0A05}" sibTransId="{9F001924-8806-4390-B1D8-53147DD1F060}"/>
    <dgm:cxn modelId="{D26F3538-0E19-454F-8209-FC52707E414C}" type="presOf" srcId="{E48673FE-90BA-4321-AF64-065162BEA5C2}" destId="{40A47C66-0306-4069-ACE9-AF915C55FE8A}" srcOrd="0" destOrd="0" presId="urn:microsoft.com/office/officeart/2008/layout/LinedList"/>
    <dgm:cxn modelId="{F883244F-7575-45A8-89E7-EEA2BA48664F}" type="presOf" srcId="{CAAE2AD6-72AC-451D-A9CB-79C67ACE2DF1}" destId="{97063F03-675E-4EA3-85EA-132E02CC1AC2}" srcOrd="0" destOrd="0" presId="urn:microsoft.com/office/officeart/2008/layout/LinedList"/>
    <dgm:cxn modelId="{AE51F2E7-6FA8-4796-9879-7C659770607F}" type="presOf" srcId="{9A3C4772-56E4-447C-A2DF-6D40EE1D1132}" destId="{19FE9142-7C67-4913-971B-EB08BC14A6E6}" srcOrd="0" destOrd="0" presId="urn:microsoft.com/office/officeart/2008/layout/LinedList"/>
    <dgm:cxn modelId="{278FA5A8-5ECC-4B8B-B900-CC29288BB124}" srcId="{2B55F218-F27A-44AE-9D68-5D79CF381A8E}" destId="{E48673FE-90BA-4321-AF64-065162BEA5C2}" srcOrd="2" destOrd="0" parTransId="{087ABC6E-7F72-4258-B638-AB9EAD03CEF7}" sibTransId="{C7982A9F-71CD-42C5-8533-46FBF9D9F0B7}"/>
    <dgm:cxn modelId="{A6F5E8B4-C9A0-4409-9885-A6B71BCF6BC8}" type="presOf" srcId="{71EC71BD-31B0-40A0-93D4-0036A426A9DA}" destId="{31FB44AC-B950-4C3C-A82A-9CF645B57B2D}" srcOrd="0" destOrd="0" presId="urn:microsoft.com/office/officeart/2008/layout/LinedList"/>
    <dgm:cxn modelId="{4AC224A5-D3A5-44E2-956E-D297BDF0073F}" srcId="{2B55F218-F27A-44AE-9D68-5D79CF381A8E}" destId="{0F863444-6579-4919-BAC8-4211161BB585}" srcOrd="6" destOrd="0" parTransId="{345EC7CE-E092-4B6F-9AA2-DA358352D501}" sibTransId="{6A9CD29E-4BC6-45AB-A19C-0D137E447F59}"/>
    <dgm:cxn modelId="{8C4C7E3A-4B05-41CB-99B9-8A058C58A271}" type="presOf" srcId="{EF6AFD92-6B17-41D5-B391-34B5A451AE47}" destId="{9EC06180-D72C-4D84-9610-4F202F7A6B78}" srcOrd="0" destOrd="0" presId="urn:microsoft.com/office/officeart/2008/layout/LinedList"/>
    <dgm:cxn modelId="{726A1627-30FD-406F-86A3-D72A07C35DD1}" type="presOf" srcId="{2B55F218-F27A-44AE-9D68-5D79CF381A8E}" destId="{DDEBB08B-77CD-4804-8325-A10AC9065637}" srcOrd="0" destOrd="0" presId="urn:microsoft.com/office/officeart/2008/layout/LinedList"/>
    <dgm:cxn modelId="{DCE0F0A5-C3B8-4978-86BC-B41338EC489D}" type="presOf" srcId="{71B0445A-2A31-4E19-B2B0-87D3B4CA731F}" destId="{DD843987-A23A-4227-B9FC-A76B984DCBA6}" srcOrd="0" destOrd="0" presId="urn:microsoft.com/office/officeart/2008/layout/LinedList"/>
    <dgm:cxn modelId="{5A79634A-D7BA-4AE9-8723-04C400738E5A}" srcId="{2B55F218-F27A-44AE-9D68-5D79CF381A8E}" destId="{EF6AFD92-6B17-41D5-B391-34B5A451AE47}" srcOrd="0" destOrd="0" parTransId="{692E9211-E7B9-46FF-98C7-E64A7730F862}" sibTransId="{FA5E4FEA-CF2F-448C-9FC0-C715463527C2}"/>
    <dgm:cxn modelId="{2C8DDA80-9FB3-48CB-9ECB-4CCD51CD7C3B}" srcId="{2B55F218-F27A-44AE-9D68-5D79CF381A8E}" destId="{71EC71BD-31B0-40A0-93D4-0036A426A9DA}" srcOrd="5" destOrd="0" parTransId="{9BBC3118-C6F8-4C96-9BD9-05F47AA3BB27}" sibTransId="{5546603F-D14D-429B-B27A-135D61647AF7}"/>
    <dgm:cxn modelId="{036AB9B2-3532-44D8-995B-3FC7FFD1A9D9}" srcId="{2B55F218-F27A-44AE-9D68-5D79CF381A8E}" destId="{CAAE2AD6-72AC-451D-A9CB-79C67ACE2DF1}" srcOrd="4" destOrd="0" parTransId="{D5D26B4D-44FC-4546-AB2C-4849E26B1772}" sibTransId="{68AAFABE-2A85-407F-B61A-D88F207C4640}"/>
    <dgm:cxn modelId="{AAE17E21-2067-49FB-8BFC-2850E74409A2}" type="presParOf" srcId="{DDEBB08B-77CD-4804-8325-A10AC9065637}" destId="{91BF271C-9ED2-4F93-A29A-5383F8316EC8}" srcOrd="0" destOrd="0" presId="urn:microsoft.com/office/officeart/2008/layout/LinedList"/>
    <dgm:cxn modelId="{274ED036-BA9A-4B77-8B9B-A82AEE04101C}" type="presParOf" srcId="{DDEBB08B-77CD-4804-8325-A10AC9065637}" destId="{5596B1ED-226D-4D6F-9174-370FF2AA3DAF}" srcOrd="1" destOrd="0" presId="urn:microsoft.com/office/officeart/2008/layout/LinedList"/>
    <dgm:cxn modelId="{0CAF87C5-6B75-40BA-A796-9147AC3B4353}" type="presParOf" srcId="{5596B1ED-226D-4D6F-9174-370FF2AA3DAF}" destId="{9EC06180-D72C-4D84-9610-4F202F7A6B78}" srcOrd="0" destOrd="0" presId="urn:microsoft.com/office/officeart/2008/layout/LinedList"/>
    <dgm:cxn modelId="{D1F9EC79-2BF9-4B57-929F-A5BC3DEDF709}" type="presParOf" srcId="{5596B1ED-226D-4D6F-9174-370FF2AA3DAF}" destId="{F9B282FC-650C-4C31-AE44-D95810CEAB5D}" srcOrd="1" destOrd="0" presId="urn:microsoft.com/office/officeart/2008/layout/LinedList"/>
    <dgm:cxn modelId="{9EFC95F4-C805-4DD3-9DD8-2F1072116392}" type="presParOf" srcId="{DDEBB08B-77CD-4804-8325-A10AC9065637}" destId="{F08B129E-4796-4CAB-960E-13CAE129CF9C}" srcOrd="2" destOrd="0" presId="urn:microsoft.com/office/officeart/2008/layout/LinedList"/>
    <dgm:cxn modelId="{63DAC00C-0DB9-4C49-B49B-267A3E5A5828}" type="presParOf" srcId="{DDEBB08B-77CD-4804-8325-A10AC9065637}" destId="{7B37D336-B5F8-425B-BDDB-E508C3C756B8}" srcOrd="3" destOrd="0" presId="urn:microsoft.com/office/officeart/2008/layout/LinedList"/>
    <dgm:cxn modelId="{5F8761B1-C914-4FEE-856A-4B5298775465}" type="presParOf" srcId="{7B37D336-B5F8-425B-BDDB-E508C3C756B8}" destId="{19FE9142-7C67-4913-971B-EB08BC14A6E6}" srcOrd="0" destOrd="0" presId="urn:microsoft.com/office/officeart/2008/layout/LinedList"/>
    <dgm:cxn modelId="{E8A60D8B-C2BF-4F72-8CFE-771A1BD027C7}" type="presParOf" srcId="{7B37D336-B5F8-425B-BDDB-E508C3C756B8}" destId="{61FDDA3D-ED1D-4AE0-A27E-8E3342E43D0B}" srcOrd="1" destOrd="0" presId="urn:microsoft.com/office/officeart/2008/layout/LinedList"/>
    <dgm:cxn modelId="{C3AAB211-5560-47AF-B51A-35F0E7A4CF47}" type="presParOf" srcId="{DDEBB08B-77CD-4804-8325-A10AC9065637}" destId="{9B20A768-BF94-45A8-8237-BE53859360BA}" srcOrd="4" destOrd="0" presId="urn:microsoft.com/office/officeart/2008/layout/LinedList"/>
    <dgm:cxn modelId="{046D365A-2AC1-4B99-8921-47FE847F1EFF}" type="presParOf" srcId="{DDEBB08B-77CD-4804-8325-A10AC9065637}" destId="{9655C189-D787-4840-97A6-CA59E71E466C}" srcOrd="5" destOrd="0" presId="urn:microsoft.com/office/officeart/2008/layout/LinedList"/>
    <dgm:cxn modelId="{5B2C30CD-289E-49CF-AFB4-B5575C46B521}" type="presParOf" srcId="{9655C189-D787-4840-97A6-CA59E71E466C}" destId="{40A47C66-0306-4069-ACE9-AF915C55FE8A}" srcOrd="0" destOrd="0" presId="urn:microsoft.com/office/officeart/2008/layout/LinedList"/>
    <dgm:cxn modelId="{F29E51A9-D227-4174-B2AE-ACBD68A03A56}" type="presParOf" srcId="{9655C189-D787-4840-97A6-CA59E71E466C}" destId="{77BFACE7-2AE5-423D-B6DA-3BE6FF9C02D8}" srcOrd="1" destOrd="0" presId="urn:microsoft.com/office/officeart/2008/layout/LinedList"/>
    <dgm:cxn modelId="{847C52E1-0893-4827-92AB-0A84DCD22B2B}" type="presParOf" srcId="{DDEBB08B-77CD-4804-8325-A10AC9065637}" destId="{B4E2CD53-4F55-4F66-B163-5DCA5042B87C}" srcOrd="6" destOrd="0" presId="urn:microsoft.com/office/officeart/2008/layout/LinedList"/>
    <dgm:cxn modelId="{65800ADA-DEF6-4205-97F1-60171A82BA29}" type="presParOf" srcId="{DDEBB08B-77CD-4804-8325-A10AC9065637}" destId="{38D68E69-DA6D-4152-A108-5471D9E94179}" srcOrd="7" destOrd="0" presId="urn:microsoft.com/office/officeart/2008/layout/LinedList"/>
    <dgm:cxn modelId="{5A078D2C-2C83-4632-8B31-6099CDBD63B7}" type="presParOf" srcId="{38D68E69-DA6D-4152-A108-5471D9E94179}" destId="{DD843987-A23A-4227-B9FC-A76B984DCBA6}" srcOrd="0" destOrd="0" presId="urn:microsoft.com/office/officeart/2008/layout/LinedList"/>
    <dgm:cxn modelId="{F337C978-26D0-470C-AC49-B8B3E534E0FA}" type="presParOf" srcId="{38D68E69-DA6D-4152-A108-5471D9E94179}" destId="{130B89E4-678F-4773-9ED2-DD595E5295AC}" srcOrd="1" destOrd="0" presId="urn:microsoft.com/office/officeart/2008/layout/LinedList"/>
    <dgm:cxn modelId="{8A51368A-6D44-4561-8886-37B2EFF9E890}" type="presParOf" srcId="{DDEBB08B-77CD-4804-8325-A10AC9065637}" destId="{12D43003-7B17-4CC5-9B31-54DBE78089BA}" srcOrd="8" destOrd="0" presId="urn:microsoft.com/office/officeart/2008/layout/LinedList"/>
    <dgm:cxn modelId="{5C2D961C-88FF-44E8-86D1-AADC2CDBF3CF}" type="presParOf" srcId="{DDEBB08B-77CD-4804-8325-A10AC9065637}" destId="{7304ED14-D540-48B8-868A-99D6FA8AA996}" srcOrd="9" destOrd="0" presId="urn:microsoft.com/office/officeart/2008/layout/LinedList"/>
    <dgm:cxn modelId="{504158B3-69AF-4158-8C9C-5E963DCEE0DC}" type="presParOf" srcId="{7304ED14-D540-48B8-868A-99D6FA8AA996}" destId="{97063F03-675E-4EA3-85EA-132E02CC1AC2}" srcOrd="0" destOrd="0" presId="urn:microsoft.com/office/officeart/2008/layout/LinedList"/>
    <dgm:cxn modelId="{09D900A5-F6DA-4484-AE2D-52CC97E9808B}" type="presParOf" srcId="{7304ED14-D540-48B8-868A-99D6FA8AA996}" destId="{42F19769-1A9D-4DDD-945E-F544A8CC0165}" srcOrd="1" destOrd="0" presId="urn:microsoft.com/office/officeart/2008/layout/LinedList"/>
    <dgm:cxn modelId="{4C369B17-3FD0-4BCD-BD57-ABEE6AB52FCC}" type="presParOf" srcId="{DDEBB08B-77CD-4804-8325-A10AC9065637}" destId="{5E47C894-F4FA-4365-8757-FFF5F97B93D8}" srcOrd="10" destOrd="0" presId="urn:microsoft.com/office/officeart/2008/layout/LinedList"/>
    <dgm:cxn modelId="{D6BEA143-5A49-4DCF-817E-6E33CE076270}" type="presParOf" srcId="{DDEBB08B-77CD-4804-8325-A10AC9065637}" destId="{6A0B44DB-2816-43A8-A8A6-EDD86CE77889}" srcOrd="11" destOrd="0" presId="urn:microsoft.com/office/officeart/2008/layout/LinedList"/>
    <dgm:cxn modelId="{EB1973A1-C430-4701-9A5A-00DC08A7C94D}" type="presParOf" srcId="{6A0B44DB-2816-43A8-A8A6-EDD86CE77889}" destId="{31FB44AC-B950-4C3C-A82A-9CF645B57B2D}" srcOrd="0" destOrd="0" presId="urn:microsoft.com/office/officeart/2008/layout/LinedList"/>
    <dgm:cxn modelId="{44086C7D-B788-4A63-9B19-7A19C0F8F94F}" type="presParOf" srcId="{6A0B44DB-2816-43A8-A8A6-EDD86CE77889}" destId="{5714457D-41D4-4F5F-A0AA-10D173BDBFD6}" srcOrd="1" destOrd="0" presId="urn:microsoft.com/office/officeart/2008/layout/LinedList"/>
    <dgm:cxn modelId="{4DC255BD-5AF9-4E12-A6E7-14BB3D931636}" type="presParOf" srcId="{DDEBB08B-77CD-4804-8325-A10AC9065637}" destId="{15D5BCB3-F7FF-4FD2-9F76-4267330D2399}" srcOrd="12" destOrd="0" presId="urn:microsoft.com/office/officeart/2008/layout/LinedList"/>
    <dgm:cxn modelId="{AEAB0430-E80E-45C9-9067-6FB5C6F4E0D5}" type="presParOf" srcId="{DDEBB08B-77CD-4804-8325-A10AC9065637}" destId="{7E0EFC32-9494-45B0-8D7F-1CA11C722F2B}" srcOrd="13" destOrd="0" presId="urn:microsoft.com/office/officeart/2008/layout/LinedList"/>
    <dgm:cxn modelId="{3C08EA08-C704-40CF-8B39-1653A95F3629}" type="presParOf" srcId="{7E0EFC32-9494-45B0-8D7F-1CA11C722F2B}" destId="{B611226E-8920-4D2E-A353-E1E36E3EAEDF}" srcOrd="0" destOrd="0" presId="urn:microsoft.com/office/officeart/2008/layout/LinedList"/>
    <dgm:cxn modelId="{255809E8-091B-40A1-BAD6-28B4FF5A1F1F}" type="presParOf" srcId="{7E0EFC32-9494-45B0-8D7F-1CA11C722F2B}" destId="{6B7BDA61-347E-42AF-9E72-FB85455500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FF880-BFE5-401C-996D-7B1580EB59F8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A1FC0B-2627-424B-96C0-47DC629AB5F1}">
      <dgm:prSet phldrT="[Текст]" custT="1"/>
      <dgm:spPr/>
      <dgm:t>
        <a:bodyPr/>
        <a:lstStyle/>
        <a:p>
          <a:r>
            <a:rPr lang="uk-UA" sz="2400" b="1" noProof="0" dirty="0" smtClean="0">
              <a:latin typeface="Bad Script" panose="02000000000000000000" pitchFamily="2" charset="0"/>
              <a:cs typeface="Times New Roman" panose="02020603050405020304" pitchFamily="18" charset="0"/>
            </a:rPr>
            <a:t>Національні валюти символізують державу та її незалежність через:</a:t>
          </a:r>
        </a:p>
      </dgm:t>
    </dgm:pt>
    <dgm:pt modelId="{6CC28C5C-FF68-443B-AEA5-0B7717C3F8E2}" type="parTrans" cxnId="{DB91EE86-D4F1-4F1F-A00C-AA3F01E74C0D}">
      <dgm:prSet/>
      <dgm:spPr/>
      <dgm:t>
        <a:bodyPr/>
        <a:lstStyle/>
        <a:p>
          <a:endParaRPr lang="ru-RU"/>
        </a:p>
      </dgm:t>
    </dgm:pt>
    <dgm:pt modelId="{05996BC2-B6DA-4BB3-B4C5-43415A5D2C34}" type="sibTrans" cxnId="{DB91EE86-D4F1-4F1F-A00C-AA3F01E74C0D}">
      <dgm:prSet/>
      <dgm:spPr/>
      <dgm:t>
        <a:bodyPr/>
        <a:lstStyle/>
        <a:p>
          <a:endParaRPr lang="ru-RU"/>
        </a:p>
      </dgm:t>
    </dgm:pt>
    <dgm:pt modelId="{49074A0F-F71C-443A-8287-CC5E906945FC}">
      <dgm:prSet phldrT="[Текст]" custT="1"/>
      <dgm:spPr/>
      <dgm:t>
        <a:bodyPr/>
        <a:lstStyle/>
        <a:p>
          <a:r>
            <a:rPr lang="uk-UA" sz="2000" b="1" noProof="0" smtClean="0">
              <a:latin typeface="Bad Script" panose="02000000000000000000" pitchFamily="2" charset="0"/>
              <a:cs typeface="Times New Roman" panose="02020603050405020304" pitchFamily="18" charset="0"/>
            </a:rPr>
            <a:t>Фінансовий суверенітет</a:t>
          </a:r>
          <a:endParaRPr lang="uk-UA" sz="2000" b="1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gm:t>
    </dgm:pt>
    <dgm:pt modelId="{20C41D73-EFAE-4E3E-8A5D-3B1136E21201}" type="parTrans" cxnId="{D8F3D905-FBC3-4A23-81DA-A751F75A869A}">
      <dgm:prSet/>
      <dgm:spPr/>
      <dgm:t>
        <a:bodyPr/>
        <a:lstStyle/>
        <a:p>
          <a:endParaRPr lang="ru-RU"/>
        </a:p>
      </dgm:t>
    </dgm:pt>
    <dgm:pt modelId="{C5B84B9C-AD20-44A3-B20F-FAC82CEC596E}" type="sibTrans" cxnId="{D8F3D905-FBC3-4A23-81DA-A751F75A869A}">
      <dgm:prSet/>
      <dgm:spPr/>
      <dgm:t>
        <a:bodyPr/>
        <a:lstStyle/>
        <a:p>
          <a:endParaRPr lang="ru-RU"/>
        </a:p>
      </dgm:t>
    </dgm:pt>
    <dgm:pt modelId="{DFA94120-D9B8-4A8D-8067-150D17F247AB}">
      <dgm:prSet phldrT="[Текст]" custT="1"/>
      <dgm:spPr/>
      <dgm:t>
        <a:bodyPr/>
        <a:lstStyle/>
        <a:p>
          <a:r>
            <a:rPr lang="uk-UA" sz="2000" b="1" noProof="0" dirty="0" smtClean="0">
              <a:latin typeface="Bad Script" panose="02000000000000000000" pitchFamily="2" charset="0"/>
              <a:cs typeface="Times New Roman" panose="02020603050405020304" pitchFamily="18" charset="0"/>
            </a:rPr>
            <a:t>Стабільність економіки</a:t>
          </a:r>
          <a:endParaRPr lang="uk-UA" sz="2000" b="1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gm:t>
    </dgm:pt>
    <dgm:pt modelId="{444F4470-012D-4A35-96DE-EF6F3EA711F5}" type="parTrans" cxnId="{8FF65FCE-FA79-46BE-84FA-038ABE9DF0D6}">
      <dgm:prSet/>
      <dgm:spPr/>
      <dgm:t>
        <a:bodyPr/>
        <a:lstStyle/>
        <a:p>
          <a:endParaRPr lang="ru-RU"/>
        </a:p>
      </dgm:t>
    </dgm:pt>
    <dgm:pt modelId="{EA6C1A77-DB16-4B52-AD3C-360281B20A6F}" type="sibTrans" cxnId="{8FF65FCE-FA79-46BE-84FA-038ABE9DF0D6}">
      <dgm:prSet/>
      <dgm:spPr/>
      <dgm:t>
        <a:bodyPr/>
        <a:lstStyle/>
        <a:p>
          <a:endParaRPr lang="ru-RU"/>
        </a:p>
      </dgm:t>
    </dgm:pt>
    <dgm:pt modelId="{59A8E3F5-AB76-40BA-9FCB-5BB1D29B0D79}">
      <dgm:prSet phldrT="[Текст]" custT="1"/>
      <dgm:spPr/>
      <dgm:t>
        <a:bodyPr/>
        <a:lstStyle/>
        <a:p>
          <a:r>
            <a:rPr lang="uk-UA" sz="2000" b="1" noProof="0" smtClean="0">
              <a:latin typeface="Bad Script" panose="02000000000000000000" pitchFamily="2" charset="0"/>
              <a:cs typeface="Times New Roman" panose="02020603050405020304" pitchFamily="18" charset="0"/>
            </a:rPr>
            <a:t>Ідентичність та культуру</a:t>
          </a:r>
          <a:endParaRPr lang="uk-UA" sz="2000" b="1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gm:t>
    </dgm:pt>
    <dgm:pt modelId="{67E30947-7A53-460A-9D90-6C0F74F1CC95}" type="parTrans" cxnId="{87538D82-33A1-4DAD-83FF-689403F839B8}">
      <dgm:prSet/>
      <dgm:spPr/>
      <dgm:t>
        <a:bodyPr/>
        <a:lstStyle/>
        <a:p>
          <a:endParaRPr lang="ru-RU"/>
        </a:p>
      </dgm:t>
    </dgm:pt>
    <dgm:pt modelId="{C6DE9243-93EE-42F9-A0AF-21EB28826277}" type="sibTrans" cxnId="{87538D82-33A1-4DAD-83FF-689403F839B8}">
      <dgm:prSet/>
      <dgm:spPr/>
      <dgm:t>
        <a:bodyPr/>
        <a:lstStyle/>
        <a:p>
          <a:endParaRPr lang="ru-RU"/>
        </a:p>
      </dgm:t>
    </dgm:pt>
    <dgm:pt modelId="{330AB6A0-92AA-4B59-AC0D-FE9C0C28C121}">
      <dgm:prSet phldrT="[Текст]" custT="1"/>
      <dgm:spPr/>
      <dgm:t>
        <a:bodyPr/>
        <a:lstStyle/>
        <a:p>
          <a:r>
            <a:rPr lang="uk-UA" sz="2000" b="1" noProof="0" smtClean="0">
              <a:latin typeface="Bad Script" panose="02000000000000000000" pitchFamily="2" charset="0"/>
              <a:cs typeface="Times New Roman" panose="02020603050405020304" pitchFamily="18" charset="0"/>
            </a:rPr>
            <a:t>Довіру та гордість громадян</a:t>
          </a:r>
          <a:endParaRPr lang="ru-RU" sz="2000" b="1" dirty="0">
            <a:latin typeface="Bad Script" panose="02000000000000000000" pitchFamily="2" charset="0"/>
          </a:endParaRPr>
        </a:p>
      </dgm:t>
    </dgm:pt>
    <dgm:pt modelId="{B030E097-9883-4F5B-9264-9C06C7D1C2F8}" type="parTrans" cxnId="{E95E94F3-259A-4021-957E-040B727D374C}">
      <dgm:prSet/>
      <dgm:spPr/>
      <dgm:t>
        <a:bodyPr/>
        <a:lstStyle/>
        <a:p>
          <a:endParaRPr lang="ru-RU"/>
        </a:p>
      </dgm:t>
    </dgm:pt>
    <dgm:pt modelId="{D8CE129F-6EDD-4A4D-BBA6-F17479CC7733}" type="sibTrans" cxnId="{E95E94F3-259A-4021-957E-040B727D374C}">
      <dgm:prSet/>
      <dgm:spPr/>
      <dgm:t>
        <a:bodyPr/>
        <a:lstStyle/>
        <a:p>
          <a:endParaRPr lang="ru-RU"/>
        </a:p>
      </dgm:t>
    </dgm:pt>
    <dgm:pt modelId="{1BF923D0-E4BA-4A69-BC8D-6D929939CE5F}">
      <dgm:prSet phldrT="[Текст]" custT="1"/>
      <dgm:spPr/>
      <dgm:t>
        <a:bodyPr/>
        <a:lstStyle/>
        <a:p>
          <a:r>
            <a:rPr lang="uk-UA" sz="2000" b="1" noProof="0" smtClean="0">
              <a:latin typeface="Bad Script" panose="02000000000000000000" pitchFamily="2" charset="0"/>
              <a:cs typeface="Times New Roman" panose="02020603050405020304" pitchFamily="18" charset="0"/>
            </a:rPr>
            <a:t> Символ політичної незалежності</a:t>
          </a:r>
          <a:endParaRPr lang="uk-UA" sz="2000" b="1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gm:t>
    </dgm:pt>
    <dgm:pt modelId="{C7618092-2AAE-42E1-AE74-85A662C4D8B2}" type="parTrans" cxnId="{4190EC64-52AF-49E7-9305-C371173C3CC9}">
      <dgm:prSet/>
      <dgm:spPr/>
      <dgm:t>
        <a:bodyPr/>
        <a:lstStyle/>
        <a:p>
          <a:endParaRPr lang="ru-RU"/>
        </a:p>
      </dgm:t>
    </dgm:pt>
    <dgm:pt modelId="{6D1A512F-FE0D-472A-AB08-1D4DA83A955C}" type="sibTrans" cxnId="{4190EC64-52AF-49E7-9305-C371173C3CC9}">
      <dgm:prSet/>
      <dgm:spPr/>
      <dgm:t>
        <a:bodyPr/>
        <a:lstStyle/>
        <a:p>
          <a:endParaRPr lang="ru-RU"/>
        </a:p>
      </dgm:t>
    </dgm:pt>
    <dgm:pt modelId="{B8BF5FFA-175C-42FB-9606-72A785C8E332}" type="pres">
      <dgm:prSet presAssocID="{D22FF880-BFE5-401C-996D-7B1580EB59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3CC594-F51D-403F-AB1B-6268CF2E1F11}" type="pres">
      <dgm:prSet presAssocID="{6AA1FC0B-2627-424B-96C0-47DC629AB5F1}" presName="hierRoot1" presStyleCnt="0"/>
      <dgm:spPr/>
      <dgm:t>
        <a:bodyPr/>
        <a:lstStyle/>
        <a:p>
          <a:endParaRPr lang="ru-RU"/>
        </a:p>
      </dgm:t>
    </dgm:pt>
    <dgm:pt modelId="{2EA94A73-38BC-4BCD-A20E-FF46DA4A6366}" type="pres">
      <dgm:prSet presAssocID="{6AA1FC0B-2627-424B-96C0-47DC629AB5F1}" presName="composite" presStyleCnt="0"/>
      <dgm:spPr/>
      <dgm:t>
        <a:bodyPr/>
        <a:lstStyle/>
        <a:p>
          <a:endParaRPr lang="ru-RU"/>
        </a:p>
      </dgm:t>
    </dgm:pt>
    <dgm:pt modelId="{65314433-C12F-4E83-8CDC-1E92F553323F}" type="pres">
      <dgm:prSet presAssocID="{6AA1FC0B-2627-424B-96C0-47DC629AB5F1}" presName="background" presStyleLbl="node0" presStyleIdx="0" presStyleCnt="1"/>
      <dgm:spPr/>
      <dgm:t>
        <a:bodyPr/>
        <a:lstStyle/>
        <a:p>
          <a:endParaRPr lang="ru-RU"/>
        </a:p>
      </dgm:t>
    </dgm:pt>
    <dgm:pt modelId="{E2599D32-B5D0-48E4-AFB5-EBD609B854EB}" type="pres">
      <dgm:prSet presAssocID="{6AA1FC0B-2627-424B-96C0-47DC629AB5F1}" presName="text" presStyleLbl="fgAcc0" presStyleIdx="0" presStyleCnt="1" custScaleX="351211" custScaleY="165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88BD52-ACAF-4C1F-B0DA-DC116830A1AA}" type="pres">
      <dgm:prSet presAssocID="{6AA1FC0B-2627-424B-96C0-47DC629AB5F1}" presName="hierChild2" presStyleCnt="0"/>
      <dgm:spPr/>
      <dgm:t>
        <a:bodyPr/>
        <a:lstStyle/>
        <a:p>
          <a:endParaRPr lang="ru-RU"/>
        </a:p>
      </dgm:t>
    </dgm:pt>
    <dgm:pt modelId="{C9D4360F-9A61-443D-A476-7F5BFB712393}" type="pres">
      <dgm:prSet presAssocID="{20C41D73-EFAE-4E3E-8A5D-3B1136E21201}" presName="Name10" presStyleLbl="parChTrans1D2" presStyleIdx="0" presStyleCnt="5"/>
      <dgm:spPr/>
      <dgm:t>
        <a:bodyPr/>
        <a:lstStyle/>
        <a:p>
          <a:endParaRPr lang="ru-RU"/>
        </a:p>
      </dgm:t>
    </dgm:pt>
    <dgm:pt modelId="{24CFA08A-20B3-4F6C-999A-7842E84E07D3}" type="pres">
      <dgm:prSet presAssocID="{49074A0F-F71C-443A-8287-CC5E906945FC}" presName="hierRoot2" presStyleCnt="0"/>
      <dgm:spPr/>
      <dgm:t>
        <a:bodyPr/>
        <a:lstStyle/>
        <a:p>
          <a:endParaRPr lang="ru-RU"/>
        </a:p>
      </dgm:t>
    </dgm:pt>
    <dgm:pt modelId="{FF9EE943-1D93-4EAC-A8A3-60BF0B76BD6B}" type="pres">
      <dgm:prSet presAssocID="{49074A0F-F71C-443A-8287-CC5E906945FC}" presName="composite2" presStyleCnt="0"/>
      <dgm:spPr/>
      <dgm:t>
        <a:bodyPr/>
        <a:lstStyle/>
        <a:p>
          <a:endParaRPr lang="ru-RU"/>
        </a:p>
      </dgm:t>
    </dgm:pt>
    <dgm:pt modelId="{3FFB348E-E5D4-48ED-A657-3105BBEB6C51}" type="pres">
      <dgm:prSet presAssocID="{49074A0F-F71C-443A-8287-CC5E906945FC}" presName="background2" presStyleLbl="node2" presStyleIdx="0" presStyleCnt="5"/>
      <dgm:spPr/>
      <dgm:t>
        <a:bodyPr/>
        <a:lstStyle/>
        <a:p>
          <a:endParaRPr lang="ru-RU"/>
        </a:p>
      </dgm:t>
    </dgm:pt>
    <dgm:pt modelId="{5717874D-94BF-40A9-800D-23005398B5A5}" type="pres">
      <dgm:prSet presAssocID="{49074A0F-F71C-443A-8287-CC5E906945FC}" presName="text2" presStyleLbl="fgAcc2" presStyleIdx="0" presStyleCnt="5" custScaleX="160920" custScaleY="111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E297C2-CBAB-465E-840C-15D52E282000}" type="pres">
      <dgm:prSet presAssocID="{49074A0F-F71C-443A-8287-CC5E906945FC}" presName="hierChild3" presStyleCnt="0"/>
      <dgm:spPr/>
      <dgm:t>
        <a:bodyPr/>
        <a:lstStyle/>
        <a:p>
          <a:endParaRPr lang="ru-RU"/>
        </a:p>
      </dgm:t>
    </dgm:pt>
    <dgm:pt modelId="{33932FD0-7DB1-4CBC-B69C-A7F0C27EADDB}" type="pres">
      <dgm:prSet presAssocID="{444F4470-012D-4A35-96DE-EF6F3EA711F5}" presName="Name10" presStyleLbl="parChTrans1D2" presStyleIdx="1" presStyleCnt="5"/>
      <dgm:spPr/>
      <dgm:t>
        <a:bodyPr/>
        <a:lstStyle/>
        <a:p>
          <a:endParaRPr lang="ru-RU"/>
        </a:p>
      </dgm:t>
    </dgm:pt>
    <dgm:pt modelId="{964394E1-6AAB-40FC-874B-311A13C522D4}" type="pres">
      <dgm:prSet presAssocID="{DFA94120-D9B8-4A8D-8067-150D17F247AB}" presName="hierRoot2" presStyleCnt="0"/>
      <dgm:spPr/>
      <dgm:t>
        <a:bodyPr/>
        <a:lstStyle/>
        <a:p>
          <a:endParaRPr lang="ru-RU"/>
        </a:p>
      </dgm:t>
    </dgm:pt>
    <dgm:pt modelId="{DF391A41-7C6B-4B09-9F4A-0DB9F9DE9265}" type="pres">
      <dgm:prSet presAssocID="{DFA94120-D9B8-4A8D-8067-150D17F247AB}" presName="composite2" presStyleCnt="0"/>
      <dgm:spPr/>
      <dgm:t>
        <a:bodyPr/>
        <a:lstStyle/>
        <a:p>
          <a:endParaRPr lang="ru-RU"/>
        </a:p>
      </dgm:t>
    </dgm:pt>
    <dgm:pt modelId="{0C52E0A1-E951-4B75-AA7B-1482BB3891FB}" type="pres">
      <dgm:prSet presAssocID="{DFA94120-D9B8-4A8D-8067-150D17F247AB}" presName="background2" presStyleLbl="node2" presStyleIdx="1" presStyleCnt="5"/>
      <dgm:spPr/>
      <dgm:t>
        <a:bodyPr/>
        <a:lstStyle/>
        <a:p>
          <a:endParaRPr lang="ru-RU"/>
        </a:p>
      </dgm:t>
    </dgm:pt>
    <dgm:pt modelId="{2D259354-F59B-4E64-827A-C830FB0DAFBD}" type="pres">
      <dgm:prSet presAssocID="{DFA94120-D9B8-4A8D-8067-150D17F247AB}" presName="text2" presStyleLbl="fgAcc2" presStyleIdx="1" presStyleCnt="5" custScaleX="160920" custScaleY="111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14977A-28CF-45A1-A213-C7F4FB987945}" type="pres">
      <dgm:prSet presAssocID="{DFA94120-D9B8-4A8D-8067-150D17F247AB}" presName="hierChild3" presStyleCnt="0"/>
      <dgm:spPr/>
      <dgm:t>
        <a:bodyPr/>
        <a:lstStyle/>
        <a:p>
          <a:endParaRPr lang="ru-RU"/>
        </a:p>
      </dgm:t>
    </dgm:pt>
    <dgm:pt modelId="{FEC393C1-25D7-4E9B-AEE6-F716E8E67A80}" type="pres">
      <dgm:prSet presAssocID="{67E30947-7A53-460A-9D90-6C0F74F1CC95}" presName="Name10" presStyleLbl="parChTrans1D2" presStyleIdx="2" presStyleCnt="5"/>
      <dgm:spPr/>
      <dgm:t>
        <a:bodyPr/>
        <a:lstStyle/>
        <a:p>
          <a:endParaRPr lang="ru-RU"/>
        </a:p>
      </dgm:t>
    </dgm:pt>
    <dgm:pt modelId="{4F2331F2-CFEC-4CBD-A4C1-D1AC736A5F74}" type="pres">
      <dgm:prSet presAssocID="{59A8E3F5-AB76-40BA-9FCB-5BB1D29B0D79}" presName="hierRoot2" presStyleCnt="0"/>
      <dgm:spPr/>
      <dgm:t>
        <a:bodyPr/>
        <a:lstStyle/>
        <a:p>
          <a:endParaRPr lang="ru-RU"/>
        </a:p>
      </dgm:t>
    </dgm:pt>
    <dgm:pt modelId="{3269ED5C-0D3A-4BC0-BB8C-3EA6CD0F1CFA}" type="pres">
      <dgm:prSet presAssocID="{59A8E3F5-AB76-40BA-9FCB-5BB1D29B0D79}" presName="composite2" presStyleCnt="0"/>
      <dgm:spPr/>
      <dgm:t>
        <a:bodyPr/>
        <a:lstStyle/>
        <a:p>
          <a:endParaRPr lang="ru-RU"/>
        </a:p>
      </dgm:t>
    </dgm:pt>
    <dgm:pt modelId="{4627995F-E0E6-440A-B7EC-93F93CEF4635}" type="pres">
      <dgm:prSet presAssocID="{59A8E3F5-AB76-40BA-9FCB-5BB1D29B0D79}" presName="background2" presStyleLbl="node2" presStyleIdx="2" presStyleCnt="5"/>
      <dgm:spPr/>
      <dgm:t>
        <a:bodyPr/>
        <a:lstStyle/>
        <a:p>
          <a:endParaRPr lang="ru-RU"/>
        </a:p>
      </dgm:t>
    </dgm:pt>
    <dgm:pt modelId="{9D4B0CB5-84C5-4109-8B5B-4075A9758C11}" type="pres">
      <dgm:prSet presAssocID="{59A8E3F5-AB76-40BA-9FCB-5BB1D29B0D79}" presName="text2" presStyleLbl="fgAcc2" presStyleIdx="2" presStyleCnt="5" custScaleX="160920" custScaleY="111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298FEB-028B-4023-B4D9-90B5DE53F7C9}" type="pres">
      <dgm:prSet presAssocID="{59A8E3F5-AB76-40BA-9FCB-5BB1D29B0D79}" presName="hierChild3" presStyleCnt="0"/>
      <dgm:spPr/>
      <dgm:t>
        <a:bodyPr/>
        <a:lstStyle/>
        <a:p>
          <a:endParaRPr lang="ru-RU"/>
        </a:p>
      </dgm:t>
    </dgm:pt>
    <dgm:pt modelId="{4C1B2349-11E8-460F-989C-A603407DDFC8}" type="pres">
      <dgm:prSet presAssocID="{C7618092-2AAE-42E1-AE74-85A662C4D8B2}" presName="Name10" presStyleLbl="parChTrans1D2" presStyleIdx="3" presStyleCnt="5"/>
      <dgm:spPr/>
      <dgm:t>
        <a:bodyPr/>
        <a:lstStyle/>
        <a:p>
          <a:endParaRPr lang="ru-RU"/>
        </a:p>
      </dgm:t>
    </dgm:pt>
    <dgm:pt modelId="{D3BCA49E-5288-4C81-8477-8948142F9195}" type="pres">
      <dgm:prSet presAssocID="{1BF923D0-E4BA-4A69-BC8D-6D929939CE5F}" presName="hierRoot2" presStyleCnt="0"/>
      <dgm:spPr/>
      <dgm:t>
        <a:bodyPr/>
        <a:lstStyle/>
        <a:p>
          <a:endParaRPr lang="ru-RU"/>
        </a:p>
      </dgm:t>
    </dgm:pt>
    <dgm:pt modelId="{BCCF1AF8-5D1B-4A4B-BB89-AD27F9C1BE6F}" type="pres">
      <dgm:prSet presAssocID="{1BF923D0-E4BA-4A69-BC8D-6D929939CE5F}" presName="composite2" presStyleCnt="0"/>
      <dgm:spPr/>
      <dgm:t>
        <a:bodyPr/>
        <a:lstStyle/>
        <a:p>
          <a:endParaRPr lang="ru-RU"/>
        </a:p>
      </dgm:t>
    </dgm:pt>
    <dgm:pt modelId="{1A954C5B-B12D-402F-9946-48E62677798D}" type="pres">
      <dgm:prSet presAssocID="{1BF923D0-E4BA-4A69-BC8D-6D929939CE5F}" presName="background2" presStyleLbl="node2" presStyleIdx="3" presStyleCnt="5"/>
      <dgm:spPr/>
      <dgm:t>
        <a:bodyPr/>
        <a:lstStyle/>
        <a:p>
          <a:endParaRPr lang="ru-RU"/>
        </a:p>
      </dgm:t>
    </dgm:pt>
    <dgm:pt modelId="{C8BE9774-B110-44D5-88B7-383047A32E53}" type="pres">
      <dgm:prSet presAssocID="{1BF923D0-E4BA-4A69-BC8D-6D929939CE5F}" presName="text2" presStyleLbl="fgAcc2" presStyleIdx="3" presStyleCnt="5" custScaleX="160920" custScaleY="111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6A8862-0866-49C6-BF56-830DF6878967}" type="pres">
      <dgm:prSet presAssocID="{1BF923D0-E4BA-4A69-BC8D-6D929939CE5F}" presName="hierChild3" presStyleCnt="0"/>
      <dgm:spPr/>
      <dgm:t>
        <a:bodyPr/>
        <a:lstStyle/>
        <a:p>
          <a:endParaRPr lang="ru-RU"/>
        </a:p>
      </dgm:t>
    </dgm:pt>
    <dgm:pt modelId="{36FC55B5-5243-4E19-BFDE-7C1E3D03999D}" type="pres">
      <dgm:prSet presAssocID="{B030E097-9883-4F5B-9264-9C06C7D1C2F8}" presName="Name10" presStyleLbl="parChTrans1D2" presStyleIdx="4" presStyleCnt="5"/>
      <dgm:spPr/>
      <dgm:t>
        <a:bodyPr/>
        <a:lstStyle/>
        <a:p>
          <a:endParaRPr lang="ru-RU"/>
        </a:p>
      </dgm:t>
    </dgm:pt>
    <dgm:pt modelId="{A81B036B-354E-44B9-BD66-B61E782537A0}" type="pres">
      <dgm:prSet presAssocID="{330AB6A0-92AA-4B59-AC0D-FE9C0C28C121}" presName="hierRoot2" presStyleCnt="0"/>
      <dgm:spPr/>
      <dgm:t>
        <a:bodyPr/>
        <a:lstStyle/>
        <a:p>
          <a:endParaRPr lang="ru-RU"/>
        </a:p>
      </dgm:t>
    </dgm:pt>
    <dgm:pt modelId="{51980CFE-F510-493E-902A-CCC6C9A92F51}" type="pres">
      <dgm:prSet presAssocID="{330AB6A0-92AA-4B59-AC0D-FE9C0C28C121}" presName="composite2" presStyleCnt="0"/>
      <dgm:spPr/>
      <dgm:t>
        <a:bodyPr/>
        <a:lstStyle/>
        <a:p>
          <a:endParaRPr lang="ru-RU"/>
        </a:p>
      </dgm:t>
    </dgm:pt>
    <dgm:pt modelId="{8BD90F41-E226-4539-BCD6-5CE020979447}" type="pres">
      <dgm:prSet presAssocID="{330AB6A0-92AA-4B59-AC0D-FE9C0C28C121}" presName="background2" presStyleLbl="node2" presStyleIdx="4" presStyleCnt="5"/>
      <dgm:spPr/>
      <dgm:t>
        <a:bodyPr/>
        <a:lstStyle/>
        <a:p>
          <a:endParaRPr lang="ru-RU"/>
        </a:p>
      </dgm:t>
    </dgm:pt>
    <dgm:pt modelId="{8C0A0B24-4300-4096-BFE8-07FD5AE95485}" type="pres">
      <dgm:prSet presAssocID="{330AB6A0-92AA-4B59-AC0D-FE9C0C28C121}" presName="text2" presStyleLbl="fgAcc2" presStyleIdx="4" presStyleCnt="5" custScaleX="160920" custScaleY="111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15AA5B-715B-46F5-BC6D-2D23D47A4E8A}" type="pres">
      <dgm:prSet presAssocID="{330AB6A0-92AA-4B59-AC0D-FE9C0C28C121}" presName="hierChild3" presStyleCnt="0"/>
      <dgm:spPr/>
      <dgm:t>
        <a:bodyPr/>
        <a:lstStyle/>
        <a:p>
          <a:endParaRPr lang="ru-RU"/>
        </a:p>
      </dgm:t>
    </dgm:pt>
  </dgm:ptLst>
  <dgm:cxnLst>
    <dgm:cxn modelId="{87538D82-33A1-4DAD-83FF-689403F839B8}" srcId="{6AA1FC0B-2627-424B-96C0-47DC629AB5F1}" destId="{59A8E3F5-AB76-40BA-9FCB-5BB1D29B0D79}" srcOrd="2" destOrd="0" parTransId="{67E30947-7A53-460A-9D90-6C0F74F1CC95}" sibTransId="{C6DE9243-93EE-42F9-A0AF-21EB28826277}"/>
    <dgm:cxn modelId="{0A785795-8DA6-40AA-8BDA-183C3AC9EC44}" type="presOf" srcId="{67E30947-7A53-460A-9D90-6C0F74F1CC95}" destId="{FEC393C1-25D7-4E9B-AEE6-F716E8E67A80}" srcOrd="0" destOrd="0" presId="urn:microsoft.com/office/officeart/2005/8/layout/hierarchy1"/>
    <dgm:cxn modelId="{DB91EE86-D4F1-4F1F-A00C-AA3F01E74C0D}" srcId="{D22FF880-BFE5-401C-996D-7B1580EB59F8}" destId="{6AA1FC0B-2627-424B-96C0-47DC629AB5F1}" srcOrd="0" destOrd="0" parTransId="{6CC28C5C-FF68-443B-AEA5-0B7717C3F8E2}" sibTransId="{05996BC2-B6DA-4BB3-B4C5-43415A5D2C34}"/>
    <dgm:cxn modelId="{C02F343A-85AA-4000-A1AD-3CF7E0F44C08}" type="presOf" srcId="{B030E097-9883-4F5B-9264-9C06C7D1C2F8}" destId="{36FC55B5-5243-4E19-BFDE-7C1E3D03999D}" srcOrd="0" destOrd="0" presId="urn:microsoft.com/office/officeart/2005/8/layout/hierarchy1"/>
    <dgm:cxn modelId="{0ED295BB-858D-4643-9267-F16B76B25498}" type="presOf" srcId="{1BF923D0-E4BA-4A69-BC8D-6D929939CE5F}" destId="{C8BE9774-B110-44D5-88B7-383047A32E53}" srcOrd="0" destOrd="0" presId="urn:microsoft.com/office/officeart/2005/8/layout/hierarchy1"/>
    <dgm:cxn modelId="{D8F3D905-FBC3-4A23-81DA-A751F75A869A}" srcId="{6AA1FC0B-2627-424B-96C0-47DC629AB5F1}" destId="{49074A0F-F71C-443A-8287-CC5E906945FC}" srcOrd="0" destOrd="0" parTransId="{20C41D73-EFAE-4E3E-8A5D-3B1136E21201}" sibTransId="{C5B84B9C-AD20-44A3-B20F-FAC82CEC596E}"/>
    <dgm:cxn modelId="{65235087-9C61-4B8B-B742-BEA7001155D4}" type="presOf" srcId="{444F4470-012D-4A35-96DE-EF6F3EA711F5}" destId="{33932FD0-7DB1-4CBC-B69C-A7F0C27EADDB}" srcOrd="0" destOrd="0" presId="urn:microsoft.com/office/officeart/2005/8/layout/hierarchy1"/>
    <dgm:cxn modelId="{E95E94F3-259A-4021-957E-040B727D374C}" srcId="{6AA1FC0B-2627-424B-96C0-47DC629AB5F1}" destId="{330AB6A0-92AA-4B59-AC0D-FE9C0C28C121}" srcOrd="4" destOrd="0" parTransId="{B030E097-9883-4F5B-9264-9C06C7D1C2F8}" sibTransId="{D8CE129F-6EDD-4A4D-BBA6-F17479CC7733}"/>
    <dgm:cxn modelId="{9D8FF536-FACB-4FBC-9B67-136CDFE3D927}" type="presOf" srcId="{330AB6A0-92AA-4B59-AC0D-FE9C0C28C121}" destId="{8C0A0B24-4300-4096-BFE8-07FD5AE95485}" srcOrd="0" destOrd="0" presId="urn:microsoft.com/office/officeart/2005/8/layout/hierarchy1"/>
    <dgm:cxn modelId="{ECBFC0EC-546D-45D1-9D10-3DFF1989A563}" type="presOf" srcId="{20C41D73-EFAE-4E3E-8A5D-3B1136E21201}" destId="{C9D4360F-9A61-443D-A476-7F5BFB712393}" srcOrd="0" destOrd="0" presId="urn:microsoft.com/office/officeart/2005/8/layout/hierarchy1"/>
    <dgm:cxn modelId="{A790926F-21EC-40C5-9CF7-BA7CE042E4FB}" type="presOf" srcId="{D22FF880-BFE5-401C-996D-7B1580EB59F8}" destId="{B8BF5FFA-175C-42FB-9606-72A785C8E332}" srcOrd="0" destOrd="0" presId="urn:microsoft.com/office/officeart/2005/8/layout/hierarchy1"/>
    <dgm:cxn modelId="{4190EC64-52AF-49E7-9305-C371173C3CC9}" srcId="{6AA1FC0B-2627-424B-96C0-47DC629AB5F1}" destId="{1BF923D0-E4BA-4A69-BC8D-6D929939CE5F}" srcOrd="3" destOrd="0" parTransId="{C7618092-2AAE-42E1-AE74-85A662C4D8B2}" sibTransId="{6D1A512F-FE0D-472A-AB08-1D4DA83A955C}"/>
    <dgm:cxn modelId="{70791134-BFDC-4CDB-8A00-E7441A4E76C0}" type="presOf" srcId="{59A8E3F5-AB76-40BA-9FCB-5BB1D29B0D79}" destId="{9D4B0CB5-84C5-4109-8B5B-4075A9758C11}" srcOrd="0" destOrd="0" presId="urn:microsoft.com/office/officeart/2005/8/layout/hierarchy1"/>
    <dgm:cxn modelId="{8FF65FCE-FA79-46BE-84FA-038ABE9DF0D6}" srcId="{6AA1FC0B-2627-424B-96C0-47DC629AB5F1}" destId="{DFA94120-D9B8-4A8D-8067-150D17F247AB}" srcOrd="1" destOrd="0" parTransId="{444F4470-012D-4A35-96DE-EF6F3EA711F5}" sibTransId="{EA6C1A77-DB16-4B52-AD3C-360281B20A6F}"/>
    <dgm:cxn modelId="{96611019-A38C-41A7-9009-EA887EA8534A}" type="presOf" srcId="{6AA1FC0B-2627-424B-96C0-47DC629AB5F1}" destId="{E2599D32-B5D0-48E4-AFB5-EBD609B854EB}" srcOrd="0" destOrd="0" presId="urn:microsoft.com/office/officeart/2005/8/layout/hierarchy1"/>
    <dgm:cxn modelId="{D1E207E4-39CF-48F2-BDF9-111B477DD2D0}" type="presOf" srcId="{DFA94120-D9B8-4A8D-8067-150D17F247AB}" destId="{2D259354-F59B-4E64-827A-C830FB0DAFBD}" srcOrd="0" destOrd="0" presId="urn:microsoft.com/office/officeart/2005/8/layout/hierarchy1"/>
    <dgm:cxn modelId="{DA8CD394-1E6E-48B5-8A0D-60C52D40712B}" type="presOf" srcId="{C7618092-2AAE-42E1-AE74-85A662C4D8B2}" destId="{4C1B2349-11E8-460F-989C-A603407DDFC8}" srcOrd="0" destOrd="0" presId="urn:microsoft.com/office/officeart/2005/8/layout/hierarchy1"/>
    <dgm:cxn modelId="{B949408E-D294-467E-9F88-DFC1D9CE627E}" type="presOf" srcId="{49074A0F-F71C-443A-8287-CC5E906945FC}" destId="{5717874D-94BF-40A9-800D-23005398B5A5}" srcOrd="0" destOrd="0" presId="urn:microsoft.com/office/officeart/2005/8/layout/hierarchy1"/>
    <dgm:cxn modelId="{0300FE3B-8EDE-4326-A4EC-DB5E1B67DBF4}" type="presParOf" srcId="{B8BF5FFA-175C-42FB-9606-72A785C8E332}" destId="{D83CC594-F51D-403F-AB1B-6268CF2E1F11}" srcOrd="0" destOrd="0" presId="urn:microsoft.com/office/officeart/2005/8/layout/hierarchy1"/>
    <dgm:cxn modelId="{EFF669E9-3AB5-4909-A2B3-2DD72F849DF5}" type="presParOf" srcId="{D83CC594-F51D-403F-AB1B-6268CF2E1F11}" destId="{2EA94A73-38BC-4BCD-A20E-FF46DA4A6366}" srcOrd="0" destOrd="0" presId="urn:microsoft.com/office/officeart/2005/8/layout/hierarchy1"/>
    <dgm:cxn modelId="{E9074C18-C227-4F40-910C-011D93EAFC1A}" type="presParOf" srcId="{2EA94A73-38BC-4BCD-A20E-FF46DA4A6366}" destId="{65314433-C12F-4E83-8CDC-1E92F553323F}" srcOrd="0" destOrd="0" presId="urn:microsoft.com/office/officeart/2005/8/layout/hierarchy1"/>
    <dgm:cxn modelId="{2FFDF0F5-4C64-46E7-B6D3-CC7D68612FE8}" type="presParOf" srcId="{2EA94A73-38BC-4BCD-A20E-FF46DA4A6366}" destId="{E2599D32-B5D0-48E4-AFB5-EBD609B854EB}" srcOrd="1" destOrd="0" presId="urn:microsoft.com/office/officeart/2005/8/layout/hierarchy1"/>
    <dgm:cxn modelId="{2FE2B5F0-0715-44C5-8F0A-48EE4698991D}" type="presParOf" srcId="{D83CC594-F51D-403F-AB1B-6268CF2E1F11}" destId="{B288BD52-ACAF-4C1F-B0DA-DC116830A1AA}" srcOrd="1" destOrd="0" presId="urn:microsoft.com/office/officeart/2005/8/layout/hierarchy1"/>
    <dgm:cxn modelId="{D0455780-BCC0-4F8E-8C05-B9F7CFCD650E}" type="presParOf" srcId="{B288BD52-ACAF-4C1F-B0DA-DC116830A1AA}" destId="{C9D4360F-9A61-443D-A476-7F5BFB712393}" srcOrd="0" destOrd="0" presId="urn:microsoft.com/office/officeart/2005/8/layout/hierarchy1"/>
    <dgm:cxn modelId="{E5242CBB-85B3-4582-A14F-05D5DB536188}" type="presParOf" srcId="{B288BD52-ACAF-4C1F-B0DA-DC116830A1AA}" destId="{24CFA08A-20B3-4F6C-999A-7842E84E07D3}" srcOrd="1" destOrd="0" presId="urn:microsoft.com/office/officeart/2005/8/layout/hierarchy1"/>
    <dgm:cxn modelId="{3A25A223-212B-45B5-AD7C-F45773CFE273}" type="presParOf" srcId="{24CFA08A-20B3-4F6C-999A-7842E84E07D3}" destId="{FF9EE943-1D93-4EAC-A8A3-60BF0B76BD6B}" srcOrd="0" destOrd="0" presId="urn:microsoft.com/office/officeart/2005/8/layout/hierarchy1"/>
    <dgm:cxn modelId="{D504E34B-D91B-4F5F-AB92-608952D327FA}" type="presParOf" srcId="{FF9EE943-1D93-4EAC-A8A3-60BF0B76BD6B}" destId="{3FFB348E-E5D4-48ED-A657-3105BBEB6C51}" srcOrd="0" destOrd="0" presId="urn:microsoft.com/office/officeart/2005/8/layout/hierarchy1"/>
    <dgm:cxn modelId="{2FD272BD-DFFD-4EDE-8C98-85905A92A086}" type="presParOf" srcId="{FF9EE943-1D93-4EAC-A8A3-60BF0B76BD6B}" destId="{5717874D-94BF-40A9-800D-23005398B5A5}" srcOrd="1" destOrd="0" presId="urn:microsoft.com/office/officeart/2005/8/layout/hierarchy1"/>
    <dgm:cxn modelId="{23EE32B5-2054-47D5-A5DB-1D2DA3E079DB}" type="presParOf" srcId="{24CFA08A-20B3-4F6C-999A-7842E84E07D3}" destId="{F1E297C2-CBAB-465E-840C-15D52E282000}" srcOrd="1" destOrd="0" presId="urn:microsoft.com/office/officeart/2005/8/layout/hierarchy1"/>
    <dgm:cxn modelId="{CA67DA81-5229-40AD-8FCB-B5B88014CD70}" type="presParOf" srcId="{B288BD52-ACAF-4C1F-B0DA-DC116830A1AA}" destId="{33932FD0-7DB1-4CBC-B69C-A7F0C27EADDB}" srcOrd="2" destOrd="0" presId="urn:microsoft.com/office/officeart/2005/8/layout/hierarchy1"/>
    <dgm:cxn modelId="{B5E9B389-4231-418E-937F-9702CDF683C1}" type="presParOf" srcId="{B288BD52-ACAF-4C1F-B0DA-DC116830A1AA}" destId="{964394E1-6AAB-40FC-874B-311A13C522D4}" srcOrd="3" destOrd="0" presId="urn:microsoft.com/office/officeart/2005/8/layout/hierarchy1"/>
    <dgm:cxn modelId="{E6D13774-23C5-4DB6-942F-FC8B4023F73E}" type="presParOf" srcId="{964394E1-6AAB-40FC-874B-311A13C522D4}" destId="{DF391A41-7C6B-4B09-9F4A-0DB9F9DE9265}" srcOrd="0" destOrd="0" presId="urn:microsoft.com/office/officeart/2005/8/layout/hierarchy1"/>
    <dgm:cxn modelId="{04E575AB-FB26-4359-9C73-04746D30E929}" type="presParOf" srcId="{DF391A41-7C6B-4B09-9F4A-0DB9F9DE9265}" destId="{0C52E0A1-E951-4B75-AA7B-1482BB3891FB}" srcOrd="0" destOrd="0" presId="urn:microsoft.com/office/officeart/2005/8/layout/hierarchy1"/>
    <dgm:cxn modelId="{3148B275-E7E7-4BF3-AC55-8DF3A34A7EFD}" type="presParOf" srcId="{DF391A41-7C6B-4B09-9F4A-0DB9F9DE9265}" destId="{2D259354-F59B-4E64-827A-C830FB0DAFBD}" srcOrd="1" destOrd="0" presId="urn:microsoft.com/office/officeart/2005/8/layout/hierarchy1"/>
    <dgm:cxn modelId="{14D5CAD5-C5EB-4DEF-AC8A-2C027C548638}" type="presParOf" srcId="{964394E1-6AAB-40FC-874B-311A13C522D4}" destId="{2414977A-28CF-45A1-A213-C7F4FB987945}" srcOrd="1" destOrd="0" presId="urn:microsoft.com/office/officeart/2005/8/layout/hierarchy1"/>
    <dgm:cxn modelId="{3B032CDC-3EC7-43F3-9C9C-29A76D9EC791}" type="presParOf" srcId="{B288BD52-ACAF-4C1F-B0DA-DC116830A1AA}" destId="{FEC393C1-25D7-4E9B-AEE6-F716E8E67A80}" srcOrd="4" destOrd="0" presId="urn:microsoft.com/office/officeart/2005/8/layout/hierarchy1"/>
    <dgm:cxn modelId="{0331ED0C-73E4-47AC-8478-4861FFDABA70}" type="presParOf" srcId="{B288BD52-ACAF-4C1F-B0DA-DC116830A1AA}" destId="{4F2331F2-CFEC-4CBD-A4C1-D1AC736A5F74}" srcOrd="5" destOrd="0" presId="urn:microsoft.com/office/officeart/2005/8/layout/hierarchy1"/>
    <dgm:cxn modelId="{3818A6C2-F70F-4175-93FE-C758267C2384}" type="presParOf" srcId="{4F2331F2-CFEC-4CBD-A4C1-D1AC736A5F74}" destId="{3269ED5C-0D3A-4BC0-BB8C-3EA6CD0F1CFA}" srcOrd="0" destOrd="0" presId="urn:microsoft.com/office/officeart/2005/8/layout/hierarchy1"/>
    <dgm:cxn modelId="{CDCF3468-9C9C-4833-94A3-7287A0E6F611}" type="presParOf" srcId="{3269ED5C-0D3A-4BC0-BB8C-3EA6CD0F1CFA}" destId="{4627995F-E0E6-440A-B7EC-93F93CEF4635}" srcOrd="0" destOrd="0" presId="urn:microsoft.com/office/officeart/2005/8/layout/hierarchy1"/>
    <dgm:cxn modelId="{627C8260-5661-4A1F-91EE-76A9F018654E}" type="presParOf" srcId="{3269ED5C-0D3A-4BC0-BB8C-3EA6CD0F1CFA}" destId="{9D4B0CB5-84C5-4109-8B5B-4075A9758C11}" srcOrd="1" destOrd="0" presId="urn:microsoft.com/office/officeart/2005/8/layout/hierarchy1"/>
    <dgm:cxn modelId="{CEF90D00-A552-433C-A104-EF068D5DE875}" type="presParOf" srcId="{4F2331F2-CFEC-4CBD-A4C1-D1AC736A5F74}" destId="{B1298FEB-028B-4023-B4D9-90B5DE53F7C9}" srcOrd="1" destOrd="0" presId="urn:microsoft.com/office/officeart/2005/8/layout/hierarchy1"/>
    <dgm:cxn modelId="{D3796D1F-D1A2-418F-A969-CB0A51C7DFDF}" type="presParOf" srcId="{B288BD52-ACAF-4C1F-B0DA-DC116830A1AA}" destId="{4C1B2349-11E8-460F-989C-A603407DDFC8}" srcOrd="6" destOrd="0" presId="urn:microsoft.com/office/officeart/2005/8/layout/hierarchy1"/>
    <dgm:cxn modelId="{86C48E34-D0AD-496D-B769-EBBDC1393615}" type="presParOf" srcId="{B288BD52-ACAF-4C1F-B0DA-DC116830A1AA}" destId="{D3BCA49E-5288-4C81-8477-8948142F9195}" srcOrd="7" destOrd="0" presId="urn:microsoft.com/office/officeart/2005/8/layout/hierarchy1"/>
    <dgm:cxn modelId="{2C96CFE9-D1EF-4B58-83F4-750E8FDC23F3}" type="presParOf" srcId="{D3BCA49E-5288-4C81-8477-8948142F9195}" destId="{BCCF1AF8-5D1B-4A4B-BB89-AD27F9C1BE6F}" srcOrd="0" destOrd="0" presId="urn:microsoft.com/office/officeart/2005/8/layout/hierarchy1"/>
    <dgm:cxn modelId="{0ACFEE15-79EF-4FEE-9383-9AB5CFC8416A}" type="presParOf" srcId="{BCCF1AF8-5D1B-4A4B-BB89-AD27F9C1BE6F}" destId="{1A954C5B-B12D-402F-9946-48E62677798D}" srcOrd="0" destOrd="0" presId="urn:microsoft.com/office/officeart/2005/8/layout/hierarchy1"/>
    <dgm:cxn modelId="{4C9A552E-738C-4A22-9DC5-1FBBC35B0578}" type="presParOf" srcId="{BCCF1AF8-5D1B-4A4B-BB89-AD27F9C1BE6F}" destId="{C8BE9774-B110-44D5-88B7-383047A32E53}" srcOrd="1" destOrd="0" presId="urn:microsoft.com/office/officeart/2005/8/layout/hierarchy1"/>
    <dgm:cxn modelId="{C698BAF6-019A-47DD-B5FC-6B606B46E5E5}" type="presParOf" srcId="{D3BCA49E-5288-4C81-8477-8948142F9195}" destId="{206A8862-0866-49C6-BF56-830DF6878967}" srcOrd="1" destOrd="0" presId="urn:microsoft.com/office/officeart/2005/8/layout/hierarchy1"/>
    <dgm:cxn modelId="{D899302C-91E4-4B7F-A774-AE3156BDDF9A}" type="presParOf" srcId="{B288BD52-ACAF-4C1F-B0DA-DC116830A1AA}" destId="{36FC55B5-5243-4E19-BFDE-7C1E3D03999D}" srcOrd="8" destOrd="0" presId="urn:microsoft.com/office/officeart/2005/8/layout/hierarchy1"/>
    <dgm:cxn modelId="{15972F7B-6DF0-4461-B40D-59EF6551DDCA}" type="presParOf" srcId="{B288BD52-ACAF-4C1F-B0DA-DC116830A1AA}" destId="{A81B036B-354E-44B9-BD66-B61E782537A0}" srcOrd="9" destOrd="0" presId="urn:microsoft.com/office/officeart/2005/8/layout/hierarchy1"/>
    <dgm:cxn modelId="{32110F80-1EAE-4619-9648-3A4C0F1A6D65}" type="presParOf" srcId="{A81B036B-354E-44B9-BD66-B61E782537A0}" destId="{51980CFE-F510-493E-902A-CCC6C9A92F51}" srcOrd="0" destOrd="0" presId="urn:microsoft.com/office/officeart/2005/8/layout/hierarchy1"/>
    <dgm:cxn modelId="{9A349BC1-FA57-448A-AB67-C940FA171E91}" type="presParOf" srcId="{51980CFE-F510-493E-902A-CCC6C9A92F51}" destId="{8BD90F41-E226-4539-BCD6-5CE020979447}" srcOrd="0" destOrd="0" presId="urn:microsoft.com/office/officeart/2005/8/layout/hierarchy1"/>
    <dgm:cxn modelId="{DF84D75A-9A3C-44E2-8A38-DE3BB50B069B}" type="presParOf" srcId="{51980CFE-F510-493E-902A-CCC6C9A92F51}" destId="{8C0A0B24-4300-4096-BFE8-07FD5AE95485}" srcOrd="1" destOrd="0" presId="urn:microsoft.com/office/officeart/2005/8/layout/hierarchy1"/>
    <dgm:cxn modelId="{EB90ED15-9998-4F62-95D0-5A2D4AE5A31D}" type="presParOf" srcId="{A81B036B-354E-44B9-BD66-B61E782537A0}" destId="{DE15AA5B-715B-46F5-BC6D-2D23D47A4E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F271C-9ED2-4F93-A29A-5383F8316EC8}">
      <dsp:nvSpPr>
        <dsp:cNvPr id="0" name=""/>
        <dsp:cNvSpPr/>
      </dsp:nvSpPr>
      <dsp:spPr>
        <a:xfrm>
          <a:off x="0" y="732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06180-D72C-4D84-9610-4F202F7A6B78}">
      <dsp:nvSpPr>
        <dsp:cNvPr id="0" name=""/>
        <dsp:cNvSpPr/>
      </dsp:nvSpPr>
      <dsp:spPr>
        <a:xfrm>
          <a:off x="0" y="732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«піднята рука»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732"/>
        <a:ext cx="5181227" cy="857168"/>
      </dsp:txXfrm>
    </dsp:sp>
    <dsp:sp modelId="{F08B129E-4796-4CAB-960E-13CAE129CF9C}">
      <dsp:nvSpPr>
        <dsp:cNvPr id="0" name=""/>
        <dsp:cNvSpPr/>
      </dsp:nvSpPr>
      <dsp:spPr>
        <a:xfrm>
          <a:off x="0" y="857900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E9142-7C67-4913-971B-EB08BC14A6E6}">
      <dsp:nvSpPr>
        <dsp:cNvPr id="0" name=""/>
        <dsp:cNvSpPr/>
      </dsp:nvSpPr>
      <dsp:spPr>
        <a:xfrm>
          <a:off x="0" y="857900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«ввімкнена камера»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857900"/>
        <a:ext cx="5181227" cy="857168"/>
      </dsp:txXfrm>
    </dsp:sp>
    <dsp:sp modelId="{9B20A768-BF94-45A8-8237-BE53859360BA}">
      <dsp:nvSpPr>
        <dsp:cNvPr id="0" name=""/>
        <dsp:cNvSpPr/>
      </dsp:nvSpPr>
      <dsp:spPr>
        <a:xfrm>
          <a:off x="0" y="1715069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47C66-0306-4069-ACE9-AF915C55FE8A}">
      <dsp:nvSpPr>
        <dsp:cNvPr id="0" name=""/>
        <dsp:cNvSpPr/>
      </dsp:nvSpPr>
      <dsp:spPr>
        <a:xfrm>
          <a:off x="0" y="1715069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«вимкнений мікрофон»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1715069"/>
        <a:ext cx="5181227" cy="857168"/>
      </dsp:txXfrm>
    </dsp:sp>
    <dsp:sp modelId="{B4E2CD53-4F55-4F66-B163-5DCA5042B87C}">
      <dsp:nvSpPr>
        <dsp:cNvPr id="0" name=""/>
        <dsp:cNvSpPr/>
      </dsp:nvSpPr>
      <dsp:spPr>
        <a:xfrm>
          <a:off x="0" y="2572237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43987-A23A-4227-B9FC-A76B984DCBA6}">
      <dsp:nvSpPr>
        <dsp:cNvPr id="0" name=""/>
        <dsp:cNvSpPr/>
      </dsp:nvSpPr>
      <dsp:spPr>
        <a:xfrm>
          <a:off x="0" y="2572237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«будь активним»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2572237"/>
        <a:ext cx="5181227" cy="857168"/>
      </dsp:txXfrm>
    </dsp:sp>
    <dsp:sp modelId="{12D43003-7B17-4CC5-9B31-54DBE78089BA}">
      <dsp:nvSpPr>
        <dsp:cNvPr id="0" name=""/>
        <dsp:cNvSpPr/>
      </dsp:nvSpPr>
      <dsp:spPr>
        <a:xfrm>
          <a:off x="0" y="3429405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63F03-675E-4EA3-85EA-132E02CC1AC2}">
      <dsp:nvSpPr>
        <dsp:cNvPr id="0" name=""/>
        <dsp:cNvSpPr/>
      </dsp:nvSpPr>
      <dsp:spPr>
        <a:xfrm>
          <a:off x="0" y="3429405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«виконуй вказівки»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3429405"/>
        <a:ext cx="5181227" cy="857168"/>
      </dsp:txXfrm>
    </dsp:sp>
    <dsp:sp modelId="{5E47C894-F4FA-4365-8757-FFF5F97B93D8}">
      <dsp:nvSpPr>
        <dsp:cNvPr id="0" name=""/>
        <dsp:cNvSpPr/>
      </dsp:nvSpPr>
      <dsp:spPr>
        <a:xfrm>
          <a:off x="0" y="4286573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B44AC-B950-4C3C-A82A-9CF645B57B2D}">
      <dsp:nvSpPr>
        <dsp:cNvPr id="0" name=""/>
        <dsp:cNvSpPr/>
      </dsp:nvSpPr>
      <dsp:spPr>
        <a:xfrm>
          <a:off x="0" y="4286573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«скористайся чатом» 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4286573"/>
        <a:ext cx="5181227" cy="857168"/>
      </dsp:txXfrm>
    </dsp:sp>
    <dsp:sp modelId="{15D5BCB3-F7FF-4FD2-9F76-4267330D2399}">
      <dsp:nvSpPr>
        <dsp:cNvPr id="0" name=""/>
        <dsp:cNvSpPr/>
      </dsp:nvSpPr>
      <dsp:spPr>
        <a:xfrm>
          <a:off x="0" y="5143742"/>
          <a:ext cx="51812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1226E-8920-4D2E-A353-E1E36E3EAEDF}">
      <dsp:nvSpPr>
        <dsp:cNvPr id="0" name=""/>
        <dsp:cNvSpPr/>
      </dsp:nvSpPr>
      <dsp:spPr>
        <a:xfrm>
          <a:off x="0" y="5143742"/>
          <a:ext cx="5181227" cy="85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>
              <a:latin typeface="Bad Script" panose="02000000000000000000" pitchFamily="2" charset="0"/>
            </a:rPr>
            <a:t>Правило «повага до кожного»</a:t>
          </a:r>
          <a:endParaRPr lang="en-US" sz="2700" kern="1200" dirty="0">
            <a:latin typeface="Bad Script" panose="02000000000000000000" pitchFamily="2" charset="0"/>
          </a:endParaRPr>
        </a:p>
      </dsp:txBody>
      <dsp:txXfrm>
        <a:off x="0" y="5143742"/>
        <a:ext cx="5181227" cy="857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C55B5-5243-4E19-BFDE-7C1E3D03999D}">
      <dsp:nvSpPr>
        <dsp:cNvPr id="0" name=""/>
        <dsp:cNvSpPr/>
      </dsp:nvSpPr>
      <dsp:spPr>
        <a:xfrm>
          <a:off x="5788503" y="2035071"/>
          <a:ext cx="4744949" cy="376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746"/>
              </a:lnTo>
              <a:lnTo>
                <a:pt x="4744949" y="256746"/>
              </a:lnTo>
              <a:lnTo>
                <a:pt x="4744949" y="376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B2349-11E8-460F-989C-A603407DDFC8}">
      <dsp:nvSpPr>
        <dsp:cNvPr id="0" name=""/>
        <dsp:cNvSpPr/>
      </dsp:nvSpPr>
      <dsp:spPr>
        <a:xfrm>
          <a:off x="5788503" y="2035071"/>
          <a:ext cx="2372474" cy="376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746"/>
              </a:lnTo>
              <a:lnTo>
                <a:pt x="2372474" y="256746"/>
              </a:lnTo>
              <a:lnTo>
                <a:pt x="2372474" y="376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393C1-25D7-4E9B-AEE6-F716E8E67A80}">
      <dsp:nvSpPr>
        <dsp:cNvPr id="0" name=""/>
        <dsp:cNvSpPr/>
      </dsp:nvSpPr>
      <dsp:spPr>
        <a:xfrm>
          <a:off x="5742783" y="2035071"/>
          <a:ext cx="91440" cy="3767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6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32FD0-7DB1-4CBC-B69C-A7F0C27EADDB}">
      <dsp:nvSpPr>
        <dsp:cNvPr id="0" name=""/>
        <dsp:cNvSpPr/>
      </dsp:nvSpPr>
      <dsp:spPr>
        <a:xfrm>
          <a:off x="3416028" y="2035071"/>
          <a:ext cx="2372474" cy="376753"/>
        </a:xfrm>
        <a:custGeom>
          <a:avLst/>
          <a:gdLst/>
          <a:ahLst/>
          <a:cxnLst/>
          <a:rect l="0" t="0" r="0" b="0"/>
          <a:pathLst>
            <a:path>
              <a:moveTo>
                <a:pt x="2372474" y="0"/>
              </a:moveTo>
              <a:lnTo>
                <a:pt x="2372474" y="256746"/>
              </a:lnTo>
              <a:lnTo>
                <a:pt x="0" y="256746"/>
              </a:lnTo>
              <a:lnTo>
                <a:pt x="0" y="376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4360F-9A61-443D-A476-7F5BFB712393}">
      <dsp:nvSpPr>
        <dsp:cNvPr id="0" name=""/>
        <dsp:cNvSpPr/>
      </dsp:nvSpPr>
      <dsp:spPr>
        <a:xfrm>
          <a:off x="1043554" y="2035071"/>
          <a:ext cx="4744949" cy="376753"/>
        </a:xfrm>
        <a:custGeom>
          <a:avLst/>
          <a:gdLst/>
          <a:ahLst/>
          <a:cxnLst/>
          <a:rect l="0" t="0" r="0" b="0"/>
          <a:pathLst>
            <a:path>
              <a:moveTo>
                <a:pt x="4744949" y="0"/>
              </a:moveTo>
              <a:lnTo>
                <a:pt x="4744949" y="256746"/>
              </a:lnTo>
              <a:lnTo>
                <a:pt x="0" y="256746"/>
              </a:lnTo>
              <a:lnTo>
                <a:pt x="0" y="376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14433-C12F-4E83-8CDC-1E92F553323F}">
      <dsp:nvSpPr>
        <dsp:cNvPr id="0" name=""/>
        <dsp:cNvSpPr/>
      </dsp:nvSpPr>
      <dsp:spPr>
        <a:xfrm>
          <a:off x="3513661" y="677400"/>
          <a:ext cx="4549684" cy="1357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599D32-B5D0-48E4-AFB5-EBD609B854EB}">
      <dsp:nvSpPr>
        <dsp:cNvPr id="0" name=""/>
        <dsp:cNvSpPr/>
      </dsp:nvSpPr>
      <dsp:spPr>
        <a:xfrm>
          <a:off x="3657598" y="814139"/>
          <a:ext cx="4549684" cy="1357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>
              <a:latin typeface="Bad Script" panose="02000000000000000000" pitchFamily="2" charset="0"/>
              <a:cs typeface="Times New Roman" panose="02020603050405020304" pitchFamily="18" charset="0"/>
            </a:rPr>
            <a:t>Національні валюти символізують державу та її незалежність через:</a:t>
          </a:r>
        </a:p>
      </dsp:txBody>
      <dsp:txXfrm>
        <a:off x="3697363" y="853904"/>
        <a:ext cx="4470154" cy="1278140"/>
      </dsp:txXfrm>
    </dsp:sp>
    <dsp:sp modelId="{3FFB348E-E5D4-48ED-A657-3105BBEB6C51}">
      <dsp:nvSpPr>
        <dsp:cNvPr id="0" name=""/>
        <dsp:cNvSpPr/>
      </dsp:nvSpPr>
      <dsp:spPr>
        <a:xfrm>
          <a:off x="1253" y="2411824"/>
          <a:ext cx="2084602" cy="916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17874D-94BF-40A9-800D-23005398B5A5}">
      <dsp:nvSpPr>
        <dsp:cNvPr id="0" name=""/>
        <dsp:cNvSpPr/>
      </dsp:nvSpPr>
      <dsp:spPr>
        <a:xfrm>
          <a:off x="145189" y="2548564"/>
          <a:ext cx="2084602" cy="916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smtClean="0">
              <a:latin typeface="Bad Script" panose="02000000000000000000" pitchFamily="2" charset="0"/>
              <a:cs typeface="Times New Roman" panose="02020603050405020304" pitchFamily="18" charset="0"/>
            </a:rPr>
            <a:t>Фінансовий суверенітет</a:t>
          </a:r>
          <a:endParaRPr lang="uk-UA" sz="2000" b="1" kern="1200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sp:txBody>
      <dsp:txXfrm>
        <a:off x="172034" y="2575409"/>
        <a:ext cx="2030912" cy="862855"/>
      </dsp:txXfrm>
    </dsp:sp>
    <dsp:sp modelId="{0C52E0A1-E951-4B75-AA7B-1482BB3891FB}">
      <dsp:nvSpPr>
        <dsp:cNvPr id="0" name=""/>
        <dsp:cNvSpPr/>
      </dsp:nvSpPr>
      <dsp:spPr>
        <a:xfrm>
          <a:off x="2373727" y="2411824"/>
          <a:ext cx="2084602" cy="916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D259354-F59B-4E64-827A-C830FB0DAFBD}">
      <dsp:nvSpPr>
        <dsp:cNvPr id="0" name=""/>
        <dsp:cNvSpPr/>
      </dsp:nvSpPr>
      <dsp:spPr>
        <a:xfrm>
          <a:off x="2517664" y="2548564"/>
          <a:ext cx="2084602" cy="916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>
              <a:latin typeface="Bad Script" panose="02000000000000000000" pitchFamily="2" charset="0"/>
              <a:cs typeface="Times New Roman" panose="02020603050405020304" pitchFamily="18" charset="0"/>
            </a:rPr>
            <a:t>Стабільність економіки</a:t>
          </a:r>
          <a:endParaRPr lang="uk-UA" sz="2000" b="1" kern="1200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sp:txBody>
      <dsp:txXfrm>
        <a:off x="2544509" y="2575409"/>
        <a:ext cx="2030912" cy="862855"/>
      </dsp:txXfrm>
    </dsp:sp>
    <dsp:sp modelId="{4627995F-E0E6-440A-B7EC-93F93CEF4635}">
      <dsp:nvSpPr>
        <dsp:cNvPr id="0" name=""/>
        <dsp:cNvSpPr/>
      </dsp:nvSpPr>
      <dsp:spPr>
        <a:xfrm>
          <a:off x="4746202" y="2411824"/>
          <a:ext cx="2084602" cy="916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4B0CB5-84C5-4109-8B5B-4075A9758C11}">
      <dsp:nvSpPr>
        <dsp:cNvPr id="0" name=""/>
        <dsp:cNvSpPr/>
      </dsp:nvSpPr>
      <dsp:spPr>
        <a:xfrm>
          <a:off x="4890139" y="2548564"/>
          <a:ext cx="2084602" cy="916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smtClean="0">
              <a:latin typeface="Bad Script" panose="02000000000000000000" pitchFamily="2" charset="0"/>
              <a:cs typeface="Times New Roman" panose="02020603050405020304" pitchFamily="18" charset="0"/>
            </a:rPr>
            <a:t>Ідентичність та культуру</a:t>
          </a:r>
          <a:endParaRPr lang="uk-UA" sz="2000" b="1" kern="1200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sp:txBody>
      <dsp:txXfrm>
        <a:off x="4916984" y="2575409"/>
        <a:ext cx="2030912" cy="862855"/>
      </dsp:txXfrm>
    </dsp:sp>
    <dsp:sp modelId="{1A954C5B-B12D-402F-9946-48E62677798D}">
      <dsp:nvSpPr>
        <dsp:cNvPr id="0" name=""/>
        <dsp:cNvSpPr/>
      </dsp:nvSpPr>
      <dsp:spPr>
        <a:xfrm>
          <a:off x="7118677" y="2411824"/>
          <a:ext cx="2084602" cy="916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BE9774-B110-44D5-88B7-383047A32E53}">
      <dsp:nvSpPr>
        <dsp:cNvPr id="0" name=""/>
        <dsp:cNvSpPr/>
      </dsp:nvSpPr>
      <dsp:spPr>
        <a:xfrm>
          <a:off x="7262614" y="2548564"/>
          <a:ext cx="2084602" cy="916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smtClean="0">
              <a:latin typeface="Bad Script" panose="02000000000000000000" pitchFamily="2" charset="0"/>
              <a:cs typeface="Times New Roman" panose="02020603050405020304" pitchFamily="18" charset="0"/>
            </a:rPr>
            <a:t> Символ політичної незалежності</a:t>
          </a:r>
          <a:endParaRPr lang="uk-UA" sz="2000" b="1" kern="1200" noProof="0" dirty="0">
            <a:latin typeface="Bad Script" panose="02000000000000000000" pitchFamily="2" charset="0"/>
            <a:cs typeface="Times New Roman" panose="02020603050405020304" pitchFamily="18" charset="0"/>
          </a:endParaRPr>
        </a:p>
      </dsp:txBody>
      <dsp:txXfrm>
        <a:off x="7289459" y="2575409"/>
        <a:ext cx="2030912" cy="862855"/>
      </dsp:txXfrm>
    </dsp:sp>
    <dsp:sp modelId="{8BD90F41-E226-4539-BCD6-5CE020979447}">
      <dsp:nvSpPr>
        <dsp:cNvPr id="0" name=""/>
        <dsp:cNvSpPr/>
      </dsp:nvSpPr>
      <dsp:spPr>
        <a:xfrm>
          <a:off x="9491152" y="2411824"/>
          <a:ext cx="2084602" cy="916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0A0B24-4300-4096-BFE8-07FD5AE95485}">
      <dsp:nvSpPr>
        <dsp:cNvPr id="0" name=""/>
        <dsp:cNvSpPr/>
      </dsp:nvSpPr>
      <dsp:spPr>
        <a:xfrm>
          <a:off x="9635088" y="2548564"/>
          <a:ext cx="2084602" cy="916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smtClean="0">
              <a:latin typeface="Bad Script" panose="02000000000000000000" pitchFamily="2" charset="0"/>
              <a:cs typeface="Times New Roman" panose="02020603050405020304" pitchFamily="18" charset="0"/>
            </a:rPr>
            <a:t>Довіру та гордість громадян</a:t>
          </a:r>
          <a:endParaRPr lang="ru-RU" sz="2000" b="1" kern="1200" dirty="0">
            <a:latin typeface="Bad Script" panose="02000000000000000000" pitchFamily="2" charset="0"/>
          </a:endParaRPr>
        </a:p>
      </dsp:txBody>
      <dsp:txXfrm>
        <a:off x="9661933" y="2575409"/>
        <a:ext cx="2030912" cy="862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8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1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1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9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04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0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10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3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7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FC8B7-EF99-4022-B3AB-FCA88BA93E7E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6C908-7DB1-455C-9723-93B3A26B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0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T-bfYljB3k?feature=oembed" TargetMode="External"/><Relationship Id="rId4" Type="http://schemas.openxmlformats.org/officeDocument/2006/relationships/hyperlink" Target="https://youtu.be/YT-bfYljB3k?si=ZTox2hgQZC_DE3yt%20-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lay.kahoot.it/v2/?quizId=d862c08d-2ece-47c7-9b53-718b78343e36&amp;hostId=23ef9fd5-9334-4d95-a08d-121b947ae1c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7.jpeg"/><Relationship Id="rId3" Type="http://schemas.openxmlformats.org/officeDocument/2006/relationships/image" Target="../media/image33.jpeg"/><Relationship Id="rId21" Type="http://schemas.openxmlformats.org/officeDocument/2006/relationships/image" Target="../media/image50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2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22.png"/><Relationship Id="rId10" Type="http://schemas.openxmlformats.org/officeDocument/2006/relationships/image" Target="../media/image40.jpeg"/><Relationship Id="rId19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ordwall.net/uk/resource/8096191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7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6.png"/><Relationship Id="rId9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adlet.com/romanichevaira/padlet-j8a4vjgc1vs3oq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ordwall.net/uk/resource/808041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bank.gov.ua/ua/uah/obig-banknot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hyperlink" Target="https://youtu.be/oX13o8Kks8o?si=BxLWwkUBprjJOgh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2287" y="2848213"/>
            <a:ext cx="8463594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48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«НАЦІОНАЛЬНІ </a:t>
            </a:r>
            <a:r>
              <a:rPr lang="uk-UA" sz="4800" b="1" dirty="0">
                <a:latin typeface="Sylfaen" panose="010A0502050306030303" pitchFamily="18" charset="0"/>
                <a:cs typeface="Times New Roman" panose="02020603050405020304" pitchFamily="18" charset="0"/>
              </a:rPr>
              <a:t>СИМВОЛИ НА </a:t>
            </a:r>
            <a:r>
              <a:rPr lang="uk-UA" sz="48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БАНКНОТАХ: </a:t>
            </a:r>
            <a:r>
              <a:rPr lang="ru-RU" sz="4800" dirty="0">
                <a:latin typeface="Sylfaen" panose="010A0502050306030303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Sylfaen" panose="010A0502050306030303" pitchFamily="18" charset="0"/>
                <a:cs typeface="Times New Roman" panose="02020603050405020304" pitchFamily="18" charset="0"/>
              </a:rPr>
            </a:br>
            <a:r>
              <a:rPr lang="uk-UA" sz="4800" b="1" dirty="0">
                <a:latin typeface="Sylfaen" panose="010A0502050306030303" pitchFamily="18" charset="0"/>
                <a:cs typeface="Times New Roman" panose="02020603050405020304" pitchFamily="18" charset="0"/>
              </a:rPr>
              <a:t>ПРО ЩО РОЗПОВІДАЄ ГРИВНЯ</a:t>
            </a:r>
            <a:r>
              <a:rPr lang="uk-UA" sz="48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?»</a:t>
            </a:r>
            <a:r>
              <a:rPr lang="uk-UA" sz="2800" dirty="0">
                <a:latin typeface="Bad Script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uk-UA" sz="2800" dirty="0">
                <a:latin typeface="Bad Script" panose="02000000000000000000" pitchFamily="2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виховний </a:t>
            </a:r>
            <a:r>
              <a:rPr lang="uk-UA" sz="2800" dirty="0">
                <a:latin typeface="Bad Script" panose="02000000000000000000" pitchFamily="2" charset="0"/>
                <a:cs typeface="Times New Roman" panose="02020603050405020304" pitchFamily="18" charset="0"/>
              </a:rPr>
              <a:t>захід </a:t>
            </a:r>
            <a:r>
              <a:rPr lang="uk-UA" sz="2800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присвячений </a:t>
            </a:r>
            <a:r>
              <a:rPr lang="uk-UA" sz="2800" dirty="0">
                <a:latin typeface="Bad Script" panose="02000000000000000000" pitchFamily="2" charset="0"/>
                <a:cs typeface="Times New Roman" panose="02020603050405020304" pitchFamily="18" charset="0"/>
              </a:rPr>
              <a:t>святкуванню Дня гривні</a:t>
            </a:r>
            <a:endParaRPr lang="ru-RU" sz="2800" dirty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5038" y="5732528"/>
            <a:ext cx="7960843" cy="856957"/>
          </a:xfrm>
        </p:spPr>
        <p:txBody>
          <a:bodyPr>
            <a:normAutofit fontScale="77500" lnSpcReduction="20000"/>
          </a:bodyPr>
          <a:lstStyle/>
          <a:p>
            <a:endParaRPr lang="uk-UA" dirty="0" smtClean="0">
              <a:latin typeface="Bad Script" panose="02000000000000000000" pitchFamily="2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розробила Ірина </a:t>
            </a:r>
            <a:r>
              <a:rPr lang="uk-UA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РОМАНИЧЕВА </a:t>
            </a:r>
            <a:r>
              <a:rPr lang="uk-UA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вчитель основ </a:t>
            </a:r>
            <a:r>
              <a:rPr lang="uk-UA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здоров’я та фінансової грамотності</a:t>
            </a:r>
            <a:endParaRPr lang="uk-UA" dirty="0" smtClean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107926"/>
            <a:ext cx="1708726" cy="2098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1169" y="748013"/>
            <a:ext cx="7404591" cy="584775"/>
          </a:xfrm>
          <a:prstGeom prst="rect">
            <a:avLst/>
          </a:prstGeom>
          <a:solidFill>
            <a:schemeClr val="accent5">
              <a:lumMod val="40000"/>
              <a:lumOff val="60000"/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Гадяцький опорний ліцей імені Лесі Українки</a:t>
            </a:r>
            <a:endParaRPr lang="ru-RU" sz="3200" dirty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maydan.drohobych.net/wp-content/uploads/2023/02/LMbX5pgg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361" y="2497870"/>
            <a:ext cx="2593023" cy="2737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99" y="3741453"/>
            <a:ext cx="11914909" cy="20898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dirty="0" smtClean="0">
                <a:latin typeface="Bad Script" panose="02000000000000000000" pitchFamily="2" charset="0"/>
              </a:rPr>
              <a:t>У системі захисту сучасної гривні приблизно 20 елементів, які не дозволять підробити банкноти. Такі запобіжні заходи можна порівняти із захистом, який використовується для виготовлення євро.</a:t>
            </a:r>
          </a:p>
          <a:p>
            <a:pPr marL="0" indent="0" algn="just">
              <a:buNone/>
            </a:pPr>
            <a:r>
              <a:rPr lang="uk-UA" dirty="0" smtClean="0">
                <a:latin typeface="Bad Script" panose="02000000000000000000" pitchFamily="2" charset="0"/>
              </a:rPr>
              <a:t>Серед таких елементів, зокрема: </a:t>
            </a:r>
            <a:r>
              <a:rPr lang="uk-UA" b="1" dirty="0" smtClean="0">
                <a:latin typeface="Bad Script" panose="02000000000000000000" pitchFamily="2" charset="0"/>
              </a:rPr>
              <a:t>водяний знак, захисна стрічка, рельєфні елементи, суміщений малюнок, кодоване зображення, райдужне коло, </a:t>
            </a:r>
            <a:r>
              <a:rPr lang="uk-UA" b="1" dirty="0" err="1" smtClean="0">
                <a:latin typeface="Bad Script" panose="02000000000000000000" pitchFamily="2" charset="0"/>
              </a:rPr>
              <a:t>антисканерна</a:t>
            </a:r>
            <a:r>
              <a:rPr lang="uk-UA" b="1" dirty="0" smtClean="0">
                <a:latin typeface="Bad Script" panose="02000000000000000000" pitchFamily="2" charset="0"/>
              </a:rPr>
              <a:t> сітка, </a:t>
            </a:r>
            <a:r>
              <a:rPr lang="uk-UA" b="1" dirty="0" err="1" smtClean="0">
                <a:latin typeface="Bad Script" panose="02000000000000000000" pitchFamily="2" charset="0"/>
              </a:rPr>
              <a:t>мікротекст</a:t>
            </a:r>
            <a:r>
              <a:rPr lang="uk-UA" b="1" dirty="0" smtClean="0">
                <a:latin typeface="Bad Script" panose="02000000000000000000" pitchFamily="2" charset="0"/>
              </a:rPr>
              <a:t>, знак для людей із поганим зором, видимі захисні волокна, флуоресцентний номер, магнітний номер, прихований номінал</a:t>
            </a:r>
            <a:r>
              <a:rPr lang="ru-RU" b="1" dirty="0" smtClean="0">
                <a:latin typeface="Bad Script" panose="02000000000000000000" pitchFamily="2" charset="0"/>
              </a:rPr>
              <a:t>.</a:t>
            </a:r>
            <a:endParaRPr lang="ru-RU" b="1" dirty="0">
              <a:latin typeface="Bad Script" panose="02000000000000000000" pitchFamily="2" charset="0"/>
            </a:endParaRPr>
          </a:p>
        </p:txBody>
      </p:sp>
      <p:pic>
        <p:nvPicPr>
          <p:cNvPr id="6146" name="Picture 2" descr="https://prm.ua/wp-content/uploads/2018/03/zhdld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193964"/>
            <a:ext cx="9933709" cy="34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8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льтимедіа з Інтернету 3" title="Три кроки перевірки справжності банкноти #АнатоміяГривні">
            <a:hlinkClick r:id="" action="ppaction://media"/>
            <a:extLst>
              <a:ext uri="{FF2B5EF4-FFF2-40B4-BE49-F238E27FC236}">
                <a16:creationId xmlns:a16="http://schemas.microsoft.com/office/drawing/2014/main" id="{66093E4F-14C4-9DD0-E36A-248524D661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3818" y="1209019"/>
            <a:ext cx="9499600" cy="53630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87237" y="348733"/>
            <a:ext cx="8936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latin typeface="Bad Script" panose="02000000000000000000" pitchFamily="2" charset="0"/>
                <a:hlinkClick r:id="rId4"/>
              </a:rPr>
              <a:t>Три кроки перевірки справжності банкнот</a:t>
            </a:r>
            <a:endParaRPr lang="ru-RU" sz="4000" dirty="0"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8479" y="342466"/>
            <a:ext cx="97955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Bad Script" panose="02000000000000000000" pitchFamily="2" charset="0"/>
              </a:rPr>
              <a:t>Для того, щоб перевірити, наскільки уважними ви сьогодні були, пропоную зіграти в </a:t>
            </a:r>
            <a:r>
              <a:rPr lang="uk-UA" dirty="0" smtClean="0">
                <a:latin typeface="Bad Script" panose="02000000000000000000" pitchFamily="2" charset="0"/>
                <a:hlinkClick r:id="rId2"/>
              </a:rPr>
              <a:t>гру</a:t>
            </a:r>
            <a:r>
              <a:rPr lang="uk-UA" dirty="0" smtClean="0">
                <a:latin typeface="Bad Script" panose="02000000000000000000" pitchFamily="2" charset="0"/>
              </a:rPr>
              <a:t>.</a:t>
            </a:r>
            <a:endParaRPr lang="ru-RU" dirty="0">
              <a:latin typeface="Bad Script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46" y="1773813"/>
            <a:ext cx="7052346" cy="4775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1" y="199352"/>
            <a:ext cx="1441728" cy="146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Банкнота номіналом 1000 гривень зразка 2019 рок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73" y="356164"/>
            <a:ext cx="3422018" cy="171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Банкнота номіналом 500 гривень зразка 2015 ро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6" y="417711"/>
            <a:ext cx="2992007" cy="149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Банкнота номіналом 200 гривень зразка 2019 ро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46" y="2531879"/>
            <a:ext cx="3737066" cy="18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Банкнота номіналом 100 гривень зразка 2014 рок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6" y="5306438"/>
            <a:ext cx="3026816" cy="15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Банкнота номіналом 50 гривень зразка 2019 рок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46" y="4660114"/>
            <a:ext cx="3737066" cy="186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Банкнота номіналом 20 гривень зразка 2018 рок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6" y="3683785"/>
            <a:ext cx="3026816" cy="15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Банкнота номіналом 10 гривень зразка 2006 рок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66" y="2531879"/>
            <a:ext cx="3425825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Банкнота номіналом 5 гривень зразка 2004 року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48" y="4709498"/>
            <a:ext cx="3474316" cy="17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Банкнота номіналом 2 гривні зразка 2004 рок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6" y="2036379"/>
            <a:ext cx="2999977" cy="14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Банкнота номіналом 1 гривня зразка 2006 рок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2" y="356164"/>
            <a:ext cx="3761040" cy="18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053" y="356164"/>
            <a:ext cx="3167783" cy="1532798"/>
          </a:xfrm>
          <a:prstGeom prst="rect">
            <a:avLst/>
          </a:prstGeom>
        </p:spPr>
      </p:pic>
      <p:pic>
        <p:nvPicPr>
          <p:cNvPr id="5142" name="Picture 22" descr="Банкнота номіналом 1000 гривень зразка 2019 року (модифікована) (лицьова сторона)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96" y="406116"/>
            <a:ext cx="3477895" cy="163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5746" y="2531879"/>
            <a:ext cx="3761040" cy="1894851"/>
          </a:xfrm>
          <a:prstGeom prst="rect">
            <a:avLst/>
          </a:prstGeom>
        </p:spPr>
      </p:pic>
      <p:pic>
        <p:nvPicPr>
          <p:cNvPr id="5144" name="Picture 24" descr="Банкнота номіналом 100 гривень зразка 2014 року (лицьова сторона)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6" y="5262764"/>
            <a:ext cx="2999977" cy="15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8907" y="4553499"/>
            <a:ext cx="3812620" cy="1975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836" y="3690749"/>
            <a:ext cx="2999977" cy="1589988"/>
          </a:xfrm>
          <a:prstGeom prst="rect">
            <a:avLst/>
          </a:prstGeom>
        </p:spPr>
      </p:pic>
      <p:pic>
        <p:nvPicPr>
          <p:cNvPr id="1026" name="Picture 2" descr="Лицьова сторона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6" y="2042384"/>
            <a:ext cx="3043238" cy="16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ицьова сторона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71" y="332940"/>
            <a:ext cx="3607341" cy="19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06624" y="2487218"/>
            <a:ext cx="3650846" cy="1939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87242" y="4595703"/>
            <a:ext cx="3707072" cy="196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1367" y="2090453"/>
            <a:ext cx="58662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dirty="0" smtClean="0">
                <a:latin typeface="Bad Script" panose="02000000000000000000" pitchFamily="2" charset="0"/>
              </a:rPr>
              <a:t>Підбити підсумки заходу нам допоможе  інтерактивна вправа </a:t>
            </a:r>
            <a:r>
              <a:rPr lang="uk-UA" sz="4000" dirty="0" smtClean="0">
                <a:latin typeface="Bad Script" panose="02000000000000000000" pitchFamily="2" charset="0"/>
                <a:hlinkClick r:id="rId2"/>
              </a:rPr>
              <a:t>«Колесо підсумків». </a:t>
            </a:r>
            <a:r>
              <a:rPr lang="uk-UA" sz="4000" dirty="0" smtClean="0">
                <a:latin typeface="Bad Script" panose="02000000000000000000" pitchFamily="2" charset="0"/>
              </a:rPr>
              <a:t>Я назву першого учасника, а потім він після своєї відповіді, називатиме наступного, і так далі…</a:t>
            </a:r>
            <a:endParaRPr lang="uk-UA" sz="4000" dirty="0">
              <a:latin typeface="Bad Script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6107" y="745239"/>
            <a:ext cx="382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latin typeface="Bad Script" panose="02000000000000000000" pitchFamily="2" charset="0"/>
              </a:rPr>
              <a:t>Рефлексія</a:t>
            </a:r>
            <a:endParaRPr lang="ru-RU" sz="6000" dirty="0">
              <a:latin typeface="Bad Script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54" y="1962033"/>
            <a:ext cx="4782217" cy="432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wordw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59" y="311514"/>
            <a:ext cx="3781009" cy="1449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2" y="221194"/>
            <a:ext cx="1684528" cy="16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8582" y="551089"/>
            <a:ext cx="9116291" cy="56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dirty="0"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Пам'ятаймо, що культурна спадщина формує наші цінності. </a:t>
            </a:r>
            <a:endParaRPr lang="uk-UA" sz="4400" dirty="0" smtClean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4400" dirty="0" smtClean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4400" dirty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4400" dirty="0" smtClean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4400" dirty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dirty="0" smtClean="0"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</a:t>
            </a:r>
            <a:r>
              <a:rPr lang="uk-UA" sz="4400" dirty="0"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 увагу!</a:t>
            </a:r>
            <a:endParaRPr lang="ru-RU" sz="4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Украина: о стране – i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13" y="2013201"/>
            <a:ext cx="5822227" cy="3357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токова ілюстрація Піктограма Мікрофона Кнопка Вимкнення Звуку Символ  Запису Голосу Закреслений Мікрофон Векторна Ілюстрація Стокове Фото —  Завантажте зображення зараз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45" y="4462653"/>
            <a:ext cx="1946788" cy="129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ve - Free hands and gestures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4" y="2177506"/>
            <a:ext cx="1029903" cy="10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видео камера - скачать Бесплатные икон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925" y="846819"/>
            <a:ext cx="1167897" cy="11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ormation Icône De Vecteur Noir Conférence Réunion Présentation Emplacement  Daffaires Vecteurs libres de droits et plus d'images vectorielles de Icône 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3" y="4977998"/>
            <a:ext cx="1456847" cy="1456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Чат – Бесплатные иконки: коммуникац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45" y="2467556"/>
            <a:ext cx="1542256" cy="15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Більше 77 400 стокових ілюстрацій, векторної графіки та картинок роялті-фрі  на тему повага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6" y="3454304"/>
            <a:ext cx="1523694" cy="1523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68829" y="151350"/>
            <a:ext cx="544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Bad Script" panose="02000000000000000000" pitchFamily="2" charset="0"/>
                <a:cs typeface="Times New Roman" panose="02020603050405020304" pitchFamily="18" charset="0"/>
              </a:rPr>
              <a:t>Правила зустрічі </a:t>
            </a:r>
            <a:endParaRPr lang="ru-RU" sz="4000" b="1" dirty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74" name="Picture 26" descr="Skills logo - funxpics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t="10650" r="12242" b="9219"/>
          <a:stretch/>
        </p:blipFill>
        <p:spPr bwMode="auto">
          <a:xfrm>
            <a:off x="802900" y="481582"/>
            <a:ext cx="1454180" cy="15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76" name="TextBox 8">
            <a:extLst>
              <a:ext uri="{FF2B5EF4-FFF2-40B4-BE49-F238E27FC236}">
                <a16:creationId xmlns:a16="http://schemas.microsoft.com/office/drawing/2014/main" id="{410371D4-8C6F-3CB3-9315-C8E12CAAE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994901"/>
              </p:ext>
            </p:extLst>
          </p:nvPr>
        </p:nvGraphicFramePr>
        <p:xfrm>
          <a:off x="3430459" y="859236"/>
          <a:ext cx="5181227" cy="600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2291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005" y="674712"/>
            <a:ext cx="5873668" cy="1325563"/>
          </a:xfrm>
        </p:spPr>
        <p:txBody>
          <a:bodyPr>
            <a:normAutofit/>
          </a:bodyPr>
          <a:lstStyle/>
          <a:p>
            <a:pPr algn="just"/>
            <a:r>
              <a:rPr lang="uk-UA" sz="6000" dirty="0" smtClean="0">
                <a:latin typeface="Bad Script" panose="02000000000000000000" pitchFamily="2" charset="0"/>
              </a:rPr>
              <a:t>Наші очікування…</a:t>
            </a:r>
            <a:endParaRPr lang="ru-RU" sz="6000" dirty="0">
              <a:latin typeface="Bad Script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600" y="2430029"/>
            <a:ext cx="10836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5400" dirty="0" smtClean="0">
                <a:latin typeface="Bad Script" panose="02000000000000000000" pitchFamily="2" charset="0"/>
              </a:rPr>
              <a:t>Перейдіть за вказаним </a:t>
            </a:r>
            <a:r>
              <a:rPr lang="uk-UA" sz="5400" dirty="0" smtClean="0">
                <a:latin typeface="Bad Script" panose="02000000000000000000" pitchFamily="2" charset="0"/>
                <a:hlinkClick r:id="rId2"/>
              </a:rPr>
              <a:t>посиланням</a:t>
            </a:r>
            <a:r>
              <a:rPr lang="uk-UA" sz="5400" dirty="0" smtClean="0">
                <a:latin typeface="Bad Script" panose="02000000000000000000" pitchFamily="2" charset="0"/>
              </a:rPr>
              <a:t> та виконайте вправу «Магніт думок» вказавши, що ви хотіли б сьогодні дізнатися під час нашої зустрічі</a:t>
            </a:r>
            <a:r>
              <a:rPr lang="uk-UA" sz="4000" dirty="0" smtClean="0">
                <a:latin typeface="Bad Script" panose="02000000000000000000" pitchFamily="2" charset="0"/>
              </a:rPr>
              <a:t>.</a:t>
            </a:r>
            <a:endParaRPr lang="ru-RU" sz="4000" dirty="0">
              <a:latin typeface="Bad Script" panose="02000000000000000000" pitchFamily="2" charset="0"/>
            </a:endParaRPr>
          </a:p>
        </p:txBody>
      </p:sp>
      <p:pic>
        <p:nvPicPr>
          <p:cNvPr id="3074" name="Picture 2" descr="https://upload.wikimedia.org/wikipedia/uk/3/32/Padlet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1" y="0"/>
            <a:ext cx="2263775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7" y="356715"/>
            <a:ext cx="1993188" cy="18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4" y="539634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Bad Script" panose="02000000000000000000" pitchFamily="2" charset="0"/>
              </a:rPr>
              <a:t>Таким чином, національна валюта є важливим символом державної незалежності, який підкреслює економічний суверенітет, культурну унікальність та політичну стабільність країни.</a:t>
            </a:r>
            <a:endParaRPr lang="uk-UA" sz="2400" dirty="0">
              <a:latin typeface="Bad Script" panose="02000000000000000000" pitchFamily="2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40882758"/>
              </p:ext>
            </p:extLst>
          </p:nvPr>
        </p:nvGraphicFramePr>
        <p:xfrm>
          <a:off x="221674" y="277091"/>
          <a:ext cx="11720944" cy="414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авая фигурная скобка 2"/>
          <p:cNvSpPr/>
          <p:nvPr/>
        </p:nvSpPr>
        <p:spPr>
          <a:xfrm rot="5400000">
            <a:off x="5146965" y="-1399307"/>
            <a:ext cx="1870364" cy="11720945"/>
          </a:xfrm>
          <a:prstGeom prst="rightBrace">
            <a:avLst>
              <a:gd name="adj1" fmla="val 72778"/>
              <a:gd name="adj2" fmla="val 499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www.businessz.com.ua/filelib/news/16165172950/16165172950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55" y="186372"/>
            <a:ext cx="2656353" cy="220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howmuch.net/content/images/1-currency-northAmerica-map-370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313" b="48986"/>
          <a:stretch/>
        </p:blipFill>
        <p:spPr bwMode="auto">
          <a:xfrm>
            <a:off x="8839200" y="186372"/>
            <a:ext cx="2591785" cy="216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2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389931"/>
            <a:ext cx="4315691" cy="3194075"/>
          </a:xfrm>
        </p:spPr>
        <p:txBody>
          <a:bodyPr/>
          <a:lstStyle/>
          <a:p>
            <a:pPr marL="0" indent="0" algn="just">
              <a:buNone/>
            </a:pPr>
            <a:r>
              <a:rPr lang="uk-UA" sz="4400" dirty="0" smtClean="0">
                <a:latin typeface="Bad Script" panose="02000000000000000000" pitchFamily="2" charset="0"/>
              </a:rPr>
              <a:t>Виконайте </a:t>
            </a:r>
            <a:r>
              <a:rPr lang="uk-UA" sz="4400" dirty="0" smtClean="0">
                <a:latin typeface="Bad Script" panose="02000000000000000000" pitchFamily="2" charset="0"/>
                <a:hlinkClick r:id="rId2"/>
              </a:rPr>
              <a:t>вправу</a:t>
            </a:r>
            <a:r>
              <a:rPr lang="uk-UA" sz="4400" dirty="0" smtClean="0">
                <a:latin typeface="Bad Script" panose="02000000000000000000" pitchFamily="2" charset="0"/>
              </a:rPr>
              <a:t> та дізнайтеся, хто ховається на цій стіні слів. Що спільне їх об’єднує?</a:t>
            </a:r>
            <a:endParaRPr lang="uk-UA" sz="4400" dirty="0" smtClean="0">
              <a:latin typeface="Bad Script" panose="02000000000000000000" pitchFamily="2" charset="0"/>
              <a:hlinkClick r:id="rId2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100" name="Picture 4" descr="wordw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98" y="317979"/>
            <a:ext cx="3781009" cy="1449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4101" y="379892"/>
            <a:ext cx="760297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latin typeface="Bad Script" panose="02000000000000000000" pitchFamily="2" charset="0"/>
              </a:rPr>
              <a:t>Вправа «Що їх єднає?»</a:t>
            </a:r>
            <a:endParaRPr lang="ru-RU" sz="5400" dirty="0">
              <a:latin typeface="Bad Script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84" y="2043714"/>
            <a:ext cx="5678959" cy="3886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" y="438892"/>
            <a:ext cx="1267553" cy="12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2619" y="1044744"/>
            <a:ext cx="7606146" cy="1130331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latin typeface="Bad Script" panose="02000000000000000000" pitchFamily="2" charset="0"/>
              </a:rPr>
              <a:t>Так! Це видатні діячі України, портрети яких зображені на банкнотах нашої національної валюти.</a:t>
            </a:r>
            <a:br>
              <a:rPr lang="uk-UA" sz="3600" dirty="0" smtClean="0">
                <a:latin typeface="Bad Script" panose="02000000000000000000" pitchFamily="2" charset="0"/>
              </a:rPr>
            </a:br>
            <a:endParaRPr lang="ru-RU" sz="3600" dirty="0"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8798" y="5610080"/>
            <a:ext cx="10878294" cy="124792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atin typeface="Bad Script" panose="02000000000000000000" pitchFamily="2" charset="0"/>
              </a:rPr>
              <a:t>Щоб у вас не виникало таких труднощів, сьогодні </a:t>
            </a:r>
            <a:r>
              <a:rPr lang="uk-UA" dirty="0">
                <a:latin typeface="Bad Script" panose="02000000000000000000" pitchFamily="2" charset="0"/>
              </a:rPr>
              <a:t>ми ознайомимося </a:t>
            </a:r>
            <a:r>
              <a:rPr lang="uk-UA" dirty="0" smtClean="0">
                <a:latin typeface="Bad Script" panose="02000000000000000000" pitchFamily="2" charset="0"/>
              </a:rPr>
              <a:t>з</a:t>
            </a:r>
            <a:r>
              <a:rPr lang="ru-RU" dirty="0" smtClean="0">
                <a:latin typeface="Bad Script" panose="02000000000000000000" pitchFamily="2" charset="0"/>
              </a:rPr>
              <a:t> </a:t>
            </a:r>
            <a:r>
              <a:rPr lang="ru-RU" dirty="0" smtClean="0">
                <a:latin typeface="Bad Script" panose="02000000000000000000" pitchFamily="2" charset="0"/>
                <a:hlinkClick r:id="rId2"/>
              </a:rPr>
              <a:t>банкнотами в </a:t>
            </a:r>
            <a:r>
              <a:rPr lang="ru-RU" dirty="0" err="1" smtClean="0">
                <a:latin typeface="Bad Script" panose="02000000000000000000" pitchFamily="2" charset="0"/>
                <a:hlinkClick r:id="rId2"/>
              </a:rPr>
              <a:t>обігу</a:t>
            </a:r>
            <a:r>
              <a:rPr lang="ru-RU" dirty="0" smtClean="0">
                <a:latin typeface="Bad Script" panose="02000000000000000000" pitchFamily="2" charset="0"/>
              </a:rPr>
              <a:t>, </a:t>
            </a:r>
            <a:r>
              <a:rPr lang="ru-RU" dirty="0" err="1" smtClean="0">
                <a:latin typeface="Bad Script" panose="02000000000000000000" pitchFamily="2" charset="0"/>
              </a:rPr>
              <a:t>які</a:t>
            </a:r>
            <a:r>
              <a:rPr lang="ru-RU" dirty="0" smtClean="0">
                <a:latin typeface="Bad Script" panose="02000000000000000000" pitchFamily="2" charset="0"/>
              </a:rPr>
              <a:t> </a:t>
            </a:r>
            <a:r>
              <a:rPr lang="ru-RU" dirty="0" err="1" smtClean="0">
                <a:latin typeface="Bad Script" panose="02000000000000000000" pitchFamily="2" charset="0"/>
              </a:rPr>
              <a:t>представлені</a:t>
            </a:r>
            <a:r>
              <a:rPr lang="ru-RU" dirty="0" smtClean="0">
                <a:latin typeface="Bad Script" panose="02000000000000000000" pitchFamily="2" charset="0"/>
              </a:rPr>
              <a:t> на </a:t>
            </a:r>
            <a:r>
              <a:rPr lang="ru-RU" dirty="0" err="1" smtClean="0">
                <a:latin typeface="Bad Script" panose="02000000000000000000" pitchFamily="2" charset="0"/>
              </a:rPr>
              <a:t>сайті</a:t>
            </a:r>
            <a:r>
              <a:rPr lang="ru-RU" dirty="0" smtClean="0">
                <a:latin typeface="Bad Script" panose="02000000000000000000" pitchFamily="2" charset="0"/>
              </a:rPr>
              <a:t> </a:t>
            </a:r>
            <a:r>
              <a:rPr lang="ru-RU" dirty="0" err="1" smtClean="0">
                <a:latin typeface="Bad Script" panose="02000000000000000000" pitchFamily="2" charset="0"/>
              </a:rPr>
              <a:t>Національного</a:t>
            </a:r>
            <a:r>
              <a:rPr lang="ru-RU" dirty="0" smtClean="0">
                <a:latin typeface="Bad Script" panose="02000000000000000000" pitchFamily="2" charset="0"/>
              </a:rPr>
              <a:t> банку </a:t>
            </a:r>
            <a:r>
              <a:rPr lang="ru-RU" dirty="0" err="1" smtClean="0">
                <a:latin typeface="Bad Script" panose="02000000000000000000" pitchFamily="2" charset="0"/>
              </a:rPr>
              <a:t>України</a:t>
            </a:r>
            <a:r>
              <a:rPr lang="ru-RU" dirty="0">
                <a:latin typeface="Bad Script" panose="02000000000000000000" pitchFamily="2" charset="0"/>
              </a:rPr>
              <a:t>.</a:t>
            </a:r>
            <a:endParaRPr lang="uk-UA" dirty="0" smtClean="0">
              <a:latin typeface="Bad Script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19" y="668752"/>
            <a:ext cx="4032863" cy="1075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0823" y="2174190"/>
            <a:ext cx="5751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Bad Script" panose="02000000000000000000" pitchFamily="2" charset="0"/>
              </a:rPr>
              <a:t>До речі, яку назву вона має? 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6560" y="2819635"/>
            <a:ext cx="11475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0" i="0" dirty="0" smtClean="0">
                <a:solidFill>
                  <a:srgbClr val="000000"/>
                </a:solidFill>
                <a:effectLst/>
                <a:latin typeface="Bad Script" panose="02000000000000000000" pitchFamily="2" charset="0"/>
              </a:rPr>
              <a:t>Більше 25 років ми розплачуємося нею кожен день. А між тим, якщо запитати, що зображено на </a:t>
            </a:r>
            <a:r>
              <a:rPr lang="uk-UA" sz="2800" b="1" i="0" dirty="0" smtClean="0">
                <a:solidFill>
                  <a:srgbClr val="000000"/>
                </a:solidFill>
                <a:effectLst/>
                <a:latin typeface="Bad Script" panose="02000000000000000000" pitchFamily="2" charset="0"/>
              </a:rPr>
              <a:t>українських гривнях</a:t>
            </a:r>
            <a:r>
              <a:rPr lang="uk-UA" sz="2800" b="0" i="0" dirty="0" smtClean="0">
                <a:solidFill>
                  <a:srgbClr val="000000"/>
                </a:solidFill>
                <a:effectLst/>
                <a:latin typeface="Bad Script" panose="02000000000000000000" pitchFamily="2" charset="0"/>
              </a:rPr>
              <a:t>, у багатьох виникнуть труднощі. </a:t>
            </a:r>
            <a:endParaRPr lang="uk-UA" sz="2800" dirty="0">
              <a:latin typeface="Bad Script" panose="02000000000000000000" pitchFamily="2" charset="0"/>
            </a:endParaRPr>
          </a:p>
        </p:txBody>
      </p:sp>
      <p:pic>
        <p:nvPicPr>
          <p:cNvPr id="1026" name="Picture 2" descr="Банкнота номіналом 1000 гривень зразка 2019 року (лицьова сторона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9" y="3987385"/>
            <a:ext cx="2920134" cy="137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анкнота номіналом 500 гривень зразка 2015 року (лицьова сторона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23" y="4006275"/>
            <a:ext cx="2812473" cy="13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анкнота номіналом 200 гривень зразка 2019 року (лицьова сторона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97" y="4006275"/>
            <a:ext cx="2705681" cy="13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Банкнота номіналом 100 гривень зразка 2014 року (лицьова сторона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79" y="4006275"/>
            <a:ext cx="2740025" cy="14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654" y="173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latin typeface="Bad Script" panose="02000000000000000000" pitchFamily="2" charset="0"/>
                <a:hlinkClick r:id="rId4"/>
              </a:rPr>
              <a:t>З історії виникнення гривні</a:t>
            </a:r>
            <a:endParaRPr lang="ru-RU" sz="5400" dirty="0">
              <a:latin typeface="Bad Script" panose="02000000000000000000" pitchFamily="2" charset="0"/>
            </a:endParaRPr>
          </a:p>
        </p:txBody>
      </p:sp>
      <p:pic>
        <p:nvPicPr>
          <p:cNvPr id="5" name="Наша гривня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745" y="1193497"/>
            <a:ext cx="9628910" cy="54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830" y="599703"/>
            <a:ext cx="11559969" cy="17661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200" dirty="0" smtClean="0">
                <a:latin typeface="Bad Script" panose="02000000000000000000" pitchFamily="2" charset="0"/>
              </a:rPr>
              <a:t>Знак “</a:t>
            </a:r>
            <a:r>
              <a:rPr lang="uk-UA" sz="3200" b="1" dirty="0" smtClean="0">
                <a:latin typeface="Bad Script" panose="02000000000000000000" pitchFamily="2" charset="0"/>
              </a:rPr>
              <a:t>₴</a:t>
            </a:r>
            <a:r>
              <a:rPr lang="uk-UA" sz="3200" dirty="0" smtClean="0">
                <a:latin typeface="Bad Script" panose="02000000000000000000" pitchFamily="2" charset="0"/>
              </a:rPr>
              <a:t>” був представлений як символ української гривні 1 березня 2004 року, коли Національний банк України затвердив його як </a:t>
            </a:r>
            <a:r>
              <a:rPr lang="uk-UA" sz="3200" b="1" dirty="0" smtClean="0">
                <a:latin typeface="Bad Script" panose="02000000000000000000" pitchFamily="2" charset="0"/>
              </a:rPr>
              <a:t>графічний знак </a:t>
            </a:r>
            <a:r>
              <a:rPr lang="uk-UA" sz="3200" dirty="0" smtClean="0">
                <a:latin typeface="Bad Script" panose="02000000000000000000" pitchFamily="2" charset="0"/>
              </a:rPr>
              <a:t>для позначення української валюти.</a:t>
            </a:r>
          </a:p>
        </p:txBody>
      </p:sp>
      <p:pic>
        <p:nvPicPr>
          <p:cNvPr id="4" name="Picture 4" descr="Валюта, Украинец, Деньги, Укра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28" y="2365828"/>
            <a:ext cx="2480069" cy="38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 rot="20961907">
            <a:off x="3965622" y="2728684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6873" y="2457947"/>
            <a:ext cx="3554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Bad Script" panose="02000000000000000000" pitchFamily="2" charset="0"/>
              </a:rPr>
              <a:t>Символ “₴” складається із двох елементів. Перший і основний елемент – це рукописний варіант малої кириличної літери “г”, </a:t>
            </a:r>
            <a:r>
              <a:rPr lang="uk-UA" sz="2800" b="1" dirty="0">
                <a:latin typeface="Bad Script" panose="02000000000000000000" pitchFamily="2" charset="0"/>
              </a:rPr>
              <a:t>як першої літери у назві “гривня”. </a:t>
            </a:r>
          </a:p>
        </p:txBody>
      </p:sp>
      <p:sp>
        <p:nvSpPr>
          <p:cNvPr id="6" name="Стрелка вправо 5"/>
          <p:cNvSpPr/>
          <p:nvPr/>
        </p:nvSpPr>
        <p:spPr>
          <a:xfrm rot="10011569">
            <a:off x="7212894" y="39853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85700" y="2115157"/>
            <a:ext cx="38140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Bad Script" panose="02000000000000000000" pitchFamily="2" charset="0"/>
              </a:rPr>
              <a:t>Другим елементом є дві горизонтальні паралельні лінії, які втілюють </a:t>
            </a:r>
            <a:r>
              <a:rPr lang="uk-UA" sz="2800" b="1" dirty="0">
                <a:latin typeface="Bad Script" panose="02000000000000000000" pitchFamily="2" charset="0"/>
              </a:rPr>
              <a:t>ідею стабільності грошової одиниці і зростання економіки України</a:t>
            </a:r>
            <a:r>
              <a:rPr lang="uk-UA" sz="2800" dirty="0">
                <a:latin typeface="Bad Script" panose="02000000000000000000" pitchFamily="2" charset="0"/>
              </a:rPr>
              <a:t>. Схожа ідея використовується для позначення інших валют, наприклад у символі єни “¥” та євро “€”.</a:t>
            </a:r>
          </a:p>
        </p:txBody>
      </p:sp>
    </p:spTree>
    <p:extLst>
      <p:ext uri="{BB962C8B-B14F-4D97-AF65-F5344CB8AC3E}">
        <p14:creationId xmlns:p14="http://schemas.microsoft.com/office/powerpoint/2010/main" val="22635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4" y="502558"/>
            <a:ext cx="11567885" cy="621211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200" dirty="0" smtClean="0">
                <a:latin typeface="Bad Script" panose="02000000000000000000" pitchFamily="2" charset="0"/>
              </a:rPr>
              <a:t>Тривалий час папір, на якому друкується українська валюта, виготовляли з </a:t>
            </a:r>
            <a:r>
              <a:rPr lang="uk-UA" sz="3200" b="1" dirty="0" smtClean="0">
                <a:latin typeface="Bad Script" panose="02000000000000000000" pitchFamily="2" charset="0"/>
              </a:rPr>
              <a:t>узбецької або турецької бавовни. </a:t>
            </a:r>
          </a:p>
          <a:p>
            <a:pPr marL="0" indent="0" algn="just">
              <a:buNone/>
            </a:pPr>
            <a:endParaRPr lang="uk-UA" sz="3200" b="1" dirty="0">
              <a:latin typeface="Bad Script" panose="02000000000000000000" pitchFamily="2" charset="0"/>
            </a:endParaRPr>
          </a:p>
          <a:p>
            <a:pPr marL="0" indent="0" algn="just">
              <a:buNone/>
            </a:pPr>
            <a:endParaRPr lang="uk-UA" sz="3200" b="1" dirty="0" smtClean="0">
              <a:latin typeface="Bad Script" panose="02000000000000000000" pitchFamily="2" charset="0"/>
            </a:endParaRPr>
          </a:p>
          <a:p>
            <a:pPr marL="0" indent="0" algn="just">
              <a:buNone/>
            </a:pPr>
            <a:endParaRPr lang="uk-UA" sz="3200" dirty="0" smtClean="0">
              <a:latin typeface="Bad Script" panose="02000000000000000000" pitchFamily="2" charset="0"/>
            </a:endParaRPr>
          </a:p>
          <a:p>
            <a:pPr marL="0" indent="0" algn="just">
              <a:buNone/>
            </a:pPr>
            <a:endParaRPr lang="uk-UA" sz="3200" dirty="0">
              <a:latin typeface="Bad Script" panose="02000000000000000000" pitchFamily="2" charset="0"/>
            </a:endParaRPr>
          </a:p>
          <a:p>
            <a:pPr marL="0" indent="0" algn="just">
              <a:buNone/>
            </a:pPr>
            <a:endParaRPr lang="uk-UA" sz="3200" dirty="0" smtClean="0">
              <a:latin typeface="Bad Script" panose="02000000000000000000" pitchFamily="2" charset="0"/>
            </a:endParaRPr>
          </a:p>
          <a:p>
            <a:pPr marL="0" indent="0" algn="just">
              <a:buNone/>
            </a:pPr>
            <a:endParaRPr lang="uk-UA" sz="3200" dirty="0">
              <a:latin typeface="Bad Script" panose="02000000000000000000" pitchFamily="2" charset="0"/>
            </a:endParaRPr>
          </a:p>
          <a:p>
            <a:pPr marL="0" indent="0" algn="just">
              <a:buNone/>
            </a:pPr>
            <a:r>
              <a:rPr lang="uk-UA" sz="3200" b="1" dirty="0" smtClean="0">
                <a:latin typeface="Bad Script" panose="02000000000000000000" pitchFamily="2" charset="0"/>
              </a:rPr>
              <a:t>У 2016 </a:t>
            </a:r>
            <a:r>
              <a:rPr lang="uk-UA" sz="3200" dirty="0" smtClean="0">
                <a:latin typeface="Bad Script" panose="02000000000000000000" pitchFamily="2" charset="0"/>
              </a:rPr>
              <a:t>році розпочалось виготовлення гривень з </a:t>
            </a:r>
            <a:r>
              <a:rPr lang="uk-UA" sz="3200" b="1" dirty="0" smtClean="0">
                <a:latin typeface="Bad Script" panose="02000000000000000000" pitchFamily="2" charset="0"/>
              </a:rPr>
              <a:t>українського льону</a:t>
            </a:r>
            <a:r>
              <a:rPr lang="uk-UA" sz="3200" dirty="0" smtClean="0">
                <a:latin typeface="Bad Script" panose="02000000000000000000" pitchFamily="2" charset="0"/>
              </a:rPr>
              <a:t>. Зміну сировини пов’язували з тим, що таким чином держава зможе знизити витрати на виготовлення банкнот, а також підтримати національного товаровиробника льону.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 descr="Записка-огляд: Як поставали на грошах відомі особистост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60" y="1799142"/>
            <a:ext cx="4097212" cy="2304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ілочка декоратівная Бавовна 70см 801-005 купити в Україні - Lef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4" y="1966506"/>
            <a:ext cx="2660262" cy="1992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лійний льон – найцінніша культура - Agro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87" y="1981200"/>
            <a:ext cx="3580761" cy="1790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527</Words>
  <Application>Microsoft Office PowerPoint</Application>
  <PresentationFormat>Широкоэкранный</PresentationFormat>
  <Paragraphs>51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Bad Script</vt:lpstr>
      <vt:lpstr>Calibri</vt:lpstr>
      <vt:lpstr>Calibri Light</vt:lpstr>
      <vt:lpstr>Sylfaen</vt:lpstr>
      <vt:lpstr>Times New Roman</vt:lpstr>
      <vt:lpstr>Тема Office</vt:lpstr>
      <vt:lpstr>«НАЦІОНАЛЬНІ СИМВОЛИ НА БАНКНОТАХ:  ПРО ЩО РОЗПОВІДАЄ ГРИВНЯ?» виховний захід присвячений святкуванню Дня гривні</vt:lpstr>
      <vt:lpstr>Презентация PowerPoint</vt:lpstr>
      <vt:lpstr>Наші очікування…</vt:lpstr>
      <vt:lpstr>Презентация PowerPoint</vt:lpstr>
      <vt:lpstr>Вправа «Що їх єднає?»</vt:lpstr>
      <vt:lpstr>Так! Це видатні діячі України, портрети яких зображені на банкнотах нашої національної валюти. </vt:lpstr>
      <vt:lpstr>З історії виникнення гривні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того, щоб перевірити, наскільки уважними ви сьогодні були, пропоную зіграти в гру.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"НАЦІОНАЛЬНІ СИМВОЛИ НА КУПЮРАХ:  ПРО ЩО РОЗПОВІДАЄ ГРИВНЯ?" національно-патріотичний виховний захід  присвячений святкуванню Дня гривні</dc:title>
  <dc:creator>Ipa</dc:creator>
  <cp:lastModifiedBy>Ipa</cp:lastModifiedBy>
  <cp:revision>52</cp:revision>
  <dcterms:created xsi:type="dcterms:W3CDTF">2024-10-28T17:36:08Z</dcterms:created>
  <dcterms:modified xsi:type="dcterms:W3CDTF">2024-11-05T18:21:13Z</dcterms:modified>
</cp:coreProperties>
</file>