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0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68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351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197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972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337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23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642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127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60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111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35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2CF7B-31D1-42F4-9B52-C52E0F60C491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EAD4C-D755-4CDD-9E72-1C23296EF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4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aurok.com.ua/vihovniy-urok-vse-pochinaetsya-z-mri-224977.html" TargetMode="Externa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EF396A-1062-4D2C-AC9C-482F9F32615F}"/>
              </a:ext>
            </a:extLst>
          </p:cNvPr>
          <p:cNvSpPr txBox="1"/>
          <p:nvPr/>
        </p:nvSpPr>
        <p:spPr>
          <a:xfrm>
            <a:off x="347634" y="268850"/>
            <a:ext cx="56092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7200" dirty="0">
                <a:ln w="28575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AGCrownStyle" pitchFamily="2" charset="0"/>
              </a:rPr>
              <a:t>«Сміливо іти</a:t>
            </a:r>
          </a:p>
          <a:p>
            <a:pPr algn="ctr"/>
            <a:r>
              <a:rPr lang="uk-UA" sz="7200" dirty="0">
                <a:ln w="28575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AGCrownStyle" pitchFamily="2" charset="0"/>
              </a:rPr>
              <a:t>за мріями»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A112D9-FF8B-46DC-BE80-5FA295715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2" y="2855446"/>
            <a:ext cx="6118153" cy="37242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96693E-F9F9-4F73-B87A-5D0F52C9B5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02" y="1070811"/>
            <a:ext cx="4716377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77148F-3A01-44B0-B18D-75A1CEFBB0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4819" y="778337"/>
            <a:ext cx="525112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33418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4EE246-3659-4BEC-85B8-FD6F094CE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DB6F18-BEB6-49B8-962A-9E6197DBA7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Овал 1"/>
          <p:cNvSpPr/>
          <p:nvPr/>
        </p:nvSpPr>
        <p:spPr>
          <a:xfrm>
            <a:off x="4551767" y="2199487"/>
            <a:ext cx="2691685" cy="2189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dirty="0">
                <a:latin typeface="Monotype Corsiva" panose="03010101010201010101" pitchFamily="66" charset="0"/>
              </a:rPr>
              <a:t>Мрія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2400172" y="557930"/>
            <a:ext cx="2034862" cy="148107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блако 18"/>
          <p:cNvSpPr/>
          <p:nvPr/>
        </p:nvSpPr>
        <p:spPr>
          <a:xfrm>
            <a:off x="1827451" y="2638006"/>
            <a:ext cx="2034862" cy="148107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блако 19"/>
          <p:cNvSpPr/>
          <p:nvPr/>
        </p:nvSpPr>
        <p:spPr>
          <a:xfrm>
            <a:off x="2733135" y="4397188"/>
            <a:ext cx="2034862" cy="148107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блако 20"/>
          <p:cNvSpPr/>
          <p:nvPr/>
        </p:nvSpPr>
        <p:spPr>
          <a:xfrm>
            <a:off x="5398135" y="4686480"/>
            <a:ext cx="2034862" cy="148107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блако 21"/>
          <p:cNvSpPr/>
          <p:nvPr/>
        </p:nvSpPr>
        <p:spPr>
          <a:xfrm>
            <a:off x="7829577" y="3404608"/>
            <a:ext cx="2034862" cy="148107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блако 22"/>
          <p:cNvSpPr/>
          <p:nvPr/>
        </p:nvSpPr>
        <p:spPr>
          <a:xfrm>
            <a:off x="5228972" y="231511"/>
            <a:ext cx="2034862" cy="148107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блако 23"/>
          <p:cNvSpPr/>
          <p:nvPr/>
        </p:nvSpPr>
        <p:spPr>
          <a:xfrm>
            <a:off x="7890197" y="972046"/>
            <a:ext cx="2034862" cy="148107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" name="Прямая соединительная линия 5"/>
          <p:cNvCxnSpPr>
            <a:endCxn id="2" idx="1"/>
          </p:cNvCxnSpPr>
          <p:nvPr/>
        </p:nvCxnSpPr>
        <p:spPr>
          <a:xfrm>
            <a:off x="4111940" y="1708140"/>
            <a:ext cx="834015" cy="811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6246403" y="1690855"/>
            <a:ext cx="114995" cy="626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50566" y="3155324"/>
            <a:ext cx="940152" cy="138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4578748" y="4145143"/>
            <a:ext cx="462507" cy="541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21" idx="3"/>
          </p:cNvCxnSpPr>
          <p:nvPr/>
        </p:nvCxnSpPr>
        <p:spPr>
          <a:xfrm>
            <a:off x="6246403" y="4267019"/>
            <a:ext cx="169163" cy="504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178066" y="3562655"/>
            <a:ext cx="1010426" cy="51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987761" y="2205174"/>
            <a:ext cx="1083642" cy="405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88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28D83-EBB8-46B5-8632-3A2022407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5" b="20895"/>
          <a:stretch/>
        </p:blipFill>
        <p:spPr>
          <a:xfrm>
            <a:off x="1280062" y="518233"/>
            <a:ext cx="8283959" cy="4759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CA0C6E-7C2B-48D8-82F2-62923D0F69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E4457D-C0A3-4275-93D6-073AB3FDB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80311" y="1262824"/>
            <a:ext cx="60834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Мрія</a:t>
            </a:r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– </a:t>
            </a:r>
            <a:r>
              <a:rPr lang="ru-RU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це</a:t>
            </a:r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уява</a:t>
            </a:r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, </a:t>
            </a:r>
            <a:r>
              <a:rPr lang="ru-RU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спрямована</a:t>
            </a:r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в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майбутнє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, в пер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пективу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життя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і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діяльності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людини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60608" y="2809946"/>
            <a:ext cx="42116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Мрія</a:t>
            </a:r>
            <a:r>
              <a:rPr lang="ru-RU" sz="2400" b="1" cap="none" spc="0" dirty="0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ґ</a:t>
            </a:r>
            <a:r>
              <a:rPr lang="ru-RU" sz="2400" b="1" cap="none" spc="0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рунтується</a:t>
            </a:r>
            <a:r>
              <a:rPr lang="ru-RU" sz="2400" b="1" cap="none" spc="0" dirty="0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на </a:t>
            </a:r>
            <a:r>
              <a:rPr lang="ru-RU" sz="2400" b="1" cap="none" spc="0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життєвих</a:t>
            </a:r>
            <a:endParaRPr lang="ru-RU" sz="2400" b="1" cap="none" spc="0" dirty="0">
              <a:ln w="9525">
                <a:solidFill>
                  <a:srgbClr val="FFFF00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4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потребах, </a:t>
            </a:r>
            <a:r>
              <a:rPr lang="ru-RU" sz="2400" b="1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що</a:t>
            </a:r>
            <a:r>
              <a:rPr lang="ru-RU" sz="24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зумовлюють</a:t>
            </a:r>
            <a:endParaRPr lang="ru-RU" sz="2400" b="1" dirty="0">
              <a:ln w="9525">
                <a:solidFill>
                  <a:srgbClr val="FFFF00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400" b="1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бажання</a:t>
            </a:r>
            <a:r>
              <a:rPr lang="ru-RU" sz="24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і </a:t>
            </a:r>
            <a:r>
              <a:rPr lang="ru-RU" sz="2400" b="1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прагнення</a:t>
            </a:r>
            <a:r>
              <a:rPr lang="ru-RU" sz="24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людини</a:t>
            </a:r>
            <a:r>
              <a:rPr lang="ru-RU" sz="24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308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17E1CD4-B29B-4ECD-8DD2-1DD6B148B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839E620-0C6B-49DE-87AB-C40270095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065C6A-1213-466C-B616-4C1541E7F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33" y="-318742"/>
            <a:ext cx="7750172" cy="7561963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5BE9319-E52E-4EB1-8941-1F660C94A4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27926"/>
          <a:stretch/>
        </p:blipFill>
        <p:spPr>
          <a:xfrm>
            <a:off x="5281869" y="5415149"/>
            <a:ext cx="1545289" cy="165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2268FE4-AED0-4C7C-BC73-2F6C1AE17A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27926"/>
          <a:stretch/>
        </p:blipFill>
        <p:spPr>
          <a:xfrm>
            <a:off x="7590678" y="4509272"/>
            <a:ext cx="1545289" cy="165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2527ADD-65AF-4D13-A703-6F026795D5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27926"/>
          <a:stretch/>
        </p:blipFill>
        <p:spPr>
          <a:xfrm>
            <a:off x="8129348" y="2490365"/>
            <a:ext cx="1545289" cy="165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7B82DA2B-517B-44BE-9FCD-EA8578FCE8D6}"/>
              </a:ext>
            </a:extLst>
          </p:cNvPr>
          <p:cNvGrpSpPr/>
          <p:nvPr/>
        </p:nvGrpSpPr>
        <p:grpSpPr>
          <a:xfrm>
            <a:off x="7110496" y="547144"/>
            <a:ext cx="1669765" cy="1788073"/>
            <a:chOff x="6877361" y="786455"/>
            <a:chExt cx="1100820" cy="135668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5C17C25-A579-4F5C-87E0-BFE877540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5" r="27926"/>
            <a:stretch/>
          </p:blipFill>
          <p:spPr>
            <a:xfrm>
              <a:off x="6877361" y="786455"/>
              <a:ext cx="1100820" cy="13566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TextBox 7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253EA92-A8C6-4E13-876E-5DDF8FA26FDC}"/>
                </a:ext>
              </a:extLst>
            </p:cNvPr>
            <p:cNvSpPr txBox="1"/>
            <p:nvPr/>
          </p:nvSpPr>
          <p:spPr>
            <a:xfrm>
              <a:off x="6939730" y="976661"/>
              <a:ext cx="976082" cy="264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endParaRPr lang="uk-UA" sz="2000" b="1" dirty="0">
                <a:solidFill>
                  <a:srgbClr val="003399"/>
                </a:solidFill>
                <a:effectLst>
                  <a:glow rad="762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5D41B37-91FF-4CCF-92F4-989ADB0577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27926"/>
          <a:stretch/>
        </p:blipFill>
        <p:spPr>
          <a:xfrm>
            <a:off x="5175348" y="-299618"/>
            <a:ext cx="1545289" cy="165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B9570B1-99BA-4BED-99B3-48A15FDDB0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27926"/>
          <a:stretch/>
        </p:blipFill>
        <p:spPr>
          <a:xfrm>
            <a:off x="3073355" y="826252"/>
            <a:ext cx="1545289" cy="165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B53EA7F-B3E4-4EDB-A96F-5BF0C373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27926"/>
          <a:stretch/>
        </p:blipFill>
        <p:spPr>
          <a:xfrm>
            <a:off x="2517363" y="2890235"/>
            <a:ext cx="1545289" cy="165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A66090E-655E-4C23-AB96-B25B9BC99F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27926"/>
          <a:stretch/>
        </p:blipFill>
        <p:spPr>
          <a:xfrm>
            <a:off x="3126901" y="4618068"/>
            <a:ext cx="1545289" cy="165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02DCFC88-C6B4-4291-BBA9-C25C3CC94260}"/>
              </a:ext>
            </a:extLst>
          </p:cNvPr>
          <p:cNvGrpSpPr/>
          <p:nvPr/>
        </p:nvGrpSpPr>
        <p:grpSpPr>
          <a:xfrm>
            <a:off x="5175347" y="2742410"/>
            <a:ext cx="1545289" cy="1654778"/>
            <a:chOff x="6968983" y="675717"/>
            <a:chExt cx="1018757" cy="1255551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578FD58E-3890-42FB-931A-9009F4BC4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5" r="27926"/>
            <a:stretch/>
          </p:blipFill>
          <p:spPr>
            <a:xfrm>
              <a:off x="6968983" y="675717"/>
              <a:ext cx="1018757" cy="125555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9" name="TextBox 9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5E4629B-BC99-4FCC-98BB-A130EF1A0720}"/>
                </a:ext>
              </a:extLst>
            </p:cNvPr>
            <p:cNvSpPr txBox="1"/>
            <p:nvPr/>
          </p:nvSpPr>
          <p:spPr>
            <a:xfrm>
              <a:off x="7102792" y="1089455"/>
              <a:ext cx="751137" cy="303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uk-UA" sz="3600" b="1" dirty="0">
                  <a:solidFill>
                    <a:srgbClr val="003399"/>
                  </a:solidFill>
                  <a:effectLst>
                    <a:glow rad="76200">
                      <a:schemeClr val="bg1"/>
                    </a:glow>
                  </a:effectLst>
                  <a:latin typeface="Comic Sans MS" panose="030F0702030302020204" pitchFamily="66" charset="0"/>
                </a:rPr>
                <a:t>Мрії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60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28D83-EBB8-46B5-8632-3A2022407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5" b="20895"/>
          <a:stretch/>
        </p:blipFill>
        <p:spPr>
          <a:xfrm>
            <a:off x="1819007" y="754505"/>
            <a:ext cx="8316666" cy="4777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F7FCC7-4F97-4235-BF0A-5C3476F59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97AEFF-A936-431D-9354-4C061EE38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84089" y="1911268"/>
            <a:ext cx="65165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err="1">
                <a:ln w="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Поетична</a:t>
            </a:r>
            <a:r>
              <a:rPr lang="ru-RU" sz="6600" b="0" cap="none" spc="0" dirty="0">
                <a:ln w="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6600" b="0" cap="none" spc="0" dirty="0" err="1">
                <a:ln w="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хвилинка</a:t>
            </a:r>
            <a:endParaRPr lang="ru-RU" sz="6600" b="0" cap="none" spc="0" dirty="0">
              <a:ln w="0">
                <a:solidFill>
                  <a:srgbClr val="0000FF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43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A5F9A-37F0-4BD3-A645-3EC978FD1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10333721" y="1334177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1A684B-CF62-4D63-8400-14C6889F5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" name="Jerry Heil - #МРІ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4046" y="985042"/>
            <a:ext cx="8349675" cy="4696692"/>
          </a:xfrm>
          <a:prstGeom prst="rect">
            <a:avLst/>
          </a:prstGeom>
          <a:effectLst>
            <a:glow rad="1562100">
              <a:schemeClr val="accent1">
                <a:alpha val="64000"/>
              </a:schemeClr>
            </a:glow>
          </a:effectLst>
          <a:scene3d>
            <a:camera prst="orthographicFront"/>
            <a:lightRig rig="threePt" dir="t"/>
          </a:scene3d>
          <a:sp3d extrusionH="76200">
            <a:bevelT prst="relaxedInset"/>
            <a:bevelB/>
            <a:extrusionClr>
              <a:schemeClr val="tx2">
                <a:lumMod val="60000"/>
                <a:lumOff val="40000"/>
              </a:schemeClr>
            </a:extrusionClr>
          </a:sp3d>
        </p:spPr>
      </p:pic>
    </p:spTree>
    <p:extLst>
      <p:ext uri="{BB962C8B-B14F-4D97-AF65-F5344CB8AC3E}">
        <p14:creationId xmlns:p14="http://schemas.microsoft.com/office/powerpoint/2010/main" val="46089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A112D9-FF8B-46DC-BE80-5FA295715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37" y="572661"/>
            <a:ext cx="6118153" cy="37242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96693E-F9F9-4F73-B87A-5D0F52C9B5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193" y="1938754"/>
            <a:ext cx="4716377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77148F-3A01-44B0-B18D-75A1CEFBB0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5514" y="1671377"/>
            <a:ext cx="525112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094620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020" y="-104392"/>
            <a:ext cx="79279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«ЗАПИТАННЯ ВІД ФЕЇ МРІЙ»</a:t>
            </a:r>
            <a:endParaRPr lang="uk-UA" sz="44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EFBE82-5DCD-49EA-903A-2FFFB80A7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6191" l="9961" r="89844">
                        <a14:foregroundMark x1="55176" y1="46289" x2="53418" y2="47852"/>
                        <a14:foregroundMark x1="52637" y1="63379" x2="52148" y2="65527"/>
                        <a14:foregroundMark x1="62500" y1="78906" x2="62500" y2="82031"/>
                        <a14:foregroundMark x1="62988" y1="87793" x2="63574" y2="91113"/>
                        <a14:foregroundMark x1="63672" y1="91699" x2="63086" y2="94434"/>
                        <a14:foregroundMark x1="70313" y1="91113" x2="71191" y2="94043"/>
                        <a14:foregroundMark x1="69824" y1="96191" x2="71387" y2="96191"/>
                        <a14:foregroundMark x1="81348" y1="63379" x2="81836" y2="64160"/>
                        <a14:foregroundMark x1="62012" y1="25684" x2="62207" y2="28223"/>
                        <a14:foregroundMark x1="69434" y1="24512" x2="70410" y2="27832"/>
                        <a14:backgroundMark x1="67188" y1="95215" x2="67676" y2="96289"/>
                        <a14:backgroundMark x1="79297" y1="64551" x2="79297" y2="64551"/>
                        <a14:backgroundMark x1="79395" y1="64160" x2="79395" y2="64941"/>
                        <a14:backgroundMark x1="79785" y1="65918" x2="80078" y2="66602"/>
                        <a14:backgroundMark x1="77930" y1="62207" x2="78125" y2="6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88" t="9514" r="9412"/>
          <a:stretch/>
        </p:blipFill>
        <p:spPr>
          <a:xfrm>
            <a:off x="41020" y="1689846"/>
            <a:ext cx="2531269" cy="5054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5-конечная звезда 4"/>
          <p:cNvSpPr/>
          <p:nvPr/>
        </p:nvSpPr>
        <p:spPr>
          <a:xfrm>
            <a:off x="2613842" y="949029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мрії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РІЗНОКО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ЛЬОРОВ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І?</a:t>
            </a:r>
          </a:p>
          <a:p>
            <a:pPr algn="ctr"/>
            <a:endParaRPr lang="uk-UA" dirty="0"/>
          </a:p>
        </p:txBody>
      </p:sp>
      <p:sp>
        <p:nvSpPr>
          <p:cNvPr id="20" name="5-конечная звезда 19"/>
          <p:cNvSpPr/>
          <p:nvPr/>
        </p:nvSpPr>
        <p:spPr>
          <a:xfrm>
            <a:off x="9643560" y="313529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 з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твоїх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НАЙГО-ЛОВНІ-ШОЮ?</a:t>
            </a:r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5-конечная звезда 20"/>
          <p:cNvSpPr/>
          <p:nvPr/>
        </p:nvSpPr>
        <p:spPr>
          <a:xfrm>
            <a:off x="7696899" y="1330099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Маєш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одну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мрію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1200" dirty="0"/>
          </a:p>
        </p:txBody>
      </p:sp>
      <p:sp>
        <p:nvSpPr>
          <p:cNvPr id="22" name="5-конечная звезда 21"/>
          <p:cNvSpPr/>
          <p:nvPr/>
        </p:nvSpPr>
        <p:spPr>
          <a:xfrm>
            <a:off x="5023451" y="1330099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Твоя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МАЛЕНЬК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5-конечная звезда 22"/>
          <p:cNvSpPr/>
          <p:nvPr/>
        </p:nvSpPr>
        <p:spPr>
          <a:xfrm>
            <a:off x="2845316" y="3087923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любиш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мріяти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5-конечная звезда 23"/>
          <p:cNvSpPr/>
          <p:nvPr/>
        </p:nvSpPr>
        <p:spPr>
          <a:xfrm>
            <a:off x="9643560" y="2699979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5-конечная звезда 24"/>
          <p:cNvSpPr/>
          <p:nvPr/>
        </p:nvSpPr>
        <p:spPr>
          <a:xfrm>
            <a:off x="6140470" y="3274809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твоя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ПРИНЕ-СТИ КОРИСТЬ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5-конечная звезда 25"/>
          <p:cNvSpPr/>
          <p:nvPr/>
        </p:nvSpPr>
        <p:spPr>
          <a:xfrm>
            <a:off x="8337924" y="4494293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однакові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мрії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людей?</a:t>
            </a:r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5-конечная звезда 27"/>
          <p:cNvSpPr/>
          <p:nvPr/>
        </p:nvSpPr>
        <p:spPr>
          <a:xfrm>
            <a:off x="4492893" y="4670020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яка з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залишила-ся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нездійсненною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5-конечная звезда 28"/>
          <p:cNvSpPr/>
          <p:nvPr/>
        </p:nvSpPr>
        <p:spPr>
          <a:xfrm>
            <a:off x="1907565" y="4799668"/>
            <a:ext cx="2357403" cy="19447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здійснилася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якась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твоїх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6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4" y="3123938"/>
            <a:ext cx="5223406" cy="348227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636105" y="251792"/>
            <a:ext cx="5950226" cy="3919939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мрія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не просто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існувала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давала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рухатися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вперед."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5455" y="4403408"/>
            <a:ext cx="4403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Ліна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Костенко</a:t>
            </a:r>
          </a:p>
        </p:txBody>
      </p:sp>
    </p:spTree>
    <p:extLst>
      <p:ext uri="{BB962C8B-B14F-4D97-AF65-F5344CB8AC3E}">
        <p14:creationId xmlns:p14="http://schemas.microsoft.com/office/powerpoint/2010/main" val="238535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0" y="1843545"/>
            <a:ext cx="2778380" cy="37991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5141844" y="318052"/>
            <a:ext cx="5923721" cy="4131974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"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Мрія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—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це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крила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, на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яких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людина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злітає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над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буденністю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. Вона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надихає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пробуджує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душу і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веде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до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високих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цілей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."</a:t>
            </a:r>
            <a:endParaRPr lang="uk-UA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8144" y="4944678"/>
            <a:ext cx="5877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Василь Симоненко</a:t>
            </a:r>
          </a:p>
        </p:txBody>
      </p:sp>
    </p:spTree>
    <p:extLst>
      <p:ext uri="{BB962C8B-B14F-4D97-AF65-F5344CB8AC3E}">
        <p14:creationId xmlns:p14="http://schemas.microsoft.com/office/powerpoint/2010/main" val="2963007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10" y="470565"/>
            <a:ext cx="3044389" cy="576677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1099930" y="596182"/>
            <a:ext cx="5526156" cy="3800669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"Людина, яка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перестає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мріяти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втрачає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орієнтир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у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житті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.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Мрія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—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це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світло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що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освітлює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шлях у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темряві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."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27543" y="4834171"/>
            <a:ext cx="3885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Іван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Франко</a:t>
            </a:r>
          </a:p>
        </p:txBody>
      </p:sp>
    </p:spTree>
    <p:extLst>
      <p:ext uri="{BB962C8B-B14F-4D97-AF65-F5344CB8AC3E}">
        <p14:creationId xmlns:p14="http://schemas.microsoft.com/office/powerpoint/2010/main" val="110320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17E1CD4-B29B-4ECD-8DD2-1DD6B148B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839E620-0C6B-49DE-87AB-C40270095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72" y="-1201003"/>
            <a:ext cx="6442894" cy="60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35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2" y="1380981"/>
            <a:ext cx="2778380" cy="467169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4293705" y="97362"/>
            <a:ext cx="5300869" cy="435726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"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Мріяти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— значить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вірити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. А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віра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здатна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перетворити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найсміливішу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мрію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на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реальність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."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27214" y="4944678"/>
            <a:ext cx="6726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Олександр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Довженко</a:t>
            </a:r>
          </a:p>
        </p:txBody>
      </p:sp>
    </p:spTree>
    <p:extLst>
      <p:ext uri="{BB962C8B-B14F-4D97-AF65-F5344CB8AC3E}">
        <p14:creationId xmlns:p14="http://schemas.microsoft.com/office/powerpoint/2010/main" val="2044320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94" y="2074582"/>
            <a:ext cx="4680083" cy="379342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609600" y="318053"/>
            <a:ext cx="5261113" cy="4383765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"Без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мрії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не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можна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жити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бо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саме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вона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дає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змогу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побачити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за горизонтом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теперішнього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нові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обрії</a:t>
            </a:r>
            <a:r>
              <a:rPr lang="ru-RU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."</a:t>
            </a:r>
            <a:endParaRPr lang="uk-UA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7041" y="4812156"/>
            <a:ext cx="4394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Леся 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Українка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984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28D83-EBB8-46B5-8632-3A2022407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5" b="20895"/>
          <a:stretch/>
        </p:blipFill>
        <p:spPr>
          <a:xfrm>
            <a:off x="2591740" y="263632"/>
            <a:ext cx="6682753" cy="383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D23590-766F-4783-AAB2-07F3E6ECC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11773C-AE70-462A-984F-69715F0B64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3829043" y="1057914"/>
            <a:ext cx="3709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9525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Спільні</a:t>
            </a:r>
            <a:r>
              <a:rPr lang="ru-RU" sz="5400" b="1" dirty="0">
                <a:ln w="9525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5400" b="1" dirty="0" err="1">
                <a:ln w="9525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мрії</a:t>
            </a:r>
            <a:endParaRPr lang="ru-RU" sz="5400" b="1" cap="none" spc="0" dirty="0">
              <a:ln w="9525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3F3156-B9A0-42E7-B135-9589C3E232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600" t="49831" r="10004" b="14530"/>
          <a:stretch/>
        </p:blipFill>
        <p:spPr>
          <a:xfrm flipH="1">
            <a:off x="2591740" y="3667463"/>
            <a:ext cx="2705566" cy="2148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668161-C5CD-431C-9C5A-41527286D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45" t="51259" r="52520" b="15132"/>
          <a:stretch/>
        </p:blipFill>
        <p:spPr>
          <a:xfrm>
            <a:off x="6842106" y="3938273"/>
            <a:ext cx="2645924" cy="20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A112D9-FF8B-46DC-BE80-5FA295715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32" y="731687"/>
            <a:ext cx="6118153" cy="37242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96693E-F9F9-4F73-B87A-5D0F52C9B5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193" y="1938754"/>
            <a:ext cx="4716377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77148F-3A01-44B0-B18D-75A1CEFBB0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5514" y="1671377"/>
            <a:ext cx="525112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080289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>
            <a:fillRect/>
          </a:stretch>
        </p:blipFill>
        <p:spPr bwMode="auto">
          <a:xfrm>
            <a:off x="1935163" y="4738688"/>
            <a:ext cx="15922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3"/>
          <a:stretch>
            <a:fillRect/>
          </a:stretch>
        </p:blipFill>
        <p:spPr bwMode="auto">
          <a:xfrm>
            <a:off x="5132388" y="2746376"/>
            <a:ext cx="15922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>
            <a:fillRect/>
          </a:stretch>
        </p:blipFill>
        <p:spPr bwMode="auto">
          <a:xfrm>
            <a:off x="3533776" y="2787651"/>
            <a:ext cx="15922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3"/>
          <a:stretch>
            <a:fillRect/>
          </a:stretch>
        </p:blipFill>
        <p:spPr bwMode="auto">
          <a:xfrm>
            <a:off x="1935163" y="2746376"/>
            <a:ext cx="159226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>
            <a:fillRect/>
          </a:stretch>
        </p:blipFill>
        <p:spPr bwMode="auto">
          <a:xfrm>
            <a:off x="3533776" y="4746626"/>
            <a:ext cx="159226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Групувати 34"/>
          <p:cNvGrpSpPr>
            <a:grpSpLocks/>
          </p:cNvGrpSpPr>
          <p:nvPr/>
        </p:nvGrpSpPr>
        <p:grpSpPr bwMode="auto">
          <a:xfrm>
            <a:off x="1927227" y="1933576"/>
            <a:ext cx="1593850" cy="1939925"/>
            <a:chOff x="943132" y="1443642"/>
            <a:chExt cx="2124262" cy="2588211"/>
          </a:xfrm>
        </p:grpSpPr>
        <p:pic>
          <p:nvPicPr>
            <p:cNvPr id="39964" name="Рисунок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132" y="1443642"/>
              <a:ext cx="2124262" cy="2588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290123" y="1604611"/>
              <a:ext cx="1430280" cy="6980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400" dirty="0"/>
                <a:t>Я </a:t>
              </a:r>
              <a:r>
                <a:rPr lang="ru-RU" sz="1400" dirty="0" err="1"/>
                <a:t>мрію</a:t>
              </a:r>
              <a:r>
                <a:rPr lang="ru-RU" sz="1400" dirty="0"/>
                <a:t> </a:t>
              </a:r>
              <a:r>
                <a:rPr lang="ru-RU" sz="1400" dirty="0" err="1"/>
                <a:t>зробити</a:t>
              </a:r>
              <a:r>
                <a:rPr lang="ru-RU" sz="1400" dirty="0"/>
                <a:t>…</a:t>
              </a:r>
              <a:endParaRPr lang="ru-RU" sz="1350" b="1" dirty="0"/>
            </a:p>
          </p:txBody>
        </p:sp>
      </p:grpSp>
      <p:grpSp>
        <p:nvGrpSpPr>
          <p:cNvPr id="36" name="Групувати 35"/>
          <p:cNvGrpSpPr>
            <a:grpSpLocks/>
          </p:cNvGrpSpPr>
          <p:nvPr/>
        </p:nvGrpSpPr>
        <p:grpSpPr bwMode="auto">
          <a:xfrm>
            <a:off x="3533776" y="1954214"/>
            <a:ext cx="1592263" cy="1941090"/>
            <a:chOff x="4656229" y="1453212"/>
            <a:chExt cx="2124262" cy="2588211"/>
          </a:xfrm>
        </p:grpSpPr>
        <p:pic>
          <p:nvPicPr>
            <p:cNvPr id="39962" name="Рисунок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229" y="1453212"/>
              <a:ext cx="2124262" cy="2588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3" name="TextBox 29"/>
            <p:cNvSpPr txBox="1">
              <a:spLocks noChangeArrowheads="1"/>
            </p:cNvSpPr>
            <p:nvPr/>
          </p:nvSpPr>
          <p:spPr bwMode="auto">
            <a:xfrm>
              <a:off x="4967128" y="1605593"/>
              <a:ext cx="1466216" cy="86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lvl="0"/>
              <a:r>
                <a:rPr lang="ru-RU" dirty="0"/>
                <a:t>Я </a:t>
              </a:r>
              <a:r>
                <a:rPr lang="ru-RU" dirty="0" err="1"/>
                <a:t>мрію</a:t>
              </a:r>
              <a:r>
                <a:rPr lang="ru-RU" dirty="0"/>
                <a:t> стати...</a:t>
              </a:r>
              <a:endParaRPr lang="uk-UA" dirty="0">
                <a:effectLst/>
              </a:endParaRPr>
            </a:p>
          </p:txBody>
        </p:sp>
      </p:grpSp>
      <p:grpSp>
        <p:nvGrpSpPr>
          <p:cNvPr id="37" name="Групувати 36"/>
          <p:cNvGrpSpPr>
            <a:grpSpLocks/>
          </p:cNvGrpSpPr>
          <p:nvPr/>
        </p:nvGrpSpPr>
        <p:grpSpPr bwMode="auto">
          <a:xfrm>
            <a:off x="5133975" y="1933576"/>
            <a:ext cx="1593850" cy="1939925"/>
            <a:chOff x="8728843" y="1443642"/>
            <a:chExt cx="2124262" cy="2588211"/>
          </a:xfrm>
        </p:grpSpPr>
        <p:pic>
          <p:nvPicPr>
            <p:cNvPr id="39960" name="Рисунок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843" y="1443642"/>
              <a:ext cx="2124262" cy="2588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1" name="TextBox 30"/>
            <p:cNvSpPr txBox="1">
              <a:spLocks noChangeArrowheads="1"/>
            </p:cNvSpPr>
            <p:nvPr/>
          </p:nvSpPr>
          <p:spPr bwMode="auto">
            <a:xfrm>
              <a:off x="9075989" y="1605593"/>
              <a:ext cx="1429972" cy="862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lvl="0"/>
              <a:r>
                <a:rPr lang="ru-RU" dirty="0"/>
                <a:t>Я </a:t>
              </a:r>
              <a:r>
                <a:rPr lang="ru-RU" dirty="0" err="1"/>
                <a:t>мрію</a:t>
              </a:r>
              <a:r>
                <a:rPr lang="ru-RU" dirty="0"/>
                <a:t> про...</a:t>
              </a:r>
              <a:endParaRPr lang="uk-UA" dirty="0">
                <a:effectLst/>
              </a:endParaRPr>
            </a:p>
          </p:txBody>
        </p:sp>
      </p:grpSp>
      <p:grpSp>
        <p:nvGrpSpPr>
          <p:cNvPr id="38" name="Групувати 37"/>
          <p:cNvGrpSpPr>
            <a:grpSpLocks/>
          </p:cNvGrpSpPr>
          <p:nvPr/>
        </p:nvGrpSpPr>
        <p:grpSpPr bwMode="auto">
          <a:xfrm>
            <a:off x="1935163" y="3940176"/>
            <a:ext cx="1592262" cy="1941513"/>
            <a:chOff x="1062120" y="4120252"/>
            <a:chExt cx="2124262" cy="2588211"/>
          </a:xfrm>
        </p:grpSpPr>
        <p:pic>
          <p:nvPicPr>
            <p:cNvPr id="39958" name="Рисунок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120" y="4120252"/>
              <a:ext cx="2124262" cy="2588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9" name="TextBox 31"/>
            <p:cNvSpPr txBox="1">
              <a:spLocks noChangeArrowheads="1"/>
            </p:cNvSpPr>
            <p:nvPr/>
          </p:nvSpPr>
          <p:spPr bwMode="auto">
            <a:xfrm>
              <a:off x="1338894" y="4310292"/>
              <a:ext cx="1500344" cy="123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lvl="0"/>
              <a:r>
                <a:rPr lang="ru-RU" dirty="0"/>
                <a:t>Я </a:t>
              </a:r>
              <a:r>
                <a:rPr lang="ru-RU" dirty="0" err="1"/>
                <a:t>бажаю</a:t>
              </a:r>
              <a:r>
                <a:rPr lang="ru-RU" dirty="0"/>
                <a:t>, </a:t>
              </a:r>
              <a:r>
                <a:rPr lang="ru-RU" dirty="0" err="1"/>
                <a:t>щоб</a:t>
              </a:r>
              <a:r>
                <a:rPr lang="ru-RU" dirty="0"/>
                <a:t>...</a:t>
              </a:r>
              <a:endParaRPr lang="uk-UA" dirty="0">
                <a:effectLst/>
              </a:endParaRPr>
            </a:p>
          </p:txBody>
        </p:sp>
      </p:grpSp>
      <p:grpSp>
        <p:nvGrpSpPr>
          <p:cNvPr id="39" name="Групувати 38"/>
          <p:cNvGrpSpPr>
            <a:grpSpLocks/>
          </p:cNvGrpSpPr>
          <p:nvPr/>
        </p:nvGrpSpPr>
        <p:grpSpPr bwMode="auto">
          <a:xfrm>
            <a:off x="3533776" y="3943351"/>
            <a:ext cx="1592263" cy="1941513"/>
            <a:chOff x="4619984" y="4110680"/>
            <a:chExt cx="2124263" cy="2588212"/>
          </a:xfrm>
        </p:grpSpPr>
        <p:pic>
          <p:nvPicPr>
            <p:cNvPr id="39956" name="Рисунок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984" y="4110680"/>
              <a:ext cx="2124263" cy="258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7" name="TextBox 32"/>
            <p:cNvSpPr txBox="1">
              <a:spLocks noChangeArrowheads="1"/>
            </p:cNvSpPr>
            <p:nvPr/>
          </p:nvSpPr>
          <p:spPr bwMode="auto">
            <a:xfrm>
              <a:off x="4967129" y="4310292"/>
              <a:ext cx="1429972" cy="209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lvl="0"/>
              <a:r>
                <a:rPr lang="ru-RU" sz="1600" dirty="0" err="1"/>
                <a:t>Щоб</a:t>
              </a:r>
              <a:r>
                <a:rPr lang="ru-RU" sz="1600" dirty="0"/>
                <a:t> моя </a:t>
              </a:r>
              <a:r>
                <a:rPr lang="ru-RU" sz="1600" dirty="0" err="1"/>
                <a:t>мрія</a:t>
              </a:r>
              <a:r>
                <a:rPr lang="ru-RU" sz="1600" dirty="0"/>
                <a:t> </a:t>
              </a:r>
              <a:r>
                <a:rPr lang="ru-RU" sz="1600" dirty="0" err="1"/>
                <a:t>здійснилася</a:t>
              </a:r>
              <a:r>
                <a:rPr lang="ru-RU" sz="1600" dirty="0"/>
                <a:t>, </a:t>
              </a:r>
              <a:r>
                <a:rPr lang="ru-RU" sz="1600" dirty="0" err="1"/>
                <a:t>потрібно</a:t>
              </a:r>
              <a:r>
                <a:rPr lang="ru-RU" sz="1600" dirty="0"/>
                <a:t>...</a:t>
              </a:r>
              <a:endParaRPr lang="uk-UA" sz="1600" dirty="0">
                <a:effectLst/>
              </a:endParaRPr>
            </a:p>
          </p:txBody>
        </p:sp>
      </p:grpSp>
      <p:pic>
        <p:nvPicPr>
          <p:cNvPr id="39952" name="Рисунок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>
            <a:fillRect/>
          </a:stretch>
        </p:blipFill>
        <p:spPr bwMode="auto">
          <a:xfrm>
            <a:off x="7690902" y="2310158"/>
            <a:ext cx="380365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Бульбашка прямої мови: прямокутна з округленими кутами 42"/>
          <p:cNvSpPr/>
          <p:nvPr/>
        </p:nvSpPr>
        <p:spPr>
          <a:xfrm>
            <a:off x="4483278" y="356479"/>
            <a:ext cx="4482743" cy="108860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Обери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твоєї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мрії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Намалюй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напиши свою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9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EBE3D-97FE-4067-AC26-8009E2BFD3D1}"/>
              </a:ext>
            </a:extLst>
          </p:cNvPr>
          <p:cNvSpPr txBox="1"/>
          <p:nvPr/>
        </p:nvSpPr>
        <p:spPr>
          <a:xfrm>
            <a:off x="378794" y="-952191"/>
            <a:ext cx="10365406" cy="83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Foo" panose="04010000000000000000" pitchFamily="82" charset="-52"/>
              </a:rPr>
              <a:t>П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Foo" panose="04010000000000000000" pitchFamily="82" charset="-52"/>
              </a:rPr>
              <a:t>о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Foo" panose="04010000000000000000" pitchFamily="82" charset="-52"/>
              </a:rPr>
              <a:t>д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Foo" panose="04010000000000000000" pitchFamily="82" charset="-52"/>
              </a:rPr>
              <a:t>а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Foo" panose="04010000000000000000" pitchFamily="82" charset="-52"/>
              </a:rPr>
              <a:t>р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00FF"/>
                </a:solidFill>
                <a:latin typeface="Foo" panose="04010000000000000000" pitchFamily="82" charset="-52"/>
              </a:rPr>
              <a:t>у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7030A0"/>
                </a:solidFill>
                <a:latin typeface="Foo" panose="04010000000000000000" pitchFamily="82" charset="-52"/>
              </a:rPr>
              <a:t>й  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Foo" panose="04010000000000000000" pitchFamily="82" charset="-52"/>
              </a:rPr>
              <a:t>п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Foo" panose="04010000000000000000" pitchFamily="82" charset="-52"/>
              </a:rPr>
              <a:t>р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Foo" panose="04010000000000000000" pitchFamily="82" charset="-52"/>
              </a:rPr>
              <a:t>о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Foo" panose="04010000000000000000" pitchFamily="82" charset="-52"/>
              </a:rPr>
              <a:t>м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Foo" panose="04010000000000000000" pitchFamily="82" charset="-52"/>
              </a:rPr>
              <a:t>і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00FF"/>
                </a:solidFill>
                <a:latin typeface="Foo" panose="04010000000000000000" pitchFamily="82" charset="-52"/>
              </a:rPr>
              <a:t>н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7030A0"/>
                </a:solidFill>
                <a:latin typeface="Foo" panose="04010000000000000000" pitchFamily="82" charset="-52"/>
              </a:rPr>
              <a:t>ч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Foo" panose="04010000000000000000" pitchFamily="82" charset="-52"/>
              </a:rPr>
              <a:t>и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Foo" panose="04010000000000000000" pitchFamily="82" charset="-52"/>
              </a:rPr>
              <a:t>к  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Foo" panose="04010000000000000000" pitchFamily="82" charset="-52"/>
              </a:rPr>
              <a:t>д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Foo" panose="04010000000000000000" pitchFamily="82" charset="-52"/>
              </a:rPr>
              <a:t>о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Foo" panose="04010000000000000000" pitchFamily="82" charset="-52"/>
              </a:rPr>
              <a:t>б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0000FF"/>
                </a:solidFill>
                <a:latin typeface="Foo" panose="04010000000000000000" pitchFamily="82" charset="-52"/>
              </a:rPr>
              <a:t>р</a:t>
            </a:r>
            <a:r>
              <a:rPr lang="uk-UA" sz="6000" dirty="0">
                <a:ln w="19050">
                  <a:solidFill>
                    <a:schemeClr val="tx1"/>
                  </a:solidFill>
                </a:ln>
                <a:solidFill>
                  <a:srgbClr val="7030A0"/>
                </a:solidFill>
                <a:latin typeface="Foo" panose="04010000000000000000" pitchFamily="82" charset="-52"/>
              </a:rPr>
              <a:t>а</a:t>
            </a:r>
          </a:p>
        </p:txBody>
      </p: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7F62099D-B486-497B-824B-2ABB766C0A41}"/>
              </a:ext>
            </a:extLst>
          </p:cNvPr>
          <p:cNvGrpSpPr/>
          <p:nvPr/>
        </p:nvGrpSpPr>
        <p:grpSpPr>
          <a:xfrm>
            <a:off x="3912363" y="4791239"/>
            <a:ext cx="2201499" cy="1769195"/>
            <a:chOff x="4065926" y="-1591154"/>
            <a:chExt cx="2824653" cy="2115974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58339973-9EE3-490C-888C-8F53ABA0CEC2}"/>
                </a:ext>
              </a:extLst>
            </p:cNvPr>
            <p:cNvSpPr/>
            <p:nvPr/>
          </p:nvSpPr>
          <p:spPr>
            <a:xfrm>
              <a:off x="4285247" y="-1591154"/>
              <a:ext cx="2300329" cy="21159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5FC71D-23D7-49E2-8A7C-ED56A651E82C}"/>
                </a:ext>
              </a:extLst>
            </p:cNvPr>
            <p:cNvSpPr txBox="1"/>
            <p:nvPr/>
          </p:nvSpPr>
          <p:spPr>
            <a:xfrm>
              <a:off x="4065926" y="-1316452"/>
              <a:ext cx="2824653" cy="161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Розкажи, що </a:t>
              </a:r>
              <a:b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</a:b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робить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 тебе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щас-ливим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. Послухай інших</a:t>
              </a:r>
              <a:endParaRPr lang="uk-UA" sz="1400" dirty="0">
                <a:solidFill>
                  <a:srgbClr val="0033C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49BFDF4C-ADCB-485F-9153-FB521A560339}"/>
              </a:ext>
            </a:extLst>
          </p:cNvPr>
          <p:cNvGrpSpPr/>
          <p:nvPr/>
        </p:nvGrpSpPr>
        <p:grpSpPr>
          <a:xfrm>
            <a:off x="8092727" y="3569282"/>
            <a:ext cx="1808794" cy="1769195"/>
            <a:chOff x="4264785" y="-1591154"/>
            <a:chExt cx="2320790" cy="2115974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E66E9645-86BB-45C2-B734-A9BD0BBF4988}"/>
                </a:ext>
              </a:extLst>
            </p:cNvPr>
            <p:cNvSpPr/>
            <p:nvPr/>
          </p:nvSpPr>
          <p:spPr>
            <a:xfrm>
              <a:off x="4285246" y="-1591154"/>
              <a:ext cx="2300329" cy="21159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586EB2-1FCC-4320-BDF1-C3F9B22CB15C}"/>
                </a:ext>
              </a:extLst>
            </p:cNvPr>
            <p:cNvSpPr txBox="1"/>
            <p:nvPr/>
          </p:nvSpPr>
          <p:spPr>
            <a:xfrm>
              <a:off x="4264785" y="-1262515"/>
              <a:ext cx="2314853" cy="122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Придумай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веселе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побажання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 для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товаришів</a:t>
              </a:r>
              <a:endParaRPr lang="uk-UA" sz="1400" dirty="0">
                <a:solidFill>
                  <a:srgbClr val="0033C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7255023-A453-4B80-810A-3544484967F8}"/>
              </a:ext>
            </a:extLst>
          </p:cNvPr>
          <p:cNvGrpSpPr/>
          <p:nvPr/>
        </p:nvGrpSpPr>
        <p:grpSpPr>
          <a:xfrm>
            <a:off x="2459637" y="3399581"/>
            <a:ext cx="1916377" cy="1833436"/>
            <a:chOff x="4285246" y="-1591154"/>
            <a:chExt cx="2300329" cy="2115974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6AFB70B6-B3BC-425C-BF7A-08B1765D2530}"/>
                </a:ext>
              </a:extLst>
            </p:cNvPr>
            <p:cNvSpPr/>
            <p:nvPr/>
          </p:nvSpPr>
          <p:spPr>
            <a:xfrm>
              <a:off x="4285246" y="-1591154"/>
              <a:ext cx="2300329" cy="21159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F11F28-3791-4A6E-938D-4641692E1A16}"/>
                </a:ext>
              </a:extLst>
            </p:cNvPr>
            <p:cNvSpPr txBox="1"/>
            <p:nvPr/>
          </p:nvSpPr>
          <p:spPr>
            <a:xfrm>
              <a:off x="4548471" y="-955596"/>
              <a:ext cx="1788938" cy="118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ПОКАЖИ СМІШНУ</a:t>
              </a:r>
              <a:endParaRPr lang="en-US" sz="1400" dirty="0">
                <a:solidFill>
                  <a:srgbClr val="0033CC"/>
                </a:solidFill>
                <a:latin typeface="Comic Sans MS" panose="030F0702030302020204" pitchFamily="66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МОРДОЧКУ</a:t>
              </a:r>
              <a:endParaRPr lang="uk-UA" sz="1400" dirty="0">
                <a:solidFill>
                  <a:srgbClr val="0033C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53830FD2-6468-4FA1-B034-8A262DA48ED7}"/>
              </a:ext>
            </a:extLst>
          </p:cNvPr>
          <p:cNvGrpSpPr/>
          <p:nvPr/>
        </p:nvGrpSpPr>
        <p:grpSpPr>
          <a:xfrm>
            <a:off x="5364142" y="2696078"/>
            <a:ext cx="1786385" cy="1709447"/>
            <a:chOff x="4285246" y="-1591155"/>
            <a:chExt cx="2486950" cy="2317755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05799EC1-FBB7-4E6C-A628-2137569EC0FE}"/>
                </a:ext>
              </a:extLst>
            </p:cNvPr>
            <p:cNvSpPr/>
            <p:nvPr/>
          </p:nvSpPr>
          <p:spPr>
            <a:xfrm>
              <a:off x="4285246" y="-1591155"/>
              <a:ext cx="2486950" cy="23177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799F790-F95B-4F80-8604-BF9E5CCA633B}"/>
                </a:ext>
              </a:extLst>
            </p:cNvPr>
            <p:cNvSpPr txBox="1"/>
            <p:nvPr/>
          </p:nvSpPr>
          <p:spPr>
            <a:xfrm>
              <a:off x="4695202" y="-1090881"/>
              <a:ext cx="1634489" cy="1391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uk-UA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Розкажи смішну історію</a:t>
              </a: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B3CBD5FA-0F88-466E-9186-254DCC17F197}"/>
              </a:ext>
            </a:extLst>
          </p:cNvPr>
          <p:cNvGrpSpPr/>
          <p:nvPr/>
        </p:nvGrpSpPr>
        <p:grpSpPr>
          <a:xfrm>
            <a:off x="7274960" y="1568589"/>
            <a:ext cx="1825522" cy="1753932"/>
            <a:chOff x="4285246" y="-1591155"/>
            <a:chExt cx="2490537" cy="2317755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9F75F700-4CB1-404D-B358-02EB06B9D3D4}"/>
                </a:ext>
              </a:extLst>
            </p:cNvPr>
            <p:cNvSpPr/>
            <p:nvPr/>
          </p:nvSpPr>
          <p:spPr>
            <a:xfrm>
              <a:off x="4285246" y="-1591155"/>
              <a:ext cx="2486950" cy="23177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128DE1F-3399-4D2F-8625-6C91FCA571E3}"/>
                </a:ext>
              </a:extLst>
            </p:cNvPr>
            <p:cNvSpPr txBox="1"/>
            <p:nvPr/>
          </p:nvSpPr>
          <p:spPr>
            <a:xfrm>
              <a:off x="4338640" y="-1318827"/>
              <a:ext cx="2437143" cy="928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Скажи кожному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приємне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 слово</a:t>
              </a:r>
              <a:endParaRPr lang="uk-UA" sz="1400" dirty="0">
                <a:solidFill>
                  <a:srgbClr val="0033C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5FF0A7E0-AAF0-4BC8-8FD9-A4EAC65B3F3A}"/>
              </a:ext>
            </a:extLst>
          </p:cNvPr>
          <p:cNvGrpSpPr/>
          <p:nvPr/>
        </p:nvGrpSpPr>
        <p:grpSpPr>
          <a:xfrm>
            <a:off x="2716880" y="1316723"/>
            <a:ext cx="1984102" cy="1878946"/>
            <a:chOff x="4285246" y="-1591155"/>
            <a:chExt cx="2486950" cy="2317755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045C10B2-58BF-4E49-834D-B34FBB535E87}"/>
                </a:ext>
              </a:extLst>
            </p:cNvPr>
            <p:cNvSpPr/>
            <p:nvPr/>
          </p:nvSpPr>
          <p:spPr>
            <a:xfrm>
              <a:off x="4285246" y="-1591155"/>
              <a:ext cx="2486950" cy="23177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8866A4-96AD-4B98-B8B7-0542CDA66E58}"/>
                </a:ext>
              </a:extLst>
            </p:cNvPr>
            <p:cNvSpPr txBox="1"/>
            <p:nvPr/>
          </p:nvSpPr>
          <p:spPr>
            <a:xfrm>
              <a:off x="4358405" y="-1105301"/>
              <a:ext cx="2144742" cy="1265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СКАЖИ КОМПЛІМЕНТ ДРУГУ</a:t>
              </a:r>
              <a:endParaRPr lang="uk-UA" sz="1400" dirty="0">
                <a:solidFill>
                  <a:srgbClr val="0033CC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C03993E-58A4-4F83-AE05-5CDFE53A6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94" y="1534166"/>
            <a:ext cx="1997962" cy="132521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59C0A84-0578-4F63-AABE-E65253D68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5" y="4657252"/>
            <a:ext cx="1514992" cy="18789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2867C02-2A00-4C86-86D3-46DE292403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46" y="2865748"/>
            <a:ext cx="1742509" cy="150342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37C7264-91AB-4FF1-8796-D365C749D4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402">
            <a:off x="7342754" y="1563832"/>
            <a:ext cx="1571637" cy="158718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DB3FF76-D4B6-43B4-81F6-07511EB17D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914">
            <a:off x="2556469" y="3492672"/>
            <a:ext cx="1769594" cy="167849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C744FA4-E6C0-4EBC-B6CA-0ED91329C5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67" y="3548390"/>
            <a:ext cx="1684627" cy="1684627"/>
          </a:xfrm>
          <a:prstGeom prst="rect">
            <a:avLst/>
          </a:prstGeom>
        </p:spPr>
      </p:pic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7A6BDA5B-7200-465B-A211-49944D1603B7}"/>
              </a:ext>
            </a:extLst>
          </p:cNvPr>
          <p:cNvGrpSpPr/>
          <p:nvPr/>
        </p:nvGrpSpPr>
        <p:grpSpPr>
          <a:xfrm>
            <a:off x="6431139" y="4681543"/>
            <a:ext cx="1756479" cy="1769195"/>
            <a:chOff x="4285246" y="-1591154"/>
            <a:chExt cx="2337012" cy="2115974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31AC8A4F-6F92-4300-87A8-1720D5D9CB70}"/>
                </a:ext>
              </a:extLst>
            </p:cNvPr>
            <p:cNvSpPr/>
            <p:nvPr/>
          </p:nvSpPr>
          <p:spPr>
            <a:xfrm>
              <a:off x="4285246" y="-1591154"/>
              <a:ext cx="2300329" cy="21159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EA5175A-6919-4BAD-B583-287F07199970}"/>
                </a:ext>
              </a:extLst>
            </p:cNvPr>
            <p:cNvSpPr txBox="1"/>
            <p:nvPr/>
          </p:nvSpPr>
          <p:spPr>
            <a:xfrm>
              <a:off x="4321929" y="-1115930"/>
              <a:ext cx="2300329" cy="122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uk-UA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Зобрази якогось звіра, щоб друзі відгадали</a:t>
              </a:r>
            </a:p>
          </p:txBody>
        </p:sp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3ADE90A-C47A-4100-A5E8-B2DAF77DA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61" y="4601785"/>
            <a:ext cx="1816041" cy="1816041"/>
          </a:xfrm>
          <a:prstGeom prst="rect">
            <a:avLst/>
          </a:prstGeom>
        </p:spPr>
      </p:pic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689F54E3-6095-4424-BF83-2CB90AF91963}"/>
              </a:ext>
            </a:extLst>
          </p:cNvPr>
          <p:cNvGrpSpPr/>
          <p:nvPr/>
        </p:nvGrpSpPr>
        <p:grpSpPr>
          <a:xfrm>
            <a:off x="5160256" y="807500"/>
            <a:ext cx="1792847" cy="1769195"/>
            <a:chOff x="4285246" y="-1591154"/>
            <a:chExt cx="2300329" cy="2115974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C396E6E1-8913-4D42-B9A9-C6D223D9CE78}"/>
                </a:ext>
              </a:extLst>
            </p:cNvPr>
            <p:cNvSpPr/>
            <p:nvPr/>
          </p:nvSpPr>
          <p:spPr>
            <a:xfrm>
              <a:off x="4285246" y="-1591154"/>
              <a:ext cx="2300329" cy="21159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B03FFF3-DBF2-4397-8E27-A30C00EE595B}"/>
                </a:ext>
              </a:extLst>
            </p:cNvPr>
            <p:cNvSpPr txBox="1"/>
            <p:nvPr/>
          </p:nvSpPr>
          <p:spPr>
            <a:xfrm>
              <a:off x="4403513" y="-1210559"/>
              <a:ext cx="2071616" cy="161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Проплескай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якусь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мелодію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, щоб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діти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її</a:t>
              </a:r>
              <a:r>
                <a:rPr lang="ru-RU" sz="1400" dirty="0">
                  <a:solidFill>
                    <a:srgbClr val="0033CC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rgbClr val="0033CC"/>
                  </a:solidFill>
                  <a:latin typeface="Comic Sans MS" panose="030F0702030302020204" pitchFamily="66" charset="0"/>
                </a:rPr>
                <a:t>упізнали</a:t>
              </a:r>
              <a:endParaRPr lang="uk-UA" sz="1400" dirty="0">
                <a:solidFill>
                  <a:srgbClr val="0033CC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694A993-D77D-4CE3-A418-951F2190E5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60" y="823922"/>
            <a:ext cx="1797304" cy="179730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6F1C679-0CA8-4028-9813-98934C1C83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66337">
            <a:off x="4075477" y="2435650"/>
            <a:ext cx="886867" cy="7699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6E7D4AC-8C5D-47CC-BDF6-86604C2A1B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10233969" y="1350802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497816E-8D36-4FBE-87E6-501843B4409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CFB2725-15C4-4FA0-B46D-57BB8108BCCB}"/>
              </a:ext>
            </a:extLst>
          </p:cNvPr>
          <p:cNvSpPr txBox="1"/>
          <p:nvPr/>
        </p:nvSpPr>
        <p:spPr>
          <a:xfrm>
            <a:off x="-3750313" y="7349470"/>
            <a:ext cx="190284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9600" dirty="0">
                <a:ln w="28575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AGCrownStyle" pitchFamily="2" charset="0"/>
              </a:rPr>
              <a:t>Подаруй  промінчик  добра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D657CE-6D9F-4761-B65B-F965F3D176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4154" y="-188020"/>
            <a:ext cx="10233969" cy="8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4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28D83-EBB8-46B5-8632-3A2022407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5" b="20895"/>
          <a:stretch/>
        </p:blipFill>
        <p:spPr>
          <a:xfrm>
            <a:off x="2591740" y="263632"/>
            <a:ext cx="6682753" cy="383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D23590-766F-4783-AAB2-07F3E6ECC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-195239" y="2039000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11773C-AE70-462A-984F-69715F0B6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3586576" y="1331511"/>
            <a:ext cx="46930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Все буде УКРАЇНА!</a:t>
            </a:r>
            <a:endParaRPr lang="ru-RU" sz="4400" b="1" cap="none" spc="0" dirty="0">
              <a:ln w="9525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74" y="1519579"/>
            <a:ext cx="6442894" cy="60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3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9664378" y="2237783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7E615E-0B35-4655-A728-785A2504E4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9" b="13139"/>
          <a:stretch/>
        </p:blipFill>
        <p:spPr>
          <a:xfrm>
            <a:off x="-1" y="-306594"/>
            <a:ext cx="10022785" cy="7260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36" y="2334044"/>
            <a:ext cx="2744175" cy="25932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2" y="-129600"/>
            <a:ext cx="2744175" cy="25932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82" y="1473616"/>
            <a:ext cx="2744175" cy="25932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20" y="-375162"/>
            <a:ext cx="2744175" cy="25932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58" y="2121927"/>
            <a:ext cx="2744175" cy="25932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74" y="176993"/>
            <a:ext cx="2744175" cy="25932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95" y="1278529"/>
            <a:ext cx="2744175" cy="25932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15" y="4066861"/>
            <a:ext cx="2744175" cy="25932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51" y="2485308"/>
            <a:ext cx="2744175" cy="25932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81390" y="-96160"/>
            <a:ext cx="3121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1"/>
                </a:solidFill>
              </a:rPr>
              <a:t>Мир- </a:t>
            </a:r>
            <a:r>
              <a:rPr lang="ru-RU" sz="5400" b="1" dirty="0" err="1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1"/>
                </a:solidFill>
              </a:rPr>
              <a:t>це</a:t>
            </a:r>
            <a:r>
              <a:rPr lang="ru-RU" sz="54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7788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280827" y="2022602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3154017" y="1005331"/>
            <a:ext cx="7076661" cy="3829008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Хай буде мир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віднині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і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довіку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!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Хай буде мир й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замовкнуть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війни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злі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І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сльози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щастя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на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своїх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обличчях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Відчують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всміхнені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 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усюди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матері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598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sp>
        <p:nvSpPr>
          <p:cNvPr id="2" name="Горизонтальный свиток 1"/>
          <p:cNvSpPr/>
          <p:nvPr/>
        </p:nvSpPr>
        <p:spPr>
          <a:xfrm>
            <a:off x="410817" y="1084844"/>
            <a:ext cx="7076661" cy="3829008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Хай буде мир.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Веселі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будуть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діти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,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Спокійними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скрізь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стануть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всі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жінки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І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перестануть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думати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ночами,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Що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десь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коханий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гине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на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війн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і.</a:t>
            </a:r>
            <a:endParaRPr lang="uk-UA" sz="3200" dirty="0">
              <a:solidFill>
                <a:schemeClr val="tx1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39E620-0C6B-49DE-87AB-C40270095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8455862" y="1084844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9824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375637" y="2009349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3154017" y="1005331"/>
            <a:ext cx="7076661" cy="3829008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Хай буде мир й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замовкнуть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всі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гармат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и.</a:t>
            </a:r>
          </a:p>
          <a:p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Доволі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крові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сліз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нещастя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й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бі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д…</a:t>
            </a:r>
          </a:p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Хай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відпочине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 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змучений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боя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ми</a:t>
            </a:r>
          </a:p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До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праці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звичний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чоловічий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рід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80215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sp>
        <p:nvSpPr>
          <p:cNvPr id="2" name="Горизонтальный свиток 1"/>
          <p:cNvSpPr/>
          <p:nvPr/>
        </p:nvSpPr>
        <p:spPr>
          <a:xfrm>
            <a:off x="1404730" y="1005331"/>
            <a:ext cx="7076661" cy="3829008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“Хай буде мир! “-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звертаються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до Бог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а,</a:t>
            </a:r>
          </a:p>
          <a:p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Чоло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зросивши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потом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трударі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,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Бо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хочуть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щоб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сміялись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дзвінко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діти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На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нашій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древній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галицькій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земл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і.</a:t>
            </a:r>
          </a:p>
          <a:p>
            <a:pPr algn="ctr"/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39E620-0C6B-49DE-87AB-C40270095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245566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D2A923-8987-42AC-9B8B-485F9DCA9895}"/>
              </a:ext>
            </a:extLst>
          </p:cNvPr>
          <p:cNvSpPr txBox="1"/>
          <p:nvPr/>
        </p:nvSpPr>
        <p:spPr>
          <a:xfrm>
            <a:off x="-7265894" y="5868008"/>
            <a:ext cx="24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Завантажити відповідь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BBD706-F78D-455F-9B74-77B8F190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t="46798" r="60344" b="37157"/>
          <a:stretch/>
        </p:blipFill>
        <p:spPr>
          <a:xfrm>
            <a:off x="-9360416" y="9337176"/>
            <a:ext cx="2265978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E220D8-B2A8-4BC4-9715-B8D4E681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42" t="46798" r="1" b="37157"/>
          <a:stretch/>
        </p:blipFill>
        <p:spPr>
          <a:xfrm>
            <a:off x="-8388681" y="9376868"/>
            <a:ext cx="2124327" cy="641454"/>
          </a:xfrm>
          <a:prstGeom prst="roundRect">
            <a:avLst>
              <a:gd name="adj" fmla="val 50000"/>
            </a:avLst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B81E9C-F284-4D2C-AB62-BC0A600D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06" t="48910" r="6620" b="39539"/>
          <a:stretch/>
        </p:blipFill>
        <p:spPr>
          <a:xfrm>
            <a:off x="-8517973" y="7744450"/>
            <a:ext cx="258583" cy="461818"/>
          </a:xfrm>
          <a:prstGeom prst="roundRect">
            <a:avLst>
              <a:gd name="adj" fmla="val 50000"/>
            </a:avLst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08DA43-9BE1-4D65-9F0A-76059FAF9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375637" y="1797314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3564835" y="912566"/>
            <a:ext cx="7076661" cy="3829008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Хай буде мир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віднині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і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довіку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!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Хай буде мир й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замовкнуть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війни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зл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і!</a:t>
            </a:r>
          </a:p>
          <a:p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Хай у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міцних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обіймах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всі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наро</a:t>
            </a:r>
            <a:r>
              <a:rPr lang="uk-UA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ди</a:t>
            </a:r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Ідуть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у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майбуття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через </a:t>
            </a:r>
            <a:r>
              <a:rPr lang="ru-RU" sz="32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вік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и.</a:t>
            </a:r>
          </a:p>
          <a:p>
            <a:pPr algn="ctr"/>
            <a:endParaRPr lang="uk-UA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0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DAB94F-E6C1-4B17-BC07-A45C6104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28D83-EBB8-46B5-8632-3A2022407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5" b="20895"/>
          <a:stretch/>
        </p:blipFill>
        <p:spPr>
          <a:xfrm>
            <a:off x="3018813" y="1853502"/>
            <a:ext cx="6682753" cy="383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21154B-511D-4722-9E0F-63952F2375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r="17909"/>
          <a:stretch/>
        </p:blipFill>
        <p:spPr>
          <a:xfrm>
            <a:off x="941271" y="1853502"/>
            <a:ext cx="2778380" cy="471637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D79F88-EBFB-4CB5-9646-4AD97B5F8C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656" l="9961" r="89844">
                        <a14:foregroundMark x1="56348" y1="8301" x2="52051" y2="9570"/>
                        <a14:foregroundMark x1="47949" y1="2344" x2="44434" y2="8203"/>
                        <a14:foregroundMark x1="37207" y1="10156" x2="37207" y2="10156"/>
                        <a14:foregroundMark x1="55176" y1="91797" x2="58496" y2="93945"/>
                        <a14:foregroundMark x1="36230" y1="94043" x2="3476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1" r="31362"/>
          <a:stretch/>
        </p:blipFill>
        <p:spPr>
          <a:xfrm flipH="1">
            <a:off x="9701566" y="1519579"/>
            <a:ext cx="2352889" cy="52511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3DDD49-AF74-4288-BC3D-5410E9D92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490" y="-1"/>
            <a:ext cx="10486265" cy="10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0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Office PowerPoint</Application>
  <PresentationFormat>Широкоэкранный</PresentationFormat>
  <Paragraphs>82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AGCrownStyle</vt:lpstr>
      <vt:lpstr>Arial</vt:lpstr>
      <vt:lpstr>Calibri</vt:lpstr>
      <vt:lpstr>Calibri Light</vt:lpstr>
      <vt:lpstr>Century Schoolbook</vt:lpstr>
      <vt:lpstr>Comic Sans MS</vt:lpstr>
      <vt:lpstr>Foo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Kum</cp:lastModifiedBy>
  <cp:revision>2</cp:revision>
  <dcterms:created xsi:type="dcterms:W3CDTF">2024-11-13T19:24:42Z</dcterms:created>
  <dcterms:modified xsi:type="dcterms:W3CDTF">2024-11-13T19:47:00Z</dcterms:modified>
</cp:coreProperties>
</file>