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0" r:id="rId5"/>
    <p:sldId id="261" r:id="rId6"/>
    <p:sldId id="259" r:id="rId7"/>
    <p:sldId id="264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4CEFB-A822-487A-8ECA-4CD2E712860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1C1DC-910F-4191-AC03-90D98D750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1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3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1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1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9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4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4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8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9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9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BB15-1947-48BC-B825-BA45BC286158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05363-DC87-4B28-90FA-92046537B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0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3237" y="3071235"/>
            <a:ext cx="9144000" cy="2387600"/>
          </a:xfrm>
        </p:spPr>
        <p:txBody>
          <a:bodyPr>
            <a:normAutofit/>
          </a:bodyPr>
          <a:lstStyle/>
          <a:p>
            <a:r>
              <a:rPr lang="ru-RU" b="1" dirty="0" smtClean="0"/>
              <a:t>,,</a:t>
            </a:r>
            <a:r>
              <a:rPr lang="ru-RU" b="1" dirty="0" err="1" smtClean="0"/>
              <a:t>Сміливість</a:t>
            </a:r>
            <a:r>
              <a:rPr lang="ru-RU" b="1" dirty="0" smtClean="0"/>
              <a:t> </a:t>
            </a:r>
            <a:r>
              <a:rPr lang="ru-RU" b="1" dirty="0" err="1" smtClean="0"/>
              <a:t>іти</a:t>
            </a:r>
            <a:r>
              <a:rPr lang="ru-RU" b="1" dirty="0" smtClean="0"/>
              <a:t> за </a:t>
            </a:r>
            <a:r>
              <a:rPr lang="ru-RU" b="1" dirty="0" err="1" smtClean="0"/>
              <a:t>мріямиˮ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Рисунок 3" descr="C:\Users\Admin\Desktop\0beaba5db21772703787c4a7415b57c9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1" r="46799" b="64813"/>
          <a:stretch/>
        </p:blipFill>
        <p:spPr bwMode="auto">
          <a:xfrm>
            <a:off x="142441" y="0"/>
            <a:ext cx="3450503" cy="36114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57307" y="110836"/>
            <a:ext cx="3477635" cy="32563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6610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Відгадайте</a:t>
            </a:r>
            <a:r>
              <a:rPr lang="ru-RU" dirty="0"/>
              <a:t> ребус</a:t>
            </a:r>
            <a:endParaRPr lang="en-US" dirty="0"/>
          </a:p>
        </p:txBody>
      </p:sp>
      <p:pic>
        <p:nvPicPr>
          <p:cNvPr id="4" name="Объект 3" descr="C:\Users\Dell\Desktop\chrome-capture-2024-10-6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647" y="1690688"/>
            <a:ext cx="9823938" cy="44287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6607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" b="5682"/>
          <a:stretch/>
        </p:blipFill>
        <p:spPr>
          <a:xfrm>
            <a:off x="208791" y="77894"/>
            <a:ext cx="11850033" cy="6572288"/>
          </a:xfrm>
        </p:spPr>
      </p:pic>
    </p:spTree>
    <p:extLst>
      <p:ext uri="{BB962C8B-B14F-4D97-AF65-F5344CB8AC3E}">
        <p14:creationId xmlns:p14="http://schemas.microsoft.com/office/powerpoint/2010/main" val="2856871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П'ять кроків до мрії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721481"/>
            <a:ext cx="57150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5082" y="561608"/>
            <a:ext cx="6096000" cy="50119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Мрія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думка про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приємне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інколи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нездійсненне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недосяжне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Витвір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уяви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фантазії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Мрії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відкрити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нас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захоплення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Коли ми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мріємо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досліджуємо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шляху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шукаємо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дійсно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захоплює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надихає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розвиватися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дізнаватися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Мрії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відкрити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нас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захоплення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7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ДИСТАНЦІЙНЕ НАВЧАННЯ — Тема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20" y="683491"/>
            <a:ext cx="10479453" cy="464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1623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pustunchik.ua/uploads/event/cache/98320e752f72582f6e63cf8fc56d1a3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28" y="365125"/>
            <a:ext cx="11869896" cy="600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1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965" y="350982"/>
            <a:ext cx="7934036" cy="5438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Мрія</a:t>
            </a:r>
            <a:r>
              <a:rPr lang="ru-RU" dirty="0" smtClean="0"/>
              <a:t> </a:t>
            </a:r>
            <a:r>
              <a:rPr lang="ru-RU" dirty="0"/>
              <a:t>про Перемогу –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мрія</a:t>
            </a:r>
            <a:r>
              <a:rPr lang="ru-RU" dirty="0"/>
              <a:t> про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мрія</a:t>
            </a:r>
            <a:r>
              <a:rPr lang="ru-RU" dirty="0"/>
              <a:t> про </a:t>
            </a:r>
            <a:r>
              <a:rPr lang="ru-RU" dirty="0" err="1"/>
              <a:t>відродження</a:t>
            </a:r>
            <a:r>
              <a:rPr lang="ru-RU" dirty="0"/>
              <a:t>, про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, про </a:t>
            </a:r>
            <a:r>
              <a:rPr lang="ru-RU" dirty="0" err="1"/>
              <a:t>повернення</a:t>
            </a:r>
            <a:r>
              <a:rPr lang="ru-RU" dirty="0"/>
              <a:t> до нормального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наше </a:t>
            </a:r>
            <a:r>
              <a:rPr lang="ru-RU" dirty="0" err="1"/>
              <a:t>бажання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могла </a:t>
            </a:r>
            <a:r>
              <a:rPr lang="ru-RU" dirty="0" err="1"/>
              <a:t>спати</a:t>
            </a:r>
            <a:r>
              <a:rPr lang="ru-RU" dirty="0"/>
              <a:t> </a:t>
            </a:r>
            <a:r>
              <a:rPr lang="ru-RU" dirty="0" err="1"/>
              <a:t>спокійно</a:t>
            </a:r>
            <a:r>
              <a:rPr lang="ru-RU" dirty="0"/>
              <a:t>, а  </a:t>
            </a:r>
            <a:r>
              <a:rPr lang="ru-RU" dirty="0" err="1"/>
              <a:t>матері</a:t>
            </a:r>
            <a:r>
              <a:rPr lang="ru-RU" dirty="0"/>
              <a:t> – не </a:t>
            </a:r>
            <a:r>
              <a:rPr lang="ru-RU" dirty="0" err="1"/>
              <a:t>боялися</a:t>
            </a:r>
            <a:r>
              <a:rPr lang="ru-RU" dirty="0"/>
              <a:t> за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синів</a:t>
            </a:r>
            <a:r>
              <a:rPr lang="ru-RU" dirty="0"/>
              <a:t> та </a:t>
            </a:r>
            <a:r>
              <a:rPr lang="ru-RU" dirty="0" err="1"/>
              <a:t>дочок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про те,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місто</a:t>
            </a:r>
            <a:r>
              <a:rPr lang="ru-RU" dirty="0"/>
              <a:t> і село </a:t>
            </a:r>
            <a:r>
              <a:rPr lang="ru-RU" dirty="0" err="1"/>
              <a:t>відновило</a:t>
            </a:r>
            <a:r>
              <a:rPr lang="ru-RU" dirty="0"/>
              <a:t> свою красу та </a:t>
            </a:r>
            <a:r>
              <a:rPr lang="ru-RU" dirty="0" err="1"/>
              <a:t>процвітання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мрія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нам </a:t>
            </a:r>
            <a:r>
              <a:rPr lang="ru-RU" dirty="0" err="1"/>
              <a:t>сили</a:t>
            </a:r>
            <a:r>
              <a:rPr lang="ru-RU" dirty="0"/>
              <a:t>. Вона </a:t>
            </a:r>
            <a:r>
              <a:rPr lang="ru-RU" dirty="0" err="1"/>
              <a:t>мотивує</a:t>
            </a:r>
            <a:r>
              <a:rPr lang="ru-RU" dirty="0"/>
              <a:t> нас </a:t>
            </a:r>
            <a:r>
              <a:rPr lang="ru-RU" dirty="0" err="1"/>
              <a:t>працювати</a:t>
            </a:r>
            <a:r>
              <a:rPr lang="ru-RU" dirty="0"/>
              <a:t>, </a:t>
            </a:r>
            <a:r>
              <a:rPr lang="ru-RU" dirty="0" err="1"/>
              <a:t>допомагати</a:t>
            </a:r>
            <a:r>
              <a:rPr lang="ru-RU" dirty="0"/>
              <a:t> один одному, </a:t>
            </a:r>
            <a:r>
              <a:rPr lang="ru-RU" dirty="0" err="1"/>
              <a:t>підтримувати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. Вона </a:t>
            </a:r>
            <a:r>
              <a:rPr lang="ru-RU" dirty="0" err="1"/>
              <a:t>об'єднує</a:t>
            </a:r>
            <a:r>
              <a:rPr lang="ru-RU" dirty="0"/>
              <a:t> нас у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неподільний</a:t>
            </a:r>
            <a:r>
              <a:rPr lang="ru-RU" dirty="0"/>
              <a:t> народ. </a:t>
            </a:r>
            <a:r>
              <a:rPr lang="ru-RU" dirty="0" err="1"/>
              <a:t>Мрія</a:t>
            </a:r>
            <a:r>
              <a:rPr lang="ru-RU" dirty="0"/>
              <a:t> про Перемогу – </a:t>
            </a:r>
            <a:r>
              <a:rPr lang="ru-RU" dirty="0" err="1"/>
              <a:t>це</a:t>
            </a:r>
            <a:r>
              <a:rPr lang="ru-RU" dirty="0"/>
              <a:t> не просто </a:t>
            </a:r>
            <a:r>
              <a:rPr lang="ru-RU" dirty="0" err="1"/>
              <a:t>бажання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наша </a:t>
            </a:r>
            <a:r>
              <a:rPr lang="ru-RU" dirty="0" err="1"/>
              <a:t>спільна</a:t>
            </a:r>
            <a:r>
              <a:rPr lang="ru-RU" dirty="0"/>
              <a:t> мета, наш </a:t>
            </a:r>
            <a:r>
              <a:rPr lang="ru-RU" dirty="0" err="1"/>
              <a:t>спільний</a:t>
            </a:r>
            <a:r>
              <a:rPr lang="ru-RU" dirty="0"/>
              <a:t> шлях до </a:t>
            </a:r>
            <a:r>
              <a:rPr lang="ru-RU" dirty="0" err="1"/>
              <a:t>щасливого</a:t>
            </a:r>
            <a:r>
              <a:rPr lang="ru-RU" dirty="0"/>
              <a:t> і мирного </a:t>
            </a:r>
            <a:r>
              <a:rPr lang="ru-RU" dirty="0" err="1"/>
              <a:t>життя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Ми віримо що &quot;Мирна Україна &quot; настане скоро | Анегдоти UA ❷⓿❶❺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223496"/>
            <a:ext cx="3682711" cy="247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236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Центр розвитку «Дитячі мрії»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31" y="189635"/>
            <a:ext cx="4276870" cy="418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Мир після нашої Перемоги - це найзаповітніша мрія | Деснянська районна в  місті Києві державна адміністраці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2" y="1553761"/>
            <a:ext cx="7560054" cy="50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8644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Дякую за увагу Картинки і слова від Побажайко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91" y="100401"/>
            <a:ext cx="11595533" cy="662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7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126</Words>
  <Application>Microsoft Office PowerPoint</Application>
  <PresentationFormat>Широкоэкранный</PresentationFormat>
  <Paragraphs>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,,Сміливість іти за мріямиˮ </vt:lpstr>
      <vt:lpstr>Відгадайте ребус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Відгадайте ребус</dc:title>
  <dc:creator>Admin</dc:creator>
  <cp:lastModifiedBy>Dell</cp:lastModifiedBy>
  <cp:revision>7</cp:revision>
  <dcterms:created xsi:type="dcterms:W3CDTF">2024-11-10T12:46:20Z</dcterms:created>
  <dcterms:modified xsi:type="dcterms:W3CDTF">2024-11-12T10:04:33Z</dcterms:modified>
</cp:coreProperties>
</file>