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19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29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97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33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6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11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0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9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8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9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0032-194F-487C-A4E6-F8BA2C47E1A9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3DC8-8630-45CA-B68C-C9BDE915A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5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qRqIfVmcZg" TargetMode="External"/><Relationship Id="rId3" Type="http://schemas.openxmlformats.org/officeDocument/2006/relationships/hyperlink" Target="https://kazka.fun/" TargetMode="External"/><Relationship Id="rId7" Type="http://schemas.openxmlformats.org/officeDocument/2006/relationships/hyperlink" Target="https://padlet.com/svetlanaivvm/padlet-pzylsveekgrxxd4e" TargetMode="External"/><Relationship Id="rId2" Type="http://schemas.openxmlformats.org/officeDocument/2006/relationships/hyperlink" Target="https://www.canva.com/uk_ua/stvoryty/poste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leonardo.ai/" TargetMode="External"/><Relationship Id="rId5" Type="http://schemas.openxmlformats.org/officeDocument/2006/relationships/hyperlink" Target="https://youtu.be/NvkyL7BqQZQ" TargetMode="External"/><Relationship Id="rId4" Type="http://schemas.openxmlformats.org/officeDocument/2006/relationships/hyperlink" Target="https://www.mentimeter.com/" TargetMode="External"/><Relationship Id="rId9" Type="http://schemas.openxmlformats.org/officeDocument/2006/relationships/hyperlink" Target="https://www.menti.com/alem8vej7pt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453" y="805841"/>
            <a:ext cx="9144000" cy="2387600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Подорож </a:t>
            </a:r>
            <a:br>
              <a:rPr lang="uk-UA" sz="72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uk-UA" sz="72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 Країни Мрій</a:t>
            </a:r>
            <a:endParaRPr lang="uk-UA" sz="72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2261" y="3719146"/>
            <a:ext cx="9144000" cy="1943100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uk-UA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ля учнів 4 класу</a:t>
            </a:r>
          </a:p>
          <a:p>
            <a:endParaRPr lang="uk-UA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Підготувала:</a:t>
            </a:r>
          </a:p>
          <a:p>
            <a:r>
              <a:rPr lang="uk-UA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</a:t>
            </a:r>
            <a:r>
              <a:rPr lang="uk-UA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читель початкових класів</a:t>
            </a:r>
            <a:endParaRPr lang="uk-UA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Данилейко</a:t>
            </a:r>
            <a:r>
              <a:rPr lang="uk-UA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Світлана Петрівна</a:t>
            </a:r>
            <a:endParaRPr lang="uk-UA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3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75142" y="28375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Picture 1" descr="Leonardo_Phoenix_A_majestic_fairytale_castle_sits_atop_a_lush_2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42" y="2837549"/>
            <a:ext cx="5927725" cy="3352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8038" y="668215"/>
            <a:ext cx="5345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Країна Мрій</a:t>
            </a:r>
            <a:endParaRPr lang="uk-UA" sz="6000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2211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7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9875" y="324066"/>
            <a:ext cx="6635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Гора Невпевненості </a:t>
            </a:r>
            <a:endParaRPr lang="uk-UA" sz="4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09207" y="2909455"/>
            <a:ext cx="12192000" cy="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49" name="Picture 1" descr="Leonardo_Phoenix_Majestic_mountains_with_golden_shimmering_pea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07" y="2909455"/>
            <a:ext cx="5927725" cy="3352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0825" cy="31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59" y="3144585"/>
            <a:ext cx="5933333" cy="33619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9215" y="982424"/>
            <a:ext cx="389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i="1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Ліс Страхів</a:t>
            </a:r>
            <a:endParaRPr lang="uk-UA" sz="4800" dirty="0">
              <a:solidFill>
                <a:srgbClr val="ED7D31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1716" cy="33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48" y="3216363"/>
            <a:ext cx="5933333" cy="33619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91166" y="191171"/>
            <a:ext cx="4219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i="1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Річка </a:t>
            </a:r>
          </a:p>
          <a:p>
            <a:pPr lvl="0" algn="ctr"/>
            <a:r>
              <a:rPr lang="uk-UA" sz="4800" i="1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Випробувань</a:t>
            </a:r>
            <a:endParaRPr lang="uk-UA" sz="4800" dirty="0">
              <a:solidFill>
                <a:srgbClr val="ED7D31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-17585"/>
            <a:ext cx="2103120" cy="2103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1" y="0"/>
            <a:ext cx="2106565" cy="2103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5762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02" y="1959062"/>
            <a:ext cx="5933333" cy="33619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1006" y="595618"/>
            <a:ext cx="3147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i="1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Міст Мрії</a:t>
            </a:r>
            <a:endParaRPr lang="uk-UA" sz="4800" dirty="0">
              <a:solidFill>
                <a:srgbClr val="ED7D31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4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344" y="1131948"/>
            <a:ext cx="3329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i="1" dirty="0" smtClean="0">
                <a:solidFill>
                  <a:srgbClr val="ED7D31">
                    <a:lumMod val="75000"/>
                  </a:srgb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Рефлексія</a:t>
            </a:r>
            <a:endParaRPr lang="uk-UA" sz="4800" dirty="0">
              <a:solidFill>
                <a:srgbClr val="ED7D31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0521" y="2119174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9207" y="194787"/>
            <a:ext cx="6096000" cy="44115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400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https://citatosfera.top/czytaty-pro-mriyu/ © </a:t>
            </a:r>
            <a:r>
              <a:rPr lang="uk-UA" sz="1600" u="sng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citatosfera.top</a:t>
            </a:r>
            <a:r>
              <a:rPr lang="uk-UA" sz="160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https://www.canva.com/uk_ua/stvoryty/postery/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https://kazka.fun/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https://www.mentimeter.com/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https://youtu.be/NvkyL7BqQZQ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https://app.leonardo.ai/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https://padlet.com/svetlanaivvm/padlet-pzylsveekgrxxd4e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https://youtu.be/hqRqIfVmcZg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https://www.menti.com/alem8vej7ptp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3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922" y="2011179"/>
            <a:ext cx="6999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600" i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Дякую за увагу!</a:t>
            </a:r>
            <a:endParaRPr lang="uk-UA" sz="6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30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66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Times New Roman</vt:lpstr>
      <vt:lpstr>Тема Office</vt:lpstr>
      <vt:lpstr>Подорож  до Країни Мрій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Иуан Грозный</dc:creator>
  <cp:lastModifiedBy>Иуан Грозный</cp:lastModifiedBy>
  <cp:revision>9</cp:revision>
  <dcterms:created xsi:type="dcterms:W3CDTF">2024-10-21T12:41:22Z</dcterms:created>
  <dcterms:modified xsi:type="dcterms:W3CDTF">2024-10-21T14:02:10Z</dcterms:modified>
</cp:coreProperties>
</file>