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  <p:sldId id="263" r:id="rId6"/>
    <p:sldId id="262" r:id="rId7"/>
    <p:sldId id="264" r:id="rId8"/>
    <p:sldId id="265" r:id="rId9"/>
    <p:sldId id="267" r:id="rId10"/>
    <p:sldId id="268" r:id="rId11"/>
    <p:sldId id="269" r:id="rId12"/>
    <p:sldId id="266" r:id="rId13"/>
    <p:sldId id="271" r:id="rId14"/>
    <p:sldId id="272" r:id="rId15"/>
    <p:sldId id="270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B9511D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umilo.irinka@gmail.com" userId="40845209fc64ff61" providerId="LiveId" clId="{1182D76A-3148-4291-B1D8-C34E9F075AF1}"/>
    <pc:docChg chg="undo custSel addSld delSld modSld sldOrd">
      <pc:chgData name="shumilo.irinka@gmail.com" userId="40845209fc64ff61" providerId="LiveId" clId="{1182D76A-3148-4291-B1D8-C34E9F075AF1}" dt="2024-10-20T12:21:16.206" v="1020" actId="20577"/>
      <pc:docMkLst>
        <pc:docMk/>
      </pc:docMkLst>
      <pc:sldChg chg="addSp modSp mod">
        <pc:chgData name="shumilo.irinka@gmail.com" userId="40845209fc64ff61" providerId="LiveId" clId="{1182D76A-3148-4291-B1D8-C34E9F075AF1}" dt="2024-10-19T17:58:22.010" v="79" actId="1076"/>
        <pc:sldMkLst>
          <pc:docMk/>
          <pc:sldMk cId="1391738946" sldId="256"/>
        </pc:sldMkLst>
        <pc:spChg chg="add mod">
          <ac:chgData name="shumilo.irinka@gmail.com" userId="40845209fc64ff61" providerId="LiveId" clId="{1182D76A-3148-4291-B1D8-C34E9F075AF1}" dt="2024-10-19T17:58:22.010" v="79" actId="1076"/>
          <ac:spMkLst>
            <pc:docMk/>
            <pc:sldMk cId="1391738946" sldId="256"/>
            <ac:spMk id="7" creationId="{9A50AA24-3F7C-4B72-B82D-5D9504871E46}"/>
          </ac:spMkLst>
        </pc:spChg>
        <pc:picChg chg="add mod">
          <ac:chgData name="shumilo.irinka@gmail.com" userId="40845209fc64ff61" providerId="LiveId" clId="{1182D76A-3148-4291-B1D8-C34E9F075AF1}" dt="2024-10-19T17:58:13.048" v="77" actId="1076"/>
          <ac:picMkLst>
            <pc:docMk/>
            <pc:sldMk cId="1391738946" sldId="256"/>
            <ac:picMk id="8" creationId="{5800627E-6C4B-46D4-ADFD-7662DDF23805}"/>
          </ac:picMkLst>
        </pc:picChg>
        <pc:picChg chg="add mod">
          <ac:chgData name="shumilo.irinka@gmail.com" userId="40845209fc64ff61" providerId="LiveId" clId="{1182D76A-3148-4291-B1D8-C34E9F075AF1}" dt="2024-10-19T17:58:16.460" v="78" actId="1076"/>
          <ac:picMkLst>
            <pc:docMk/>
            <pc:sldMk cId="1391738946" sldId="256"/>
            <ac:picMk id="9" creationId="{9BA6A6DC-EAB0-46C5-9CD3-979818470AE4}"/>
          </ac:picMkLst>
        </pc:picChg>
      </pc:sldChg>
      <pc:sldChg chg="addSp modSp mod">
        <pc:chgData name="shumilo.irinka@gmail.com" userId="40845209fc64ff61" providerId="LiveId" clId="{1182D76A-3148-4291-B1D8-C34E9F075AF1}" dt="2024-10-19T18:04:06.489" v="115" actId="1076"/>
        <pc:sldMkLst>
          <pc:docMk/>
          <pc:sldMk cId="377182821" sldId="257"/>
        </pc:sldMkLst>
        <pc:spChg chg="add mod">
          <ac:chgData name="shumilo.irinka@gmail.com" userId="40845209fc64ff61" providerId="LiveId" clId="{1182D76A-3148-4291-B1D8-C34E9F075AF1}" dt="2024-10-19T18:03:09.852" v="107" actId="255"/>
          <ac:spMkLst>
            <pc:docMk/>
            <pc:sldMk cId="377182821" sldId="257"/>
            <ac:spMk id="4" creationId="{7E56C459-70BA-4FA6-8361-54746EA87213}"/>
          </ac:spMkLst>
        </pc:spChg>
        <pc:spChg chg="add mod">
          <ac:chgData name="shumilo.irinka@gmail.com" userId="40845209fc64ff61" providerId="LiveId" clId="{1182D76A-3148-4291-B1D8-C34E9F075AF1}" dt="2024-10-19T18:04:06.489" v="115" actId="1076"/>
          <ac:spMkLst>
            <pc:docMk/>
            <pc:sldMk cId="377182821" sldId="257"/>
            <ac:spMk id="7" creationId="{82C52C30-34D9-42A6-B4ED-6104FB2D9138}"/>
          </ac:spMkLst>
        </pc:spChg>
        <pc:spChg chg="add mod">
          <ac:chgData name="shumilo.irinka@gmail.com" userId="40845209fc64ff61" providerId="LiveId" clId="{1182D76A-3148-4291-B1D8-C34E9F075AF1}" dt="2024-10-19T18:01:51.414" v="96" actId="21"/>
          <ac:spMkLst>
            <pc:docMk/>
            <pc:sldMk cId="377182821" sldId="257"/>
            <ac:spMk id="8" creationId="{EF597FEB-C737-4E14-97D8-9FC9BA7156C5}"/>
          </ac:spMkLst>
        </pc:spChg>
        <pc:spChg chg="add mod">
          <ac:chgData name="shumilo.irinka@gmail.com" userId="40845209fc64ff61" providerId="LiveId" clId="{1182D76A-3148-4291-B1D8-C34E9F075AF1}" dt="2024-10-19T18:03:36.369" v="111" actId="207"/>
          <ac:spMkLst>
            <pc:docMk/>
            <pc:sldMk cId="377182821" sldId="257"/>
            <ac:spMk id="9" creationId="{C1B54D1C-D369-4F1E-BCCF-60E44924161F}"/>
          </ac:spMkLst>
        </pc:spChg>
        <pc:spChg chg="add mod">
          <ac:chgData name="shumilo.irinka@gmail.com" userId="40845209fc64ff61" providerId="LiveId" clId="{1182D76A-3148-4291-B1D8-C34E9F075AF1}" dt="2024-10-19T18:03:29.271" v="110" actId="207"/>
          <ac:spMkLst>
            <pc:docMk/>
            <pc:sldMk cId="377182821" sldId="257"/>
            <ac:spMk id="10" creationId="{77831C13-0DB5-4575-B1F9-BDA146F1B42D}"/>
          </ac:spMkLst>
        </pc:spChg>
        <pc:spChg chg="add mod">
          <ac:chgData name="shumilo.irinka@gmail.com" userId="40845209fc64ff61" providerId="LiveId" clId="{1182D76A-3148-4291-B1D8-C34E9F075AF1}" dt="2024-10-19T18:03:51.530" v="114" actId="20577"/>
          <ac:spMkLst>
            <pc:docMk/>
            <pc:sldMk cId="377182821" sldId="257"/>
            <ac:spMk id="11" creationId="{771A5E07-5F23-4250-A8AD-6BB69ADAC327}"/>
          </ac:spMkLst>
        </pc:spChg>
        <pc:picChg chg="mod">
          <ac:chgData name="shumilo.irinka@gmail.com" userId="40845209fc64ff61" providerId="LiveId" clId="{1182D76A-3148-4291-B1D8-C34E9F075AF1}" dt="2024-10-19T18:03:11.599" v="108" actId="1076"/>
          <ac:picMkLst>
            <pc:docMk/>
            <pc:sldMk cId="377182821" sldId="257"/>
            <ac:picMk id="5" creationId="{054D104F-9231-4878-B8C5-E8BCFF2D3A27}"/>
          </ac:picMkLst>
        </pc:picChg>
        <pc:picChg chg="add mod">
          <ac:chgData name="shumilo.irinka@gmail.com" userId="40845209fc64ff61" providerId="LiveId" clId="{1182D76A-3148-4291-B1D8-C34E9F075AF1}" dt="2024-10-19T18:00:22.327" v="88" actId="1076"/>
          <ac:picMkLst>
            <pc:docMk/>
            <pc:sldMk cId="377182821" sldId="257"/>
            <ac:picMk id="6" creationId="{258273BA-3E9A-4EF8-B9E1-8A1EABCEAB6D}"/>
          </ac:picMkLst>
        </pc:picChg>
      </pc:sldChg>
      <pc:sldChg chg="addSp delSp modSp mod ord">
        <pc:chgData name="shumilo.irinka@gmail.com" userId="40845209fc64ff61" providerId="LiveId" clId="{1182D76A-3148-4291-B1D8-C34E9F075AF1}" dt="2024-10-19T19:13:21.837" v="1001" actId="1076"/>
        <pc:sldMkLst>
          <pc:docMk/>
          <pc:sldMk cId="3536492671" sldId="258"/>
        </pc:sldMkLst>
        <pc:spChg chg="add mod">
          <ac:chgData name="shumilo.irinka@gmail.com" userId="40845209fc64ff61" providerId="LiveId" clId="{1182D76A-3148-4291-B1D8-C34E9F075AF1}" dt="2024-10-19T18:18:20.946" v="193" actId="1076"/>
          <ac:spMkLst>
            <pc:docMk/>
            <pc:sldMk cId="3536492671" sldId="258"/>
            <ac:spMk id="2" creationId="{B886A324-2C49-455D-886A-061ED86A268E}"/>
          </ac:spMkLst>
        </pc:spChg>
        <pc:spChg chg="add mod">
          <ac:chgData name="shumilo.irinka@gmail.com" userId="40845209fc64ff61" providerId="LiveId" clId="{1182D76A-3148-4291-B1D8-C34E9F075AF1}" dt="2024-10-19T19:13:21.837" v="1001" actId="1076"/>
          <ac:spMkLst>
            <pc:docMk/>
            <pc:sldMk cId="3536492671" sldId="258"/>
            <ac:spMk id="16" creationId="{36AE3AF3-0886-4CAD-9115-B6F5CDA830AE}"/>
          </ac:spMkLst>
        </pc:spChg>
        <pc:picChg chg="add del mod">
          <ac:chgData name="shumilo.irinka@gmail.com" userId="40845209fc64ff61" providerId="LiveId" clId="{1182D76A-3148-4291-B1D8-C34E9F075AF1}" dt="2024-10-19T18:16:08.782" v="185" actId="21"/>
          <ac:picMkLst>
            <pc:docMk/>
            <pc:sldMk cId="3536492671" sldId="258"/>
            <ac:picMk id="4" creationId="{5F54AB56-C55A-46B8-BA40-DA15AA28F53E}"/>
          </ac:picMkLst>
        </pc:picChg>
        <pc:picChg chg="add del mod">
          <ac:chgData name="shumilo.irinka@gmail.com" userId="40845209fc64ff61" providerId="LiveId" clId="{1182D76A-3148-4291-B1D8-C34E9F075AF1}" dt="2024-10-19T18:16:29.767" v="188" actId="21"/>
          <ac:picMkLst>
            <pc:docMk/>
            <pc:sldMk cId="3536492671" sldId="258"/>
            <ac:picMk id="5" creationId="{054D104F-9231-4878-B8C5-E8BCFF2D3A27}"/>
          </ac:picMkLst>
        </pc:picChg>
        <pc:picChg chg="add mod">
          <ac:chgData name="shumilo.irinka@gmail.com" userId="40845209fc64ff61" providerId="LiveId" clId="{1182D76A-3148-4291-B1D8-C34E9F075AF1}" dt="2024-10-19T18:10:49.460" v="161" actId="571"/>
          <ac:picMkLst>
            <pc:docMk/>
            <pc:sldMk cId="3536492671" sldId="258"/>
            <ac:picMk id="6" creationId="{0F0ACF80-2DC5-4375-90B3-ED014614300A}"/>
          </ac:picMkLst>
        </pc:picChg>
        <pc:picChg chg="add mod">
          <ac:chgData name="shumilo.irinka@gmail.com" userId="40845209fc64ff61" providerId="LiveId" clId="{1182D76A-3148-4291-B1D8-C34E9F075AF1}" dt="2024-10-19T18:10:49.460" v="161" actId="571"/>
          <ac:picMkLst>
            <pc:docMk/>
            <pc:sldMk cId="3536492671" sldId="258"/>
            <ac:picMk id="7" creationId="{BD0B2938-A73F-4E8F-81EE-295F25A735FB}"/>
          </ac:picMkLst>
        </pc:picChg>
        <pc:picChg chg="add del mod">
          <ac:chgData name="shumilo.irinka@gmail.com" userId="40845209fc64ff61" providerId="LiveId" clId="{1182D76A-3148-4291-B1D8-C34E9F075AF1}" dt="2024-10-19T18:11:23.921" v="168"/>
          <ac:picMkLst>
            <pc:docMk/>
            <pc:sldMk cId="3536492671" sldId="258"/>
            <ac:picMk id="8" creationId="{32A0F976-E928-497F-8B02-DE34600033FA}"/>
          </ac:picMkLst>
        </pc:picChg>
        <pc:picChg chg="add del mod">
          <ac:chgData name="shumilo.irinka@gmail.com" userId="40845209fc64ff61" providerId="LiveId" clId="{1182D76A-3148-4291-B1D8-C34E9F075AF1}" dt="2024-10-19T18:11:23.921" v="168"/>
          <ac:picMkLst>
            <pc:docMk/>
            <pc:sldMk cId="3536492671" sldId="258"/>
            <ac:picMk id="9" creationId="{CCB59132-7D65-49B0-AB31-BD71C8793A00}"/>
          </ac:picMkLst>
        </pc:picChg>
        <pc:picChg chg="add mod">
          <ac:chgData name="shumilo.irinka@gmail.com" userId="40845209fc64ff61" providerId="LiveId" clId="{1182D76A-3148-4291-B1D8-C34E9F075AF1}" dt="2024-10-19T18:18:33.394" v="195" actId="1076"/>
          <ac:picMkLst>
            <pc:docMk/>
            <pc:sldMk cId="3536492671" sldId="258"/>
            <ac:picMk id="11" creationId="{2A261999-F9C7-4169-89E1-FCAB455C8554}"/>
          </ac:picMkLst>
        </pc:picChg>
        <pc:picChg chg="add del mod">
          <ac:chgData name="shumilo.irinka@gmail.com" userId="40845209fc64ff61" providerId="LiveId" clId="{1182D76A-3148-4291-B1D8-C34E9F075AF1}" dt="2024-10-19T18:11:53.868" v="178"/>
          <ac:picMkLst>
            <pc:docMk/>
            <pc:sldMk cId="3536492671" sldId="258"/>
            <ac:picMk id="1026" creationId="{8E4A4153-2143-4774-A17C-3C81E85AB4DE}"/>
          </ac:picMkLst>
        </pc:picChg>
        <pc:picChg chg="add del mod">
          <ac:chgData name="shumilo.irinka@gmail.com" userId="40845209fc64ff61" providerId="LiveId" clId="{1182D76A-3148-4291-B1D8-C34E9F075AF1}" dt="2024-10-19T18:16:08.782" v="185" actId="21"/>
          <ac:picMkLst>
            <pc:docMk/>
            <pc:sldMk cId="3536492671" sldId="258"/>
            <ac:picMk id="1028" creationId="{6064606E-1EB9-4830-9144-F4878C125A9E}"/>
          </ac:picMkLst>
        </pc:picChg>
        <pc:picChg chg="add del">
          <ac:chgData name="shumilo.irinka@gmail.com" userId="40845209fc64ff61" providerId="LiveId" clId="{1182D76A-3148-4291-B1D8-C34E9F075AF1}" dt="2024-10-19T18:16:32.924" v="189"/>
          <ac:picMkLst>
            <pc:docMk/>
            <pc:sldMk cId="3536492671" sldId="258"/>
            <ac:picMk id="1030" creationId="{B198E52D-5D25-419B-974F-C29DC302B66E}"/>
          </ac:picMkLst>
        </pc:picChg>
      </pc:sldChg>
      <pc:sldChg chg="addSp delSp modSp mod ord chgLayout">
        <pc:chgData name="shumilo.irinka@gmail.com" userId="40845209fc64ff61" providerId="LiveId" clId="{1182D76A-3148-4291-B1D8-C34E9F075AF1}" dt="2024-10-19T17:49:49.584" v="46" actId="20577"/>
        <pc:sldMkLst>
          <pc:docMk/>
          <pc:sldMk cId="663074890" sldId="259"/>
        </pc:sldMkLst>
        <pc:spChg chg="add mod">
          <ac:chgData name="shumilo.irinka@gmail.com" userId="40845209fc64ff61" providerId="LiveId" clId="{1182D76A-3148-4291-B1D8-C34E9F075AF1}" dt="2024-10-19T17:49:49.584" v="46" actId="20577"/>
          <ac:spMkLst>
            <pc:docMk/>
            <pc:sldMk cId="663074890" sldId="259"/>
            <ac:spMk id="6" creationId="{EE185102-F952-41C8-B526-4499B9F3715B}"/>
          </ac:spMkLst>
        </pc:spChg>
        <pc:picChg chg="add mod">
          <ac:chgData name="shumilo.irinka@gmail.com" userId="40845209fc64ff61" providerId="LiveId" clId="{1182D76A-3148-4291-B1D8-C34E9F075AF1}" dt="2024-10-19T17:48:28.768" v="31" actId="14100"/>
          <ac:picMkLst>
            <pc:docMk/>
            <pc:sldMk cId="663074890" sldId="259"/>
            <ac:picMk id="3" creationId="{8FE126CC-4288-4C90-956D-961113F1B109}"/>
          </ac:picMkLst>
        </pc:picChg>
        <pc:picChg chg="del mod">
          <ac:chgData name="shumilo.irinka@gmail.com" userId="40845209fc64ff61" providerId="LiveId" clId="{1182D76A-3148-4291-B1D8-C34E9F075AF1}" dt="2024-10-19T17:47:52.258" v="25" actId="21"/>
          <ac:picMkLst>
            <pc:docMk/>
            <pc:sldMk cId="663074890" sldId="259"/>
            <ac:picMk id="5" creationId="{054D104F-9231-4878-B8C5-E8BCFF2D3A27}"/>
          </ac:picMkLst>
        </pc:picChg>
      </pc:sldChg>
      <pc:sldChg chg="addSp delSp modSp del mod ord">
        <pc:chgData name="shumilo.irinka@gmail.com" userId="40845209fc64ff61" providerId="LiveId" clId="{1182D76A-3148-4291-B1D8-C34E9F075AF1}" dt="2024-10-19T17:48:50.436" v="36" actId="2696"/>
        <pc:sldMkLst>
          <pc:docMk/>
          <pc:sldMk cId="533349509" sldId="260"/>
        </pc:sldMkLst>
        <pc:spChg chg="add del mod">
          <ac:chgData name="shumilo.irinka@gmail.com" userId="40845209fc64ff61" providerId="LiveId" clId="{1182D76A-3148-4291-B1D8-C34E9F075AF1}" dt="2024-10-19T17:48:37.566" v="34"/>
          <ac:spMkLst>
            <pc:docMk/>
            <pc:sldMk cId="533349509" sldId="260"/>
            <ac:spMk id="4" creationId="{6534E96E-2C15-4BC4-B02A-C9FDF8256D4B}"/>
          </ac:spMkLst>
        </pc:spChg>
        <pc:picChg chg="add mod">
          <ac:chgData name="shumilo.irinka@gmail.com" userId="40845209fc64ff61" providerId="LiveId" clId="{1182D76A-3148-4291-B1D8-C34E9F075AF1}" dt="2024-10-19T17:48:02.216" v="28" actId="1076"/>
          <ac:picMkLst>
            <pc:docMk/>
            <pc:sldMk cId="533349509" sldId="260"/>
            <ac:picMk id="3" creationId="{F9062767-4F68-4D4E-B28D-300C504A11BA}"/>
          </ac:picMkLst>
        </pc:picChg>
        <pc:picChg chg="mod">
          <ac:chgData name="shumilo.irinka@gmail.com" userId="40845209fc64ff61" providerId="LiveId" clId="{1182D76A-3148-4291-B1D8-C34E9F075AF1}" dt="2024-10-19T17:44:36.389" v="1"/>
          <ac:picMkLst>
            <pc:docMk/>
            <pc:sldMk cId="533349509" sldId="260"/>
            <ac:picMk id="5" creationId="{054D104F-9231-4878-B8C5-E8BCFF2D3A27}"/>
          </ac:picMkLst>
        </pc:picChg>
      </pc:sldChg>
      <pc:sldChg chg="add del">
        <pc:chgData name="shumilo.irinka@gmail.com" userId="40845209fc64ff61" providerId="LiveId" clId="{1182D76A-3148-4291-B1D8-C34E9F075AF1}" dt="2024-10-19T19:11:26.059" v="999" actId="2696"/>
        <pc:sldMkLst>
          <pc:docMk/>
          <pc:sldMk cId="2018504282" sldId="261"/>
        </pc:sldMkLst>
      </pc:sldChg>
      <pc:sldChg chg="addSp modSp add mod">
        <pc:chgData name="shumilo.irinka@gmail.com" userId="40845209fc64ff61" providerId="LiveId" clId="{1182D76A-3148-4291-B1D8-C34E9F075AF1}" dt="2024-10-19T18:40:48.232" v="480" actId="20577"/>
        <pc:sldMkLst>
          <pc:docMk/>
          <pc:sldMk cId="1110129637" sldId="262"/>
        </pc:sldMkLst>
        <pc:spChg chg="add mod">
          <ac:chgData name="shumilo.irinka@gmail.com" userId="40845209fc64ff61" providerId="LiveId" clId="{1182D76A-3148-4291-B1D8-C34E9F075AF1}" dt="2024-10-19T18:39:06.074" v="458" actId="1076"/>
          <ac:spMkLst>
            <pc:docMk/>
            <pc:sldMk cId="1110129637" sldId="262"/>
            <ac:spMk id="3" creationId="{7B84C766-59ED-4864-89A9-90962FA2D78D}"/>
          </ac:spMkLst>
        </pc:spChg>
        <pc:spChg chg="add mod">
          <ac:chgData name="shumilo.irinka@gmail.com" userId="40845209fc64ff61" providerId="LiveId" clId="{1182D76A-3148-4291-B1D8-C34E9F075AF1}" dt="2024-10-19T18:39:12.583" v="459" actId="1076"/>
          <ac:spMkLst>
            <pc:docMk/>
            <pc:sldMk cId="1110129637" sldId="262"/>
            <ac:spMk id="4" creationId="{30D026C2-D163-4712-9A0B-4A013491CAD7}"/>
          </ac:spMkLst>
        </pc:spChg>
        <pc:spChg chg="add mod">
          <ac:chgData name="shumilo.irinka@gmail.com" userId="40845209fc64ff61" providerId="LiveId" clId="{1182D76A-3148-4291-B1D8-C34E9F075AF1}" dt="2024-10-19T18:40:48.232" v="480" actId="20577"/>
          <ac:spMkLst>
            <pc:docMk/>
            <pc:sldMk cId="1110129637" sldId="262"/>
            <ac:spMk id="7" creationId="{D57691B5-C063-4E83-BF22-0ADC5B26A3D1}"/>
          </ac:spMkLst>
        </pc:spChg>
        <pc:picChg chg="mod">
          <ac:chgData name="shumilo.irinka@gmail.com" userId="40845209fc64ff61" providerId="LiveId" clId="{1182D76A-3148-4291-B1D8-C34E9F075AF1}" dt="2024-10-19T18:40:06.997" v="467" actId="1076"/>
          <ac:picMkLst>
            <pc:docMk/>
            <pc:sldMk cId="1110129637" sldId="262"/>
            <ac:picMk id="5" creationId="{054D104F-9231-4878-B8C5-E8BCFF2D3A27}"/>
          </ac:picMkLst>
        </pc:picChg>
      </pc:sldChg>
      <pc:sldChg chg="addSp modSp add mod">
        <pc:chgData name="shumilo.irinka@gmail.com" userId="40845209fc64ff61" providerId="LiveId" clId="{1182D76A-3148-4291-B1D8-C34E9F075AF1}" dt="2024-10-19T18:37:10.352" v="420" actId="207"/>
        <pc:sldMkLst>
          <pc:docMk/>
          <pc:sldMk cId="1747381079" sldId="263"/>
        </pc:sldMkLst>
        <pc:spChg chg="add mod">
          <ac:chgData name="shumilo.irinka@gmail.com" userId="40845209fc64ff61" providerId="LiveId" clId="{1182D76A-3148-4291-B1D8-C34E9F075AF1}" dt="2024-10-19T18:35:29.654" v="408" actId="1076"/>
          <ac:spMkLst>
            <pc:docMk/>
            <pc:sldMk cId="1747381079" sldId="263"/>
            <ac:spMk id="4" creationId="{9DAF98C4-628A-4C44-BBE1-A2F89FFB6C3D}"/>
          </ac:spMkLst>
        </pc:spChg>
        <pc:spChg chg="add mod">
          <ac:chgData name="shumilo.irinka@gmail.com" userId="40845209fc64ff61" providerId="LiveId" clId="{1182D76A-3148-4291-B1D8-C34E9F075AF1}" dt="2024-10-19T18:35:38.515" v="409" actId="1076"/>
          <ac:spMkLst>
            <pc:docMk/>
            <pc:sldMk cId="1747381079" sldId="263"/>
            <ac:spMk id="6" creationId="{4D29085C-58E2-4E21-A3B4-D1C5F7B8E6FD}"/>
          </ac:spMkLst>
        </pc:spChg>
        <pc:spChg chg="add mod">
          <ac:chgData name="shumilo.irinka@gmail.com" userId="40845209fc64ff61" providerId="LiveId" clId="{1182D76A-3148-4291-B1D8-C34E9F075AF1}" dt="2024-10-19T18:37:10.352" v="420" actId="207"/>
          <ac:spMkLst>
            <pc:docMk/>
            <pc:sldMk cId="1747381079" sldId="263"/>
            <ac:spMk id="8" creationId="{0DD2FE69-60A6-4673-9AEE-5F76C7E37B0A}"/>
          </ac:spMkLst>
        </pc:spChg>
      </pc:sldChg>
      <pc:sldChg chg="new del">
        <pc:chgData name="shumilo.irinka@gmail.com" userId="40845209fc64ff61" providerId="LiveId" clId="{1182D76A-3148-4291-B1D8-C34E9F075AF1}" dt="2024-10-19T18:04:33.475" v="119" actId="680"/>
        <pc:sldMkLst>
          <pc:docMk/>
          <pc:sldMk cId="1043519389" sldId="264"/>
        </pc:sldMkLst>
      </pc:sldChg>
      <pc:sldChg chg="addSp modSp add mod">
        <pc:chgData name="shumilo.irinka@gmail.com" userId="40845209fc64ff61" providerId="LiveId" clId="{1182D76A-3148-4291-B1D8-C34E9F075AF1}" dt="2024-10-19T18:44:49.878" v="504"/>
        <pc:sldMkLst>
          <pc:docMk/>
          <pc:sldMk cId="2274080550" sldId="264"/>
        </pc:sldMkLst>
        <pc:spChg chg="add mod">
          <ac:chgData name="shumilo.irinka@gmail.com" userId="40845209fc64ff61" providerId="LiveId" clId="{1182D76A-3148-4291-B1D8-C34E9F075AF1}" dt="2024-10-19T18:41:51.204" v="487" actId="113"/>
          <ac:spMkLst>
            <pc:docMk/>
            <pc:sldMk cId="2274080550" sldId="264"/>
            <ac:spMk id="4" creationId="{A0171A20-E1EA-4D1B-8C97-970BA4D2C112}"/>
          </ac:spMkLst>
        </pc:spChg>
        <pc:spChg chg="add mod">
          <ac:chgData name="shumilo.irinka@gmail.com" userId="40845209fc64ff61" providerId="LiveId" clId="{1182D76A-3148-4291-B1D8-C34E9F075AF1}" dt="2024-10-19T18:44:49.878" v="504"/>
          <ac:spMkLst>
            <pc:docMk/>
            <pc:sldMk cId="2274080550" sldId="264"/>
            <ac:spMk id="6" creationId="{15815571-7534-4BA0-8CA8-8F73BBA09D0E}"/>
          </ac:spMkLst>
        </pc:spChg>
        <pc:spChg chg="add mod">
          <ac:chgData name="shumilo.irinka@gmail.com" userId="40845209fc64ff61" providerId="LiveId" clId="{1182D76A-3148-4291-B1D8-C34E9F075AF1}" dt="2024-10-19T18:44:27.752" v="503" actId="20577"/>
          <ac:spMkLst>
            <pc:docMk/>
            <pc:sldMk cId="2274080550" sldId="264"/>
            <ac:spMk id="8" creationId="{54D17414-CE05-46D5-B5BD-1ADAE15C4C0D}"/>
          </ac:spMkLst>
        </pc:spChg>
        <pc:picChg chg="mod">
          <ac:chgData name="shumilo.irinka@gmail.com" userId="40845209fc64ff61" providerId="LiveId" clId="{1182D76A-3148-4291-B1D8-C34E9F075AF1}" dt="2024-10-19T18:43:58.115" v="496" actId="1076"/>
          <ac:picMkLst>
            <pc:docMk/>
            <pc:sldMk cId="2274080550" sldId="264"/>
            <ac:picMk id="5" creationId="{054D104F-9231-4878-B8C5-E8BCFF2D3A27}"/>
          </ac:picMkLst>
        </pc:picChg>
      </pc:sldChg>
      <pc:sldChg chg="addSp modSp add mod">
        <pc:chgData name="shumilo.irinka@gmail.com" userId="40845209fc64ff61" providerId="LiveId" clId="{1182D76A-3148-4291-B1D8-C34E9F075AF1}" dt="2024-10-19T18:49:23.692" v="621" actId="1076"/>
        <pc:sldMkLst>
          <pc:docMk/>
          <pc:sldMk cId="1467222180" sldId="265"/>
        </pc:sldMkLst>
        <pc:spChg chg="add mod">
          <ac:chgData name="shumilo.irinka@gmail.com" userId="40845209fc64ff61" providerId="LiveId" clId="{1182D76A-3148-4291-B1D8-C34E9F075AF1}" dt="2024-10-19T18:49:09.787" v="618" actId="20577"/>
          <ac:spMkLst>
            <pc:docMk/>
            <pc:sldMk cId="1467222180" sldId="265"/>
            <ac:spMk id="6" creationId="{C32DB278-E5B4-4205-B1B6-A6B057E87EA1}"/>
          </ac:spMkLst>
        </pc:spChg>
        <pc:picChg chg="add mod">
          <ac:chgData name="shumilo.irinka@gmail.com" userId="40845209fc64ff61" providerId="LiveId" clId="{1182D76A-3148-4291-B1D8-C34E9F075AF1}" dt="2024-10-19T18:49:23.692" v="621" actId="1076"/>
          <ac:picMkLst>
            <pc:docMk/>
            <pc:sldMk cId="1467222180" sldId="265"/>
            <ac:picMk id="2050" creationId="{D5E22C24-377B-4EC0-A324-6CCC162340C1}"/>
          </ac:picMkLst>
        </pc:picChg>
      </pc:sldChg>
      <pc:sldChg chg="addSp modSp add mod">
        <pc:chgData name="shumilo.irinka@gmail.com" userId="40845209fc64ff61" providerId="LiveId" clId="{1182D76A-3148-4291-B1D8-C34E9F075AF1}" dt="2024-10-19T19:02:53.768" v="884" actId="1076"/>
        <pc:sldMkLst>
          <pc:docMk/>
          <pc:sldMk cId="2179695130" sldId="266"/>
        </pc:sldMkLst>
        <pc:spChg chg="add mod">
          <ac:chgData name="shumilo.irinka@gmail.com" userId="40845209fc64ff61" providerId="LiveId" clId="{1182D76A-3148-4291-B1D8-C34E9F075AF1}" dt="2024-10-19T19:02:13.857" v="881" actId="1076"/>
          <ac:spMkLst>
            <pc:docMk/>
            <pc:sldMk cId="2179695130" sldId="266"/>
            <ac:spMk id="4" creationId="{6FE27CC0-B4B6-4678-A6C6-9DAB50AA1EF5}"/>
          </ac:spMkLst>
        </pc:spChg>
        <pc:spChg chg="add mod">
          <ac:chgData name="shumilo.irinka@gmail.com" userId="40845209fc64ff61" providerId="LiveId" clId="{1182D76A-3148-4291-B1D8-C34E9F075AF1}" dt="2024-10-19T19:02:33.352" v="883" actId="255"/>
          <ac:spMkLst>
            <pc:docMk/>
            <pc:sldMk cId="2179695130" sldId="266"/>
            <ac:spMk id="7" creationId="{F8AF4204-4B86-41C0-8070-D5F62DC807EC}"/>
          </ac:spMkLst>
        </pc:spChg>
        <pc:picChg chg="add mod">
          <ac:chgData name="shumilo.irinka@gmail.com" userId="40845209fc64ff61" providerId="LiveId" clId="{1182D76A-3148-4291-B1D8-C34E9F075AF1}" dt="2024-10-19T19:02:53.768" v="884" actId="1076"/>
          <ac:picMkLst>
            <pc:docMk/>
            <pc:sldMk cId="2179695130" sldId="266"/>
            <ac:picMk id="6" creationId="{BCA14F07-D58B-47C9-AD11-08F481BA12B8}"/>
          </ac:picMkLst>
        </pc:picChg>
      </pc:sldChg>
      <pc:sldChg chg="addSp modSp add mod">
        <pc:chgData name="shumilo.irinka@gmail.com" userId="40845209fc64ff61" providerId="LiveId" clId="{1182D76A-3148-4291-B1D8-C34E9F075AF1}" dt="2024-10-19T18:53:52.218" v="702" actId="20577"/>
        <pc:sldMkLst>
          <pc:docMk/>
          <pc:sldMk cId="1692035437" sldId="267"/>
        </pc:sldMkLst>
        <pc:spChg chg="add mod">
          <ac:chgData name="shumilo.irinka@gmail.com" userId="40845209fc64ff61" providerId="LiveId" clId="{1182D76A-3148-4291-B1D8-C34E9F075AF1}" dt="2024-10-19T18:53:52.218" v="702" actId="20577"/>
          <ac:spMkLst>
            <pc:docMk/>
            <pc:sldMk cId="1692035437" sldId="267"/>
            <ac:spMk id="4" creationId="{DAD824E4-4F81-45EC-A710-3A56FFAF493A}"/>
          </ac:spMkLst>
        </pc:spChg>
      </pc:sldChg>
      <pc:sldChg chg="modSp add mod">
        <pc:chgData name="shumilo.irinka@gmail.com" userId="40845209fc64ff61" providerId="LiveId" clId="{1182D76A-3148-4291-B1D8-C34E9F075AF1}" dt="2024-10-19T18:55:54.103" v="788" actId="20577"/>
        <pc:sldMkLst>
          <pc:docMk/>
          <pc:sldMk cId="2269553115" sldId="268"/>
        </pc:sldMkLst>
        <pc:spChg chg="mod">
          <ac:chgData name="shumilo.irinka@gmail.com" userId="40845209fc64ff61" providerId="LiveId" clId="{1182D76A-3148-4291-B1D8-C34E9F075AF1}" dt="2024-10-19T18:55:54.103" v="788" actId="20577"/>
          <ac:spMkLst>
            <pc:docMk/>
            <pc:sldMk cId="2269553115" sldId="268"/>
            <ac:spMk id="4" creationId="{DAD824E4-4F81-45EC-A710-3A56FFAF493A}"/>
          </ac:spMkLst>
        </pc:spChg>
      </pc:sldChg>
      <pc:sldChg chg="modSp add mod">
        <pc:chgData name="shumilo.irinka@gmail.com" userId="40845209fc64ff61" providerId="LiveId" clId="{1182D76A-3148-4291-B1D8-C34E9F075AF1}" dt="2024-10-19T18:59:58.885" v="866" actId="14100"/>
        <pc:sldMkLst>
          <pc:docMk/>
          <pc:sldMk cId="2954880946" sldId="269"/>
        </pc:sldMkLst>
        <pc:spChg chg="mod">
          <ac:chgData name="shumilo.irinka@gmail.com" userId="40845209fc64ff61" providerId="LiveId" clId="{1182D76A-3148-4291-B1D8-C34E9F075AF1}" dt="2024-10-19T18:59:58.885" v="866" actId="14100"/>
          <ac:spMkLst>
            <pc:docMk/>
            <pc:sldMk cId="2954880946" sldId="269"/>
            <ac:spMk id="4" creationId="{DAD824E4-4F81-45EC-A710-3A56FFAF493A}"/>
          </ac:spMkLst>
        </pc:spChg>
      </pc:sldChg>
      <pc:sldChg chg="addSp modSp add mod">
        <pc:chgData name="shumilo.irinka@gmail.com" userId="40845209fc64ff61" providerId="LiveId" clId="{1182D76A-3148-4291-B1D8-C34E9F075AF1}" dt="2024-10-19T19:11:07.022" v="998" actId="20577"/>
        <pc:sldMkLst>
          <pc:docMk/>
          <pc:sldMk cId="1756303646" sldId="270"/>
        </pc:sldMkLst>
        <pc:spChg chg="add mod">
          <ac:chgData name="shumilo.irinka@gmail.com" userId="40845209fc64ff61" providerId="LiveId" clId="{1182D76A-3148-4291-B1D8-C34E9F075AF1}" dt="2024-10-19T19:09:57.499" v="987" actId="207"/>
          <ac:spMkLst>
            <pc:docMk/>
            <pc:sldMk cId="1756303646" sldId="270"/>
            <ac:spMk id="4" creationId="{7C55E623-DF9C-4764-B277-99AAF106555D}"/>
          </ac:spMkLst>
        </pc:spChg>
        <pc:spChg chg="add mod">
          <ac:chgData name="shumilo.irinka@gmail.com" userId="40845209fc64ff61" providerId="LiveId" clId="{1182D76A-3148-4291-B1D8-C34E9F075AF1}" dt="2024-10-19T19:11:07.022" v="998" actId="20577"/>
          <ac:spMkLst>
            <pc:docMk/>
            <pc:sldMk cId="1756303646" sldId="270"/>
            <ac:spMk id="7" creationId="{5C35501D-65CE-49E1-AB90-A5D43652F487}"/>
          </ac:spMkLst>
        </pc:spChg>
        <pc:picChg chg="add mod">
          <ac:chgData name="shumilo.irinka@gmail.com" userId="40845209fc64ff61" providerId="LiveId" clId="{1182D76A-3148-4291-B1D8-C34E9F075AF1}" dt="2024-10-19T19:10:25.732" v="991" actId="1076"/>
          <ac:picMkLst>
            <pc:docMk/>
            <pc:sldMk cId="1756303646" sldId="270"/>
            <ac:picMk id="6" creationId="{AA6D7FC1-68F0-4F38-B0BD-A00D6EE76A6D}"/>
          </ac:picMkLst>
        </pc:picChg>
      </pc:sldChg>
      <pc:sldChg chg="addSp delSp modSp add mod">
        <pc:chgData name="shumilo.irinka@gmail.com" userId="40845209fc64ff61" providerId="LiveId" clId="{1182D76A-3148-4291-B1D8-C34E9F075AF1}" dt="2024-10-19T19:08:53.265" v="979" actId="14100"/>
        <pc:sldMkLst>
          <pc:docMk/>
          <pc:sldMk cId="4251084707" sldId="271"/>
        </pc:sldMkLst>
        <pc:spChg chg="add mod">
          <ac:chgData name="shumilo.irinka@gmail.com" userId="40845209fc64ff61" providerId="LiveId" clId="{1182D76A-3148-4291-B1D8-C34E9F075AF1}" dt="2024-10-19T19:05:26.671" v="937" actId="1076"/>
          <ac:spMkLst>
            <pc:docMk/>
            <pc:sldMk cId="4251084707" sldId="271"/>
            <ac:spMk id="4" creationId="{CF0FC122-B015-46EC-95A6-144D072A4D69}"/>
          </ac:spMkLst>
        </pc:spChg>
        <pc:spChg chg="add mod">
          <ac:chgData name="shumilo.irinka@gmail.com" userId="40845209fc64ff61" providerId="LiveId" clId="{1182D76A-3148-4291-B1D8-C34E9F075AF1}" dt="2024-10-19T19:06:08.862" v="947" actId="1076"/>
          <ac:spMkLst>
            <pc:docMk/>
            <pc:sldMk cId="4251084707" sldId="271"/>
            <ac:spMk id="6" creationId="{6882E949-26AB-4846-8F5F-8AA5C27F0844}"/>
          </ac:spMkLst>
        </pc:spChg>
        <pc:spChg chg="add mod">
          <ac:chgData name="shumilo.irinka@gmail.com" userId="40845209fc64ff61" providerId="LiveId" clId="{1182D76A-3148-4291-B1D8-C34E9F075AF1}" dt="2024-10-19T19:07:34.877" v="962" actId="1076"/>
          <ac:spMkLst>
            <pc:docMk/>
            <pc:sldMk cId="4251084707" sldId="271"/>
            <ac:spMk id="9" creationId="{F6F38B79-E912-4749-A6BF-466D7222A5A2}"/>
          </ac:spMkLst>
        </pc:spChg>
        <pc:spChg chg="add mod">
          <ac:chgData name="shumilo.irinka@gmail.com" userId="40845209fc64ff61" providerId="LiveId" clId="{1182D76A-3148-4291-B1D8-C34E9F075AF1}" dt="2024-10-19T19:08:19.057" v="974" actId="1076"/>
          <ac:spMkLst>
            <pc:docMk/>
            <pc:sldMk cId="4251084707" sldId="271"/>
            <ac:spMk id="12" creationId="{D9155D4C-9807-4A9A-801B-E5F1FF5C2A47}"/>
          </ac:spMkLst>
        </pc:spChg>
        <pc:spChg chg="add mod">
          <ac:chgData name="shumilo.irinka@gmail.com" userId="40845209fc64ff61" providerId="LiveId" clId="{1182D76A-3148-4291-B1D8-C34E9F075AF1}" dt="2024-10-19T19:08:45.160" v="978" actId="1076"/>
          <ac:spMkLst>
            <pc:docMk/>
            <pc:sldMk cId="4251084707" sldId="271"/>
            <ac:spMk id="13" creationId="{324E8143-70C6-446E-83BF-EF6F6BDF28E4}"/>
          </ac:spMkLst>
        </pc:spChg>
        <pc:picChg chg="add mod">
          <ac:chgData name="shumilo.irinka@gmail.com" userId="40845209fc64ff61" providerId="LiveId" clId="{1182D76A-3148-4291-B1D8-C34E9F075AF1}" dt="2024-10-19T19:07:13.534" v="957" actId="1076"/>
          <ac:picMkLst>
            <pc:docMk/>
            <pc:sldMk cId="4251084707" sldId="271"/>
            <ac:picMk id="7" creationId="{32CA4AFD-7A20-45ED-953D-9E4152A7F69C}"/>
          </ac:picMkLst>
        </pc:picChg>
        <pc:picChg chg="add del mod">
          <ac:chgData name="shumilo.irinka@gmail.com" userId="40845209fc64ff61" providerId="LiveId" clId="{1182D76A-3148-4291-B1D8-C34E9F075AF1}" dt="2024-10-19T19:07:11.011" v="956"/>
          <ac:picMkLst>
            <pc:docMk/>
            <pc:sldMk cId="4251084707" sldId="271"/>
            <ac:picMk id="8" creationId="{826D1B3D-8D5F-4171-8694-28A96683BB56}"/>
          </ac:picMkLst>
        </pc:picChg>
        <pc:picChg chg="add mod">
          <ac:chgData name="shumilo.irinka@gmail.com" userId="40845209fc64ff61" providerId="LiveId" clId="{1182D76A-3148-4291-B1D8-C34E9F075AF1}" dt="2024-10-19T19:08:53.265" v="979" actId="14100"/>
          <ac:picMkLst>
            <pc:docMk/>
            <pc:sldMk cId="4251084707" sldId="271"/>
            <ac:picMk id="10" creationId="{D2944EF1-32D9-4940-9C54-A835F73E3C4B}"/>
          </ac:picMkLst>
        </pc:picChg>
        <pc:picChg chg="add mod">
          <ac:chgData name="shumilo.irinka@gmail.com" userId="40845209fc64ff61" providerId="LiveId" clId="{1182D76A-3148-4291-B1D8-C34E9F075AF1}" dt="2024-10-19T19:07:53.602" v="967" actId="1076"/>
          <ac:picMkLst>
            <pc:docMk/>
            <pc:sldMk cId="4251084707" sldId="271"/>
            <ac:picMk id="11" creationId="{563AA527-31E8-45FA-82FC-1C1A9DD716A4}"/>
          </ac:picMkLst>
        </pc:picChg>
      </pc:sldChg>
      <pc:sldChg chg="delSp modSp add mod">
        <pc:chgData name="shumilo.irinka@gmail.com" userId="40845209fc64ff61" providerId="LiveId" clId="{1182D76A-3148-4291-B1D8-C34E9F075AF1}" dt="2024-10-20T12:21:16.206" v="1020" actId="20577"/>
        <pc:sldMkLst>
          <pc:docMk/>
          <pc:sldMk cId="4262779463" sldId="272"/>
        </pc:sldMkLst>
        <pc:spChg chg="mod">
          <ac:chgData name="shumilo.irinka@gmail.com" userId="40845209fc64ff61" providerId="LiveId" clId="{1182D76A-3148-4291-B1D8-C34E9F075AF1}" dt="2024-10-20T12:21:07.826" v="1019" actId="122"/>
          <ac:spMkLst>
            <pc:docMk/>
            <pc:sldMk cId="4262779463" sldId="272"/>
            <ac:spMk id="4" creationId="{CF0FC122-B015-46EC-95A6-144D072A4D69}"/>
          </ac:spMkLst>
        </pc:spChg>
        <pc:spChg chg="mod">
          <ac:chgData name="shumilo.irinka@gmail.com" userId="40845209fc64ff61" providerId="LiveId" clId="{1182D76A-3148-4291-B1D8-C34E9F075AF1}" dt="2024-10-20T12:21:16.206" v="1020" actId="20577"/>
          <ac:spMkLst>
            <pc:docMk/>
            <pc:sldMk cId="4262779463" sldId="272"/>
            <ac:spMk id="6" creationId="{6882E949-26AB-4846-8F5F-8AA5C27F0844}"/>
          </ac:spMkLst>
        </pc:spChg>
        <pc:spChg chg="del mod">
          <ac:chgData name="shumilo.irinka@gmail.com" userId="40845209fc64ff61" providerId="LiveId" clId="{1182D76A-3148-4291-B1D8-C34E9F075AF1}" dt="2024-10-20T12:19:48.641" v="1007" actId="21"/>
          <ac:spMkLst>
            <pc:docMk/>
            <pc:sldMk cId="4262779463" sldId="272"/>
            <ac:spMk id="9" creationId="{F6F38B79-E912-4749-A6BF-466D7222A5A2}"/>
          </ac:spMkLst>
        </pc:spChg>
        <pc:spChg chg="del">
          <ac:chgData name="shumilo.irinka@gmail.com" userId="40845209fc64ff61" providerId="LiveId" clId="{1182D76A-3148-4291-B1D8-C34E9F075AF1}" dt="2024-10-20T12:19:56.446" v="1010" actId="21"/>
          <ac:spMkLst>
            <pc:docMk/>
            <pc:sldMk cId="4262779463" sldId="272"/>
            <ac:spMk id="12" creationId="{D9155D4C-9807-4A9A-801B-E5F1FF5C2A47}"/>
          </ac:spMkLst>
        </pc:spChg>
        <pc:spChg chg="del mod">
          <ac:chgData name="shumilo.irinka@gmail.com" userId="40845209fc64ff61" providerId="LiveId" clId="{1182D76A-3148-4291-B1D8-C34E9F075AF1}" dt="2024-10-20T12:20:11.133" v="1013" actId="21"/>
          <ac:spMkLst>
            <pc:docMk/>
            <pc:sldMk cId="4262779463" sldId="272"/>
            <ac:spMk id="13" creationId="{324E8143-70C6-446E-83BF-EF6F6BDF28E4}"/>
          </ac:spMkLst>
        </pc:spChg>
        <pc:picChg chg="del">
          <ac:chgData name="shumilo.irinka@gmail.com" userId="40845209fc64ff61" providerId="LiveId" clId="{1182D76A-3148-4291-B1D8-C34E9F075AF1}" dt="2024-10-20T12:19:38.603" v="1005" actId="21"/>
          <ac:picMkLst>
            <pc:docMk/>
            <pc:sldMk cId="4262779463" sldId="272"/>
            <ac:picMk id="7" creationId="{32CA4AFD-7A20-45ED-953D-9E4152A7F69C}"/>
          </ac:picMkLst>
        </pc:picChg>
        <pc:picChg chg="del">
          <ac:chgData name="shumilo.irinka@gmail.com" userId="40845209fc64ff61" providerId="LiveId" clId="{1182D76A-3148-4291-B1D8-C34E9F075AF1}" dt="2024-10-20T12:19:51.184" v="1008" actId="21"/>
          <ac:picMkLst>
            <pc:docMk/>
            <pc:sldMk cId="4262779463" sldId="272"/>
            <ac:picMk id="10" creationId="{D2944EF1-32D9-4940-9C54-A835F73E3C4B}"/>
          </ac:picMkLst>
        </pc:picChg>
        <pc:picChg chg="del">
          <ac:chgData name="shumilo.irinka@gmail.com" userId="40845209fc64ff61" providerId="LiveId" clId="{1182D76A-3148-4291-B1D8-C34E9F075AF1}" dt="2024-10-20T12:19:53.145" v="1009" actId="21"/>
          <ac:picMkLst>
            <pc:docMk/>
            <pc:sldMk cId="4262779463" sldId="272"/>
            <ac:picMk id="11" creationId="{563AA527-31E8-45FA-82FC-1C1A9DD716A4}"/>
          </ac:picMkLst>
        </pc:picChg>
      </pc:sldChg>
      <pc:sldChg chg="addSp delSp modSp add del mod ord">
        <pc:chgData name="shumilo.irinka@gmail.com" userId="40845209fc64ff61" providerId="LiveId" clId="{1182D76A-3148-4291-B1D8-C34E9F075AF1}" dt="2024-10-19T19:08:58.157" v="980" actId="2696"/>
        <pc:sldMkLst>
          <pc:docMk/>
          <pc:sldMk cId="3627355673" sldId="276"/>
        </pc:sldMkLst>
        <pc:spChg chg="mod">
          <ac:chgData name="shumilo.irinka@gmail.com" userId="40845209fc64ff61" providerId="LiveId" clId="{1182D76A-3148-4291-B1D8-C34E9F075AF1}" dt="2024-10-19T19:04:08.501" v="888" actId="21"/>
          <ac:spMkLst>
            <pc:docMk/>
            <pc:sldMk cId="3627355673" sldId="276"/>
            <ac:spMk id="4" creationId="{00000000-0000-0000-0000-000000000000}"/>
          </ac:spMkLst>
        </pc:spChg>
        <pc:spChg chg="mod">
          <ac:chgData name="shumilo.irinka@gmail.com" userId="40845209fc64ff61" providerId="LiveId" clId="{1182D76A-3148-4291-B1D8-C34E9F075AF1}" dt="2024-10-19T19:08:01.489" v="969" actId="1076"/>
          <ac:spMkLst>
            <pc:docMk/>
            <pc:sldMk cId="3627355673" sldId="276"/>
            <ac:spMk id="10" creationId="{00000000-0000-0000-0000-000000000000}"/>
          </ac:spMkLst>
        </pc:spChg>
        <pc:spChg chg="del mod">
          <ac:chgData name="shumilo.irinka@gmail.com" userId="40845209fc64ff61" providerId="LiveId" clId="{1182D76A-3148-4291-B1D8-C34E9F075AF1}" dt="2024-10-19T19:08:35.723" v="976" actId="21"/>
          <ac:spMkLst>
            <pc:docMk/>
            <pc:sldMk cId="3627355673" sldId="276"/>
            <ac:spMk id="11" creationId="{00000000-0000-0000-0000-000000000000}"/>
          </ac:spMkLst>
        </pc:spChg>
        <pc:spChg chg="add mod">
          <ac:chgData name="shumilo.irinka@gmail.com" userId="40845209fc64ff61" providerId="LiveId" clId="{1182D76A-3148-4291-B1D8-C34E9F075AF1}" dt="2024-10-19T19:06:47.125" v="951" actId="1076"/>
          <ac:spMkLst>
            <pc:docMk/>
            <pc:sldMk cId="3627355673" sldId="276"/>
            <ac:spMk id="12" creationId="{297B5907-9D42-4CC4-877A-E43F6F898D4C}"/>
          </ac:spMkLst>
        </pc:spChg>
        <pc:spChg chg="add del mod">
          <ac:chgData name="shumilo.irinka@gmail.com" userId="40845209fc64ff61" providerId="LiveId" clId="{1182D76A-3148-4291-B1D8-C34E9F075AF1}" dt="2024-10-19T19:07:25.044" v="960" actId="21"/>
          <ac:spMkLst>
            <pc:docMk/>
            <pc:sldMk cId="3627355673" sldId="276"/>
            <ac:spMk id="13" creationId="{F7541D6A-F955-4D38-B5F8-B86C8B20E9B0}"/>
          </ac:spMkLst>
        </pc:spChg>
        <pc:spChg chg="add del mod">
          <ac:chgData name="shumilo.irinka@gmail.com" userId="40845209fc64ff61" providerId="LiveId" clId="{1182D76A-3148-4291-B1D8-C34E9F075AF1}" dt="2024-10-19T19:08:09.880" v="972" actId="21"/>
          <ac:spMkLst>
            <pc:docMk/>
            <pc:sldMk cId="3627355673" sldId="276"/>
            <ac:spMk id="14" creationId="{46F327EF-2D85-4DBB-BA6A-0D6A7D8FF41A}"/>
          </ac:spMkLst>
        </pc:spChg>
        <pc:picChg chg="del">
          <ac:chgData name="shumilo.irinka@gmail.com" userId="40845209fc64ff61" providerId="LiveId" clId="{1182D76A-3148-4291-B1D8-C34E9F075AF1}" dt="2024-10-19T19:07:41.131" v="963" actId="21"/>
          <ac:picMkLst>
            <pc:docMk/>
            <pc:sldMk cId="3627355673" sldId="276"/>
            <ac:picMk id="7" creationId="{00000000-0000-0000-0000-000000000000}"/>
          </ac:picMkLst>
        </pc:picChg>
        <pc:picChg chg="del">
          <ac:chgData name="shumilo.irinka@gmail.com" userId="40845209fc64ff61" providerId="LiveId" clId="{1182D76A-3148-4291-B1D8-C34E9F075AF1}" dt="2024-10-19T19:07:48.602" v="965" actId="21"/>
          <ac:picMkLst>
            <pc:docMk/>
            <pc:sldMk cId="3627355673" sldId="276"/>
            <ac:picMk id="8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812DF-B30D-4263-899F-CB082FB19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E3A57FD-DD06-4A03-AF6D-5EC096582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399792-BC11-4DE6-9666-8830B92B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3449-F363-4197-9C16-5A64BC72FC0B}" type="datetimeFigureOut">
              <a:rPr lang="uk-UA" smtClean="0"/>
              <a:t>20.10.2024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38A5298-C5BB-407C-848D-07E55424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DC1D41-F367-4E95-AEF7-750E1E72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2849-2EAE-44D4-B352-3A2751E248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878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E2C3D9-1D43-43AD-BB65-3D8BD3CB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6CB3075-8538-4A7C-880F-7067295D5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8B82093-89FE-47B1-BE15-C765A540E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3449-F363-4197-9C16-5A64BC72FC0B}" type="datetimeFigureOut">
              <a:rPr lang="uk-UA" smtClean="0"/>
              <a:t>20.10.2024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A3C7332-AB70-4775-8633-37CEAF39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EDF484C-11E5-406E-B9E2-6722942F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2849-2EAE-44D4-B352-3A2751E248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935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FD62F81-8B88-4C3A-8FE0-DEB0C85A7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94E196C-EE26-49EF-BFE8-BFC2EB51B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3D0CB5-5190-4BF5-AED6-7F7FF375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3449-F363-4197-9C16-5A64BC72FC0B}" type="datetimeFigureOut">
              <a:rPr lang="uk-UA" smtClean="0"/>
              <a:t>20.10.2024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1BF41A6-52C8-4396-A4B1-1191DB7B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EB360C2-4F36-45AF-B497-AA1E6C8C9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2849-2EAE-44D4-B352-3A2751E248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977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270FD-FCBE-4A6A-A82E-DAAA8CA76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EF0843-D885-4B56-A039-AD83F32EE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6C06B74-1FFE-45DC-BC50-D95ECEF38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3449-F363-4197-9C16-5A64BC72FC0B}" type="datetimeFigureOut">
              <a:rPr lang="uk-UA" smtClean="0"/>
              <a:t>20.10.2024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5656DA2-0DED-4F8F-91CE-618E87397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586A48B-CEFD-4C08-AE49-8F04072D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2849-2EAE-44D4-B352-3A2751E248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91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CE19D-7DCD-498B-95DC-20F8C20D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FF59AAB-39C0-4C63-B02C-6E6E5102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1D10EA-A016-4DEA-AA4E-71130C55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3449-F363-4197-9C16-5A64BC72FC0B}" type="datetimeFigureOut">
              <a:rPr lang="uk-UA" smtClean="0"/>
              <a:t>20.10.2024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5EC8E5-D202-4833-9FA7-6C1DDB6D6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1ABC84-A19E-452C-B229-9E8B4C8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2849-2EAE-44D4-B352-3A2751E248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600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21665-91D0-42A8-ACC6-43014602B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42B9DD-42FD-406F-B39A-9DE9B0AB7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07616F4-E6AA-4B19-B486-9C48EE0AA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EF49674-DD23-4555-98CD-ADC33AC0C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3449-F363-4197-9C16-5A64BC72FC0B}" type="datetimeFigureOut">
              <a:rPr lang="uk-UA" smtClean="0"/>
              <a:t>20.10.2024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5EE8BB8-14A4-4ACF-99FD-C8800005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C8B54AB-6822-4D0F-95D4-3F9F6E28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2849-2EAE-44D4-B352-3A2751E248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957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65661-B43D-4F02-B62D-1D5A9770C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8C2C2A9-B3EC-435F-A15F-5FDCC33E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B1576F9-C0D5-40C3-9C7D-96BFEC44F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FE71BA3-333F-4D1E-AA4E-EE64CFF53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0FAEAD5-38E4-474F-BADB-A647B1AAF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76A07C2-1108-4EC3-BE10-C03AD150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3449-F363-4197-9C16-5A64BC72FC0B}" type="datetimeFigureOut">
              <a:rPr lang="uk-UA" smtClean="0"/>
              <a:t>20.10.2024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C38E4AA-15B7-4D14-9DAE-367D3BC87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FCF0321-948A-4A21-BB7A-509C9366F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2849-2EAE-44D4-B352-3A2751E248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561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28CF4-3E56-4BCF-AB9D-B8920592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D01775-8345-4BD6-BCF6-CDFDE8ACC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3449-F363-4197-9C16-5A64BC72FC0B}" type="datetimeFigureOut">
              <a:rPr lang="uk-UA" smtClean="0"/>
              <a:t>20.10.2024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797294A-C423-4D40-B94A-B2651050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C7B094-F42B-4B63-9E46-CE1FD197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2849-2EAE-44D4-B352-3A2751E248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132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F858D7E-F72D-49FB-B10C-FEDDE06CB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3449-F363-4197-9C16-5A64BC72FC0B}" type="datetimeFigureOut">
              <a:rPr lang="uk-UA" smtClean="0"/>
              <a:t>20.10.2024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64EAAFA-7464-410C-BC4E-F277A79AA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7155611-571D-4FF6-8061-C68B37707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2849-2EAE-44D4-B352-3A2751E248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238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23B8A-E763-478E-ADB0-82CC7333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872440F-5928-45A9-8916-7D3CE48D8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F95FCF5-4BBA-4931-8587-838FD3F5C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CA0E4C-DEB3-4B61-AB71-1313B978C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3449-F363-4197-9C16-5A64BC72FC0B}" type="datetimeFigureOut">
              <a:rPr lang="uk-UA" smtClean="0"/>
              <a:t>20.10.2024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EB1937-A768-42D9-A644-B2BAF21E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1312663-C574-4881-B5F1-5EFB5D068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2849-2EAE-44D4-B352-3A2751E248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965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6B0A2-FCF3-4BF8-A01F-27A437835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5D03607-97AB-4B66-9A15-3FD29B528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334B95D-E8EF-4186-BCD5-A2AD94CF8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70563E-57E0-4774-9285-F7EDA501A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3449-F363-4197-9C16-5A64BC72FC0B}" type="datetimeFigureOut">
              <a:rPr lang="uk-UA" smtClean="0"/>
              <a:t>20.10.2024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785297-EB5C-46D8-8D6E-9411A584E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0ED9D34-50BD-4BD9-97A4-061A8AE91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2849-2EAE-44D4-B352-3A2751E248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206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4423202-F219-42EB-8796-B2DE135ED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D8F5F3-5377-436A-9DCA-FCE34BA40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F66C31-3815-4BD1-B61E-E2EF25EBF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13449-F363-4197-9C16-5A64BC72FC0B}" type="datetimeFigureOut">
              <a:rPr lang="uk-UA" smtClean="0"/>
              <a:t>20.10.2024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D2ED31-B15F-4E06-B124-8BAF04247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2F75DE-E333-4F2F-9D0B-5E29231D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92849-2EAE-44D4-B352-3A2751E248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651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ynonimy.info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ntonimy.info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aronimy.info/%D0%B0/%D0%B0%D0%B4%D1%80%D0%B5%D1%8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brnxoaPc3s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40845209fc64ff61/&#1056;&#1086;&#1073;&#1086;&#1095;&#1080;&#1081;%20&#1089;&#1090;&#1110;&#1083;/%20https:/learningapps.org/display?v=psr2nxsdt2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um.in.ua/s/postup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77qcouua2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monimy.info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E126CC-4288-4C90-956D-961113F1B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185102-F952-41C8-B526-4499B9F3715B}"/>
              </a:ext>
            </a:extLst>
          </p:cNvPr>
          <p:cNvSpPr txBox="1"/>
          <p:nvPr/>
        </p:nvSpPr>
        <p:spPr>
          <a:xfrm>
            <a:off x="3048740" y="1166842"/>
            <a:ext cx="60945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Тлумачний словник, </a:t>
            </a:r>
          </a:p>
          <a:p>
            <a:pPr algn="ctr"/>
            <a:r>
              <a:rPr lang="uk-UA" sz="36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словники антонімів, синонімів, омонімів, паронімів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(практично). </a:t>
            </a:r>
          </a:p>
          <a:p>
            <a:pPr algn="ctr"/>
            <a:r>
              <a:rPr lang="uk-UA" sz="36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зі словниками та іншими джерелами інформації</a:t>
            </a:r>
            <a:endParaRPr lang="uk-UA" sz="36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74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4D104F-9231-4878-B8C5-E8BCFF2D3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D824E4-4F81-45EC-A710-3A56FFAF493A}"/>
              </a:ext>
            </a:extLst>
          </p:cNvPr>
          <p:cNvSpPr txBox="1"/>
          <p:nvPr/>
        </p:nvSpPr>
        <p:spPr>
          <a:xfrm>
            <a:off x="843379" y="610319"/>
            <a:ext cx="10351363" cy="4798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000" b="1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в групах</a:t>
            </a:r>
            <a:br>
              <a:rPr lang="uk-UA" sz="3600" b="1" i="1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uk-U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uk-UA" sz="1800" dirty="0">
                <a:solidFill>
                  <a:srgbClr val="000000"/>
                </a:solidFill>
                <a:effectLst/>
                <a:latin typeface="Wingdings" panose="050000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для 2-ї групи. Робота зі словником синонімів.</a:t>
            </a:r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uk-UA" sz="16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https://synonimy.info/</a:t>
            </a:r>
            <a:br>
              <a:rPr lang="uk-UA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Доберіть синоніми до поданих слів. Поясніть відмінності у відтінках лексичних значень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uk-UA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Радісний, горизонт,  собака, завірюха, думати, орфографія.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53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4D104F-9231-4878-B8C5-E8BCFF2D3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D824E4-4F81-45EC-A710-3A56FFAF493A}"/>
              </a:ext>
            </a:extLst>
          </p:cNvPr>
          <p:cNvSpPr txBox="1"/>
          <p:nvPr/>
        </p:nvSpPr>
        <p:spPr>
          <a:xfrm>
            <a:off x="435006" y="610319"/>
            <a:ext cx="10573305" cy="5422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400" b="1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в групах</a:t>
            </a:r>
            <a:br>
              <a:rPr lang="uk-UA" sz="3600" b="1" i="1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uk-UA" sz="1800" dirty="0">
                <a:solidFill>
                  <a:srgbClr val="000000"/>
                </a:solidFill>
                <a:effectLst/>
                <a:latin typeface="Wingdings" panose="050000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для 3-ї групи. Робота зі словником антонімів. </a:t>
            </a:r>
            <a:r>
              <a:rPr lang="uk-UA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https://antonimy.info/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">
              <a:lnSpc>
                <a:spcPts val="1370"/>
              </a:lnSpc>
            </a:pPr>
            <a:r>
              <a:rPr lang="uk-UA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Згрупуйте</a:t>
            </a:r>
            <a:r>
              <a:rPr lang="uk-UA" sz="2800" b="1" spc="-2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слова</a:t>
            </a:r>
            <a:r>
              <a:rPr lang="uk-UA" sz="2800" b="1" spc="-2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800" b="1" spc="-1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антонімічні</a:t>
            </a:r>
            <a:r>
              <a:rPr lang="uk-UA" sz="2800" b="1" spc="-1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пари.</a:t>
            </a:r>
            <a:r>
              <a:rPr lang="uk-UA" sz="2800" b="1" spc="-1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800" b="1" spc="-1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разі</a:t>
            </a:r>
            <a:r>
              <a:rPr lang="uk-UA" sz="2800" b="1" spc="-2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потреби</a:t>
            </a:r>
          </a:p>
          <a:p>
            <a:pPr marL="160020">
              <a:lnSpc>
                <a:spcPts val="1370"/>
              </a:lnSpc>
            </a:pPr>
            <a:endParaRPr lang="uk-UA" sz="2800" b="1" spc="-5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">
              <a:lnSpc>
                <a:spcPts val="1370"/>
              </a:lnSpc>
            </a:pPr>
            <a:r>
              <a:rPr lang="uk-UA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зверніться</a:t>
            </a:r>
            <a:r>
              <a:rPr lang="uk-UA" sz="2800" b="1" spc="-15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800" b="1" spc="-1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словника. Поясніть, чи завжди слова сова-</a:t>
            </a:r>
          </a:p>
          <a:p>
            <a:pPr marL="160020">
              <a:lnSpc>
                <a:spcPts val="1370"/>
              </a:lnSpc>
            </a:pPr>
            <a:endParaRPr lang="uk-UA" sz="2800" b="1" spc="-1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">
              <a:lnSpc>
                <a:spcPts val="1370"/>
              </a:lnSpc>
            </a:pPr>
            <a:r>
              <a:rPr lang="uk-UA" sz="2800" b="1" spc="-1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жайворонок будуть  антонімами. Складіть 2 речення з </a:t>
            </a:r>
          </a:p>
          <a:p>
            <a:pPr marL="160020">
              <a:lnSpc>
                <a:spcPts val="1370"/>
              </a:lnSpc>
            </a:pPr>
            <a:endParaRPr lang="uk-UA" sz="2800" b="1" spc="-1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">
              <a:lnSpc>
                <a:spcPts val="1370"/>
              </a:lnSpc>
            </a:pPr>
            <a:r>
              <a:rPr lang="uk-UA" sz="2800" b="1" spc="-1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парою антонімів.</a:t>
            </a:r>
            <a:endParaRPr lang="uk-UA" sz="28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" algn="ctr"/>
            <a:r>
              <a:rPr lang="uk-UA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Оптимісти,</a:t>
            </a:r>
            <a:r>
              <a:rPr lang="uk-UA" sz="3600" b="1" spc="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егоїсти,</a:t>
            </a:r>
            <a:r>
              <a:rPr lang="uk-UA" sz="3600" b="1" spc="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«жайворонки»,</a:t>
            </a:r>
            <a:r>
              <a:rPr lang="uk-UA" sz="3600" b="1" spc="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нудьгувати,</a:t>
            </a:r>
            <a:r>
              <a:rPr lang="uk-UA" sz="3600" b="1" spc="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«сови»,</a:t>
            </a:r>
            <a:r>
              <a:rPr lang="uk-UA" sz="3600" b="1" spc="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песимісти,</a:t>
            </a:r>
            <a:r>
              <a:rPr lang="uk-UA" sz="3600" b="1" spc="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сльози,</a:t>
            </a:r>
            <a:r>
              <a:rPr lang="uk-UA" sz="3600" b="1" spc="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альтруїсти, веселитися, сміх. </a:t>
            </a:r>
          </a:p>
        </p:txBody>
      </p:sp>
    </p:spTree>
    <p:extLst>
      <p:ext uri="{BB962C8B-B14F-4D97-AF65-F5344CB8AC3E}">
        <p14:creationId xmlns:p14="http://schemas.microsoft.com/office/powerpoint/2010/main" val="295488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4D104F-9231-4878-B8C5-E8BCFF2D3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E27CC0-B4B6-4678-A6C6-9DAB50AA1EF5}"/>
              </a:ext>
            </a:extLst>
          </p:cNvPr>
          <p:cNvSpPr txBox="1"/>
          <p:nvPr/>
        </p:nvSpPr>
        <p:spPr>
          <a:xfrm>
            <a:off x="3144915" y="0"/>
            <a:ext cx="61655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Лінгвістична гра «Хмаринка паронімів»</a:t>
            </a:r>
            <a:endParaRPr lang="uk-UA" sz="4400" dirty="0">
              <a:solidFill>
                <a:srgbClr val="C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A14F07-D58B-47C9-AD11-08F481BA12B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26" y="2172479"/>
            <a:ext cx="6904607" cy="39595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AF4204-4B86-41C0-8070-D5F62DC807EC}"/>
              </a:ext>
            </a:extLst>
          </p:cNvPr>
          <p:cNvSpPr txBox="1"/>
          <p:nvPr/>
        </p:nvSpPr>
        <p:spPr>
          <a:xfrm>
            <a:off x="3048740" y="1577766"/>
            <a:ext cx="6094520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https://paronimy.info/%D0%B0/%D0%B0%D0%B4%D1%80%D0%B5%D1%81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695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4D104F-9231-4878-B8C5-E8BCFF2D3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0FC122-B015-46EC-95A6-144D072A4D69}"/>
              </a:ext>
            </a:extLst>
          </p:cNvPr>
          <p:cNvSpPr txBox="1"/>
          <p:nvPr/>
        </p:nvSpPr>
        <p:spPr>
          <a:xfrm>
            <a:off x="3260324" y="606584"/>
            <a:ext cx="6094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400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САМООЦІНЮВАННЯ</a:t>
            </a:r>
            <a:endParaRPr lang="ru-RU" sz="4400" i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82E949-26AB-4846-8F5F-8AA5C27F0844}"/>
              </a:ext>
            </a:extLst>
          </p:cNvPr>
          <p:cNvSpPr txBox="1"/>
          <p:nvPr/>
        </p:nvSpPr>
        <p:spPr>
          <a:xfrm>
            <a:off x="396536" y="1660098"/>
            <a:ext cx="113989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Оцініть свою роботу на </a:t>
            </a:r>
            <a:r>
              <a:rPr lang="uk-UA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Оберіть </a:t>
            </a:r>
            <a:r>
              <a:rPr lang="uk-UA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смайл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який демонструє ваш емоційний стан під час опрацювання теми.</a:t>
            </a:r>
            <a:endParaRPr lang="uk-UA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Усміхнене обличчя й очі емоджі 😊">
            <a:extLst>
              <a:ext uri="{FF2B5EF4-FFF2-40B4-BE49-F238E27FC236}">
                <a16:creationId xmlns:a16="http://schemas.microsoft.com/office/drawing/2014/main" id="{32CA4AFD-7A20-45ED-953D-9E4152A7F6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9" y="3021389"/>
            <a:ext cx="2088232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кругленная прямоугольная выноска 8">
            <a:extLst>
              <a:ext uri="{FF2B5EF4-FFF2-40B4-BE49-F238E27FC236}">
                <a16:creationId xmlns:a16="http://schemas.microsoft.com/office/drawing/2014/main" id="{F6F38B79-E912-4749-A6BF-466D7222A5A2}"/>
              </a:ext>
            </a:extLst>
          </p:cNvPr>
          <p:cNvSpPr/>
          <p:nvPr/>
        </p:nvSpPr>
        <p:spPr>
          <a:xfrm>
            <a:off x="621364" y="5249678"/>
            <a:ext cx="2285977" cy="1080120"/>
          </a:xfrm>
          <a:prstGeom prst="wedgeRoundRectCallout">
            <a:avLst>
              <a:gd name="adj1" fmla="val -5894"/>
              <a:gd name="adj2" fmla="val -74621"/>
              <a:gd name="adj3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/>
              <a:t>Мені було легко.</a:t>
            </a:r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944EF1-32D9-4940-9C54-A835F73E3C4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02" y="3036123"/>
            <a:ext cx="1980803" cy="1803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3AA527-31E8-45FA-82FC-1C1A9DD716A4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522" y1="31739" x2="6522" y2="31739"/>
                        <a14:foregroundMark x1="6522" y1="31739" x2="6522" y2="39239"/>
                        <a14:foregroundMark x1="9348" y1="52283" x2="9348" y2="57935"/>
                        <a14:foregroundMark x1="79457" y1="13043" x2="79457" y2="13043"/>
                        <a14:foregroundMark x1="56957" y1="4674" x2="56957" y2="4674"/>
                        <a14:foregroundMark x1="28043" y1="6522" x2="28043" y2="6522"/>
                        <a14:foregroundMark x1="18696" y1="17717" x2="18696" y2="17717"/>
                        <a14:foregroundMark x1="17717" y1="17717" x2="17717" y2="17717"/>
                        <a14:foregroundMark x1="11196" y1="26196" x2="11196" y2="26196"/>
                        <a14:foregroundMark x1="27065" y1="7500" x2="27065" y2="7500"/>
                        <a14:foregroundMark x1="42065" y1="5652" x2="42065" y2="5652"/>
                        <a14:foregroundMark x1="85000" y1="17717" x2="85000" y2="17717"/>
                        <a14:foregroundMark x1="85978" y1="23370" x2="85978" y2="23370"/>
                        <a14:foregroundMark x1="86957" y1="28043" x2="86957" y2="28043"/>
                        <a14:foregroundMark x1="66304" y1="4674" x2="66304" y2="4674"/>
                        <a14:foregroundMark x1="72935" y1="5652" x2="72935" y2="5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186" y="3021389"/>
            <a:ext cx="1980803" cy="1797653"/>
          </a:xfrm>
          <a:prstGeom prst="rect">
            <a:avLst/>
          </a:prstGeom>
        </p:spPr>
      </p:pic>
      <p:sp>
        <p:nvSpPr>
          <p:cNvPr id="12" name="Скругленная прямоугольная выноска 9">
            <a:extLst>
              <a:ext uri="{FF2B5EF4-FFF2-40B4-BE49-F238E27FC236}">
                <a16:creationId xmlns:a16="http://schemas.microsoft.com/office/drawing/2014/main" id="{D9155D4C-9807-4A9A-801B-E5F1FF5C2A47}"/>
              </a:ext>
            </a:extLst>
          </p:cNvPr>
          <p:cNvSpPr/>
          <p:nvPr/>
        </p:nvSpPr>
        <p:spPr>
          <a:xfrm>
            <a:off x="4224083" y="5138682"/>
            <a:ext cx="3743833" cy="1276979"/>
          </a:xfrm>
          <a:prstGeom prst="wedgeRoundRectCallout">
            <a:avLst>
              <a:gd name="adj1" fmla="val -9146"/>
              <a:gd name="adj2" fmla="val -69578"/>
              <a:gd name="adj3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/>
              <a:t>Довелося поміркувати над деякими вправами.</a:t>
            </a:r>
            <a:endParaRPr lang="ru-RU" sz="2400" dirty="0"/>
          </a:p>
        </p:txBody>
      </p:sp>
      <p:sp>
        <p:nvSpPr>
          <p:cNvPr id="13" name="Скругленная прямоугольная выноска 10">
            <a:extLst>
              <a:ext uri="{FF2B5EF4-FFF2-40B4-BE49-F238E27FC236}">
                <a16:creationId xmlns:a16="http://schemas.microsoft.com/office/drawing/2014/main" id="{324E8143-70C6-446E-83BF-EF6F6BDF28E4}"/>
              </a:ext>
            </a:extLst>
          </p:cNvPr>
          <p:cNvSpPr/>
          <p:nvPr/>
        </p:nvSpPr>
        <p:spPr>
          <a:xfrm>
            <a:off x="9221473" y="5237111"/>
            <a:ext cx="2191412" cy="1080120"/>
          </a:xfrm>
          <a:prstGeom prst="wedgeRoundRectCallout">
            <a:avLst>
              <a:gd name="adj1" fmla="val 4889"/>
              <a:gd name="adj2" fmla="val -83182"/>
              <a:gd name="adj3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/>
              <a:t>Мені було складно.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1084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4D104F-9231-4878-B8C5-E8BCFF2D3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0FC122-B015-46EC-95A6-144D072A4D69}"/>
              </a:ext>
            </a:extLst>
          </p:cNvPr>
          <p:cNvSpPr txBox="1"/>
          <p:nvPr/>
        </p:nvSpPr>
        <p:spPr>
          <a:xfrm>
            <a:off x="2388093" y="606584"/>
            <a:ext cx="69667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САМООЦІНЮВАННЯ</a:t>
            </a:r>
            <a:endParaRPr lang="ru-RU" sz="4800" i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82E949-26AB-4846-8F5F-8AA5C27F0844}"/>
              </a:ext>
            </a:extLst>
          </p:cNvPr>
          <p:cNvSpPr txBox="1"/>
          <p:nvPr/>
        </p:nvSpPr>
        <p:spPr>
          <a:xfrm>
            <a:off x="396536" y="1660098"/>
            <a:ext cx="1139892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Заверши думку.</a:t>
            </a:r>
          </a:p>
          <a:p>
            <a:br>
              <a:rPr lang="uk-U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Я знаю…</a:t>
            </a:r>
            <a:br>
              <a:rPr lang="uk-U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Я вмію…</a:t>
            </a:r>
            <a:br>
              <a:rPr lang="uk-U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Мені потрібно ще попрацювати над…</a:t>
            </a:r>
            <a:endParaRPr lang="uk-UA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79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4D104F-9231-4878-B8C5-E8BCFF2D3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55E623-DF9C-4764-B277-99AAF106555D}"/>
              </a:ext>
            </a:extLst>
          </p:cNvPr>
          <p:cNvSpPr txBox="1"/>
          <p:nvPr/>
        </p:nvSpPr>
        <p:spPr>
          <a:xfrm>
            <a:off x="3048740" y="787438"/>
            <a:ext cx="6094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uk-UA" sz="44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A6D7FC1-68F0-4F38-B0BD-A00D6EE76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791"/>
            <a:ext cx="2281561" cy="342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35501D-65CE-49E1-AB90-A5D43652F487}"/>
              </a:ext>
            </a:extLst>
          </p:cNvPr>
          <p:cNvSpPr txBox="1"/>
          <p:nvPr/>
        </p:nvSpPr>
        <p:spPr>
          <a:xfrm>
            <a:off x="2977720" y="1798239"/>
            <a:ext cx="6165540" cy="4272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всіх учнів</a:t>
            </a:r>
            <a:br>
              <a:rPr lang="uk-UA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Повторити матеріал з розділу «Лексикологія».</a:t>
            </a:r>
            <a:b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Скласти 8–10 тестових завдань за матеріалом теми.</a:t>
            </a:r>
            <a:b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Індивідуальні завдання</a:t>
            </a:r>
            <a:br>
              <a:rPr lang="uk-UA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Створити хмаринку слів-синонімів або антонімів</a:t>
            </a:r>
            <a:endParaRPr lang="uk-UA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0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4D104F-9231-4878-B8C5-E8BCFF2D3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50AA24-3F7C-4B72-B82D-5D9504871E46}"/>
              </a:ext>
            </a:extLst>
          </p:cNvPr>
          <p:cNvSpPr txBox="1"/>
          <p:nvPr/>
        </p:nvSpPr>
        <p:spPr>
          <a:xfrm>
            <a:off x="1343488" y="1181795"/>
            <a:ext cx="94311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B9511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емоційної готовності до уроку </a:t>
            </a:r>
          </a:p>
          <a:p>
            <a:pPr algn="ctr"/>
            <a:r>
              <a:rPr lang="uk-UA" sz="3600" b="1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«Сонячний настрій»</a:t>
            </a:r>
            <a:br>
              <a:rPr lang="uk-UA" sz="3600" b="1" i="1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36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00627E-6C4B-46D4-ADFD-7662DDF2380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2768324"/>
            <a:ext cx="5273335" cy="2647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A6A6DC-EAB0-46C5-9CD3-979818470AE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047" y="2768324"/>
            <a:ext cx="5086465" cy="2647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73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4D104F-9231-4878-B8C5-E8BCFF2D3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86A324-2C49-455D-886A-061ED86A268E}"/>
              </a:ext>
            </a:extLst>
          </p:cNvPr>
          <p:cNvSpPr txBox="1"/>
          <p:nvPr/>
        </p:nvSpPr>
        <p:spPr>
          <a:xfrm>
            <a:off x="2835936" y="381739"/>
            <a:ext cx="692850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ПОЕТИЧНА ХВИЛИНКА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A261999-F9C7-4169-89E1-FCAB455C85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14" y="1140534"/>
            <a:ext cx="4288099" cy="57174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AE3AF3-0886-4CAD-9115-B6F5CDA830AE}"/>
              </a:ext>
            </a:extLst>
          </p:cNvPr>
          <p:cNvSpPr txBox="1"/>
          <p:nvPr/>
        </p:nvSpPr>
        <p:spPr>
          <a:xfrm>
            <a:off x="5299036" y="1625252"/>
            <a:ext cx="6165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hlinkClick r:id="rId4"/>
              </a:rPr>
              <a:t>https://www.youtube.com/watch?v=brnxoaPc3s4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3649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4D104F-9231-4878-B8C5-E8BCFF2D3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55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56C459-70BA-4FA6-8361-54746EA87213}"/>
              </a:ext>
            </a:extLst>
          </p:cNvPr>
          <p:cNvSpPr txBox="1"/>
          <p:nvPr/>
        </p:nvSpPr>
        <p:spPr>
          <a:xfrm>
            <a:off x="3215936" y="439025"/>
            <a:ext cx="6094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Цілепокладання</a:t>
            </a:r>
            <a:endParaRPr lang="ru-RU" sz="6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58273BA-3E9A-4EF8-B9E1-8A1EABCEA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0665" y="3728508"/>
            <a:ext cx="3783764" cy="3783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ыноска со стрелкой вниз 6">
            <a:extLst>
              <a:ext uri="{FF2B5EF4-FFF2-40B4-BE49-F238E27FC236}">
                <a16:creationId xmlns:a16="http://schemas.microsoft.com/office/drawing/2014/main" id="{82C52C30-34D9-42A6-B4ED-6104FB2D9138}"/>
              </a:ext>
            </a:extLst>
          </p:cNvPr>
          <p:cNvSpPr/>
          <p:nvPr/>
        </p:nvSpPr>
        <p:spPr>
          <a:xfrm>
            <a:off x="2661060" y="1556792"/>
            <a:ext cx="6696745" cy="1872208"/>
          </a:xfrm>
          <a:prstGeom prst="downArrowCallout">
            <a:avLst>
              <a:gd name="adj1" fmla="val 25000"/>
              <a:gd name="adj2" fmla="val 25000"/>
              <a:gd name="adj3" fmla="val 7375"/>
              <a:gd name="adj4" fmla="val 85959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i="1" dirty="0">
                <a:solidFill>
                  <a:schemeClr val="accent2">
                    <a:lumMod val="75000"/>
                  </a:schemeClr>
                </a:solidFill>
              </a:rPr>
              <a:t>Спираючись на тему, визначте свої цілі уроку. Продовжте речення.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597FEB-C737-4E14-97D8-9FC9BA7156C5}"/>
              </a:ext>
            </a:extLst>
          </p:cNvPr>
          <p:cNvSpPr txBox="1"/>
          <p:nvPr/>
        </p:nvSpPr>
        <p:spPr>
          <a:xfrm>
            <a:off x="2345925" y="3322013"/>
            <a:ext cx="6609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uk-UA" sz="1800" dirty="0"/>
              <a:t>	</a:t>
            </a:r>
            <a:endParaRPr lang="ru-RU" sz="1800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C1B54D1C-D369-4F1E-BCCF-60E44924161F}"/>
              </a:ext>
            </a:extLst>
          </p:cNvPr>
          <p:cNvSpPr/>
          <p:nvPr/>
        </p:nvSpPr>
        <p:spPr>
          <a:xfrm>
            <a:off x="2732980" y="4532723"/>
            <a:ext cx="6675130" cy="92384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uk-UA" sz="3200" dirty="0"/>
              <a:t>	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Я хочу дізнатися…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id="{77831C13-0DB5-4575-B1F9-BDA146F1B42D}"/>
              </a:ext>
            </a:extLst>
          </p:cNvPr>
          <p:cNvSpPr/>
          <p:nvPr/>
        </p:nvSpPr>
        <p:spPr>
          <a:xfrm>
            <a:off x="2732980" y="3500548"/>
            <a:ext cx="6675130" cy="92384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uk-UA" sz="3200" b="1" dirty="0">
                <a:solidFill>
                  <a:srgbClr val="CC3300"/>
                </a:solidFill>
              </a:rPr>
              <a:t>Я вже знаю, але хочу повторити…</a:t>
            </a:r>
            <a:endParaRPr lang="ru-RU" sz="3200" dirty="0">
              <a:solidFill>
                <a:srgbClr val="CC3300"/>
              </a:solidFill>
            </a:endParaRPr>
          </a:p>
        </p:txBody>
      </p:sp>
      <p:sp>
        <p:nvSpPr>
          <p:cNvPr id="11" name="Скругленный прямоугольник 9">
            <a:extLst>
              <a:ext uri="{FF2B5EF4-FFF2-40B4-BE49-F238E27FC236}">
                <a16:creationId xmlns:a16="http://schemas.microsoft.com/office/drawing/2014/main" id="{771A5E07-5F23-4250-A8AD-6BB69ADAC327}"/>
              </a:ext>
            </a:extLst>
          </p:cNvPr>
          <p:cNvSpPr/>
          <p:nvPr/>
        </p:nvSpPr>
        <p:spPr>
          <a:xfrm>
            <a:off x="2704869" y="5590321"/>
            <a:ext cx="6675130" cy="97823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uk-UA" sz="3200" b="1" dirty="0">
                <a:solidFill>
                  <a:srgbClr val="C00000"/>
                </a:solidFill>
              </a:rPr>
              <a:t> Я хочу вдосконалити вміння…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2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4D104F-9231-4878-B8C5-E8BCFF2D3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AF98C4-628A-4C44-BBE1-A2F89FFB6C3D}"/>
              </a:ext>
            </a:extLst>
          </p:cNvPr>
          <p:cNvSpPr txBox="1"/>
          <p:nvPr/>
        </p:nvSpPr>
        <p:spPr>
          <a:xfrm>
            <a:off x="2612253" y="342672"/>
            <a:ext cx="61655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Пригадайте!</a:t>
            </a:r>
            <a:endParaRPr lang="uk-UA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29085C-58E2-4E21-A3B4-D1C5F7B8E6FD}"/>
              </a:ext>
            </a:extLst>
          </p:cNvPr>
          <p:cNvSpPr txBox="1"/>
          <p:nvPr/>
        </p:nvSpPr>
        <p:spPr>
          <a:xfrm>
            <a:off x="3013230" y="1085789"/>
            <a:ext cx="616554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https://learningapps.org/display?v=psr2nxsdt24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2FE69-60A6-4673-9AEE-5F76C7E37B0A}"/>
              </a:ext>
            </a:extLst>
          </p:cNvPr>
          <p:cNvSpPr txBox="1"/>
          <p:nvPr/>
        </p:nvSpPr>
        <p:spPr>
          <a:xfrm>
            <a:off x="346229" y="1559939"/>
            <a:ext cx="1065320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лексикологія?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 слів певної мови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науки про </a:t>
            </a:r>
            <a:r>
              <a:rPr lang="ru-RU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вивчає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слова.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науки про </a:t>
            </a:r>
            <a:r>
              <a:rPr lang="ru-RU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вивчає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слова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Виправити</a:t>
            </a:r>
            <a:r>
              <a:rPr lang="ru-RU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лексичну</a:t>
            </a:r>
            <a:r>
              <a:rPr lang="ru-RU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помилку</a:t>
            </a:r>
            <a:r>
              <a:rPr lang="ru-RU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сполуці</a:t>
            </a:r>
            <a:r>
              <a:rPr lang="ru-RU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"видано за </a:t>
            </a:r>
            <a:r>
              <a:rPr lang="ru-RU" sz="2400" b="1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..." треба так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видано за кошти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 </a:t>
            </a:r>
            <a:r>
              <a:rPr lang="uk-UA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видано коштом …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Паливо – пальне – це 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антоніми  Б синоніми   В пароніми</a:t>
            </a:r>
          </a:p>
          <a:p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</a:t>
            </a:r>
            <a:r>
              <a:rPr lang="uk-UA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аведіть приклади синонімів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вода, море, річка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 </a:t>
            </a:r>
            <a:r>
              <a:rPr lang="uk-UA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великий, чималий, гігантський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uk-UA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друг, подруга, товариш</a:t>
            </a:r>
          </a:p>
          <a:p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</a:t>
            </a:r>
            <a:r>
              <a:rPr lang="uk-UA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аведіть приклади антонімів</a:t>
            </a:r>
          </a:p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uk-UA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земля, вода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 </a:t>
            </a:r>
            <a:r>
              <a:rPr lang="uk-UA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солодкий, кислий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дитина, малятко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4738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4D104F-9231-4878-B8C5-E8BCFF2D3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899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D026C2-D163-4712-9A0B-4A013491CAD7}"/>
              </a:ext>
            </a:extLst>
          </p:cNvPr>
          <p:cNvSpPr txBox="1"/>
          <p:nvPr/>
        </p:nvSpPr>
        <p:spPr>
          <a:xfrm>
            <a:off x="4299012" y="1339921"/>
            <a:ext cx="616554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uk-UA" sz="1800" i="1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https://sum.in.ua/s/postup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84C766-59ED-4864-89A9-90962FA2D78D}"/>
              </a:ext>
            </a:extLst>
          </p:cNvPr>
          <p:cNvSpPr txBox="1"/>
          <p:nvPr/>
        </p:nvSpPr>
        <p:spPr>
          <a:xfrm>
            <a:off x="1624614" y="736846"/>
            <a:ext cx="10000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ТЛУМАЧНИМ СЛОВНИКОМ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7691B5-C063-4E83-BF22-0ADC5B26A3D1}"/>
              </a:ext>
            </a:extLst>
          </p:cNvPr>
          <p:cNvSpPr txBox="1"/>
          <p:nvPr/>
        </p:nvSpPr>
        <p:spPr>
          <a:xfrm>
            <a:off x="781235" y="1956966"/>
            <a:ext cx="10067278" cy="2743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uk-UA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Знайдіть у словнику слова </a:t>
            </a:r>
            <a:r>
              <a:rPr lang="uk-UA" sz="4000" b="1" i="1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поступ, </a:t>
            </a:r>
            <a:r>
              <a:rPr lang="uk-UA" sz="4000" b="1" i="1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блаватний</a:t>
            </a:r>
            <a:r>
              <a:rPr lang="uk-UA" sz="4000" b="1" i="1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кострубатий, бриз, манго.</a:t>
            </a:r>
          </a:p>
          <a:p>
            <a:r>
              <a:rPr lang="uk-UA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– </a:t>
            </a:r>
            <a:r>
              <a:rPr lang="uk-UA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з цих слів багатозначні?</a:t>
            </a:r>
            <a:br>
              <a:rPr lang="uk-UA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29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4D104F-9231-4878-B8C5-E8BCFF2D3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654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171A20-E1EA-4D1B-8C97-970BA4D2C112}"/>
              </a:ext>
            </a:extLst>
          </p:cNvPr>
          <p:cNvSpPr txBox="1"/>
          <p:nvPr/>
        </p:nvSpPr>
        <p:spPr>
          <a:xfrm>
            <a:off x="2780930" y="565497"/>
            <a:ext cx="6094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– редактор</a:t>
            </a:r>
            <a:endParaRPr lang="uk-UA" sz="44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15571-7534-4BA0-8CA8-8F73BBA09D0E}"/>
              </a:ext>
            </a:extLst>
          </p:cNvPr>
          <p:cNvSpPr txBox="1"/>
          <p:nvPr/>
        </p:nvSpPr>
        <p:spPr>
          <a:xfrm>
            <a:off x="3082771" y="1334938"/>
            <a:ext cx="6165540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uk-U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 для дистанційного формату виправити лексичні помилки в словосполученнях за посиланням </a:t>
            </a:r>
            <a:r>
              <a:rPr lang="uk-UA" sz="1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https://learningapps.org/watch?v=p77qcouua24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17414-CE05-46D5-B5BD-1ADAE15C4C0D}"/>
              </a:ext>
            </a:extLst>
          </p:cNvPr>
          <p:cNvSpPr txBox="1"/>
          <p:nvPr/>
        </p:nvSpPr>
        <p:spPr>
          <a:xfrm>
            <a:off x="790113" y="2285770"/>
            <a:ext cx="11026066" cy="3698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uk-UA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Відредагуйте речення з учнівських творів.</a:t>
            </a:r>
            <a:b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uk-UA" sz="2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слідуючій</a:t>
            </a:r>
            <a:r>
              <a:rPr lang="uk-UA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неділі в школі відбудеться цікаве </a:t>
            </a:r>
            <a:r>
              <a:rPr lang="uk-UA" sz="2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міроприємство</a:t>
            </a:r>
            <a:r>
              <a:rPr lang="uk-UA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Сьогодні я получила добру оцінку.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uk-UA" sz="2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Корисливо</a:t>
            </a:r>
            <a:r>
              <a:rPr lang="uk-UA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сніданок їсти вівсяну кашу.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uk-UA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Мені подарували маленьку собаку. 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uk-UA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слово є виключенням із правила.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uk-UA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Білет на поїзд ми придбали через інтернет. </a:t>
            </a:r>
          </a:p>
        </p:txBody>
      </p:sp>
    </p:spTree>
    <p:extLst>
      <p:ext uri="{BB962C8B-B14F-4D97-AF65-F5344CB8AC3E}">
        <p14:creationId xmlns:p14="http://schemas.microsoft.com/office/powerpoint/2010/main" val="2274080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4D104F-9231-4878-B8C5-E8BCFF2D3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Руханки і Фізкультхвилинки – З Любов'ю до Дітей | Конотопська початкова  школа “Лідер” Конотопської міської ради Сумської області">
            <a:extLst>
              <a:ext uri="{FF2B5EF4-FFF2-40B4-BE49-F238E27FC236}">
                <a16:creationId xmlns:a16="http://schemas.microsoft.com/office/drawing/2014/main" id="{D5E22C24-377B-4EC0-A324-6CCC16234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4" y="4028066"/>
            <a:ext cx="4773915" cy="267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2DB278-E5B4-4205-B1B6-A6B057E87EA1}"/>
              </a:ext>
            </a:extLst>
          </p:cNvPr>
          <p:cNvSpPr txBox="1"/>
          <p:nvPr/>
        </p:nvSpPr>
        <p:spPr>
          <a:xfrm>
            <a:off x="870011" y="549762"/>
            <a:ext cx="10564428" cy="302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Фізкультхвилинка «Антоніми»</a:t>
            </a:r>
            <a:br>
              <a:rPr lang="uk-UA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Учні виконують рухи, протилежні до тих, які називає вчитель.</a:t>
            </a:r>
            <a:br>
              <a:rPr lang="uk-UA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Сядьте. Опустіть руки. Відведіть їх назад. Опустіть праву руку. Опустіть ліву руку.                                                                 Піднесіть</a:t>
            </a:r>
            <a:r>
              <a:rPr lang="uk-UA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руки догори. Поверніться праворуч.                        Поверніться ліворуч. Підведіться.</a:t>
            </a:r>
            <a:endParaRPr lang="uk-UA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22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4D104F-9231-4878-B8C5-E8BCFF2D3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D824E4-4F81-45EC-A710-3A56FFAF493A}"/>
              </a:ext>
            </a:extLst>
          </p:cNvPr>
          <p:cNvSpPr txBox="1"/>
          <p:nvPr/>
        </p:nvSpPr>
        <p:spPr>
          <a:xfrm>
            <a:off x="843379" y="610319"/>
            <a:ext cx="9747681" cy="492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000" b="1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в групах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uk-UA" sz="3600" b="1" i="1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uk-UA" sz="1800" dirty="0">
                <a:solidFill>
                  <a:srgbClr val="000000"/>
                </a:solidFill>
                <a:effectLst/>
                <a:latin typeface="Wingdings" panose="050000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для 1-ї групи. Робота зі словником омонімів    </a:t>
            </a:r>
            <a:r>
              <a:rPr lang="uk-UA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https://omonimy.info/</a:t>
            </a:r>
            <a:br>
              <a:rPr lang="uk-UA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Пояснити лексичні значення поданих омонімів. З поданими омонімами скласти речення, уникаючи двозначності.                   </a:t>
            </a:r>
            <a:endParaRPr lang="uk-UA" sz="2800" b="1" i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uk-UA" sz="4400" b="1" dirty="0">
                <a:solidFill>
                  <a:srgbClr val="B9511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Півники, пара, бал.</a:t>
            </a:r>
            <a:br>
              <a:rPr lang="uk-UA" sz="4400" b="1" dirty="0">
                <a:solidFill>
                  <a:srgbClr val="B9511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4400" b="1" dirty="0">
              <a:solidFill>
                <a:srgbClr val="B9511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035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657</Words>
  <Application>Microsoft Office PowerPoint</Application>
  <PresentationFormat>Широкий екран</PresentationFormat>
  <Paragraphs>68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shumilo.irinka@gmail.com</dc:creator>
  <cp:lastModifiedBy>shumilo.irinka@gmail.com</cp:lastModifiedBy>
  <cp:revision>4</cp:revision>
  <dcterms:created xsi:type="dcterms:W3CDTF">2024-10-19T17:43:08Z</dcterms:created>
  <dcterms:modified xsi:type="dcterms:W3CDTF">2024-10-20T12:21:41Z</dcterms:modified>
</cp:coreProperties>
</file>