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Lobster"/>
      <p:regular r:id="rId50"/>
    </p:embeddedFont>
    <p:embeddedFont>
      <p:font typeface="Assistant"/>
      <p:regular r:id="rId51"/>
      <p:bold r:id="rId52"/>
    </p:embeddedFont>
    <p:embeddedFont>
      <p:font typeface="Bebas Neue"/>
      <p:regular r:id="rId53"/>
    </p:embeddedFont>
    <p:embeddedFont>
      <p:font typeface="Alegreya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8" roundtripDataSignature="AMtx7mgSwnY9ar4+0ozF5Xi2OQqz+12Y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ssistant-regular.fntdata"/><Relationship Id="rId50" Type="http://schemas.openxmlformats.org/officeDocument/2006/relationships/font" Target="fonts/Lobster-regular.fntdata"/><Relationship Id="rId53" Type="http://schemas.openxmlformats.org/officeDocument/2006/relationships/font" Target="fonts/BebasNeue-regular.fntdata"/><Relationship Id="rId52" Type="http://schemas.openxmlformats.org/officeDocument/2006/relationships/font" Target="fonts/Assistant-bold.fntdata"/><Relationship Id="rId11" Type="http://schemas.openxmlformats.org/officeDocument/2006/relationships/slide" Target="slides/slide6.xml"/><Relationship Id="rId55" Type="http://schemas.openxmlformats.org/officeDocument/2006/relationships/font" Target="fonts/Alegreya-bold.fntdata"/><Relationship Id="rId10" Type="http://schemas.openxmlformats.org/officeDocument/2006/relationships/slide" Target="slides/slide5.xml"/><Relationship Id="rId54" Type="http://schemas.openxmlformats.org/officeDocument/2006/relationships/font" Target="fonts/Alegreya-regular.fntdata"/><Relationship Id="rId13" Type="http://schemas.openxmlformats.org/officeDocument/2006/relationships/slide" Target="slides/slide8.xml"/><Relationship Id="rId57" Type="http://schemas.openxmlformats.org/officeDocument/2006/relationships/font" Target="fonts/Alegreya-boldItalic.fntdata"/><Relationship Id="rId12" Type="http://schemas.openxmlformats.org/officeDocument/2006/relationships/slide" Target="slides/slide7.xml"/><Relationship Id="rId56" Type="http://schemas.openxmlformats.org/officeDocument/2006/relationships/font" Target="fonts/Alegreya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2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2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3" name="Google Shape;76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9" name="Google Shape;79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7" name="Google Shape;82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3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3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3" name="Google Shape;88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9" name="Google Shape;91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2" name="Google Shape;96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5" name="Google Shape;97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3" name="Google Shape;98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6"/>
          <p:cNvSpPr/>
          <p:nvPr/>
        </p:nvSpPr>
        <p:spPr>
          <a:xfrm>
            <a:off x="-1508200" y="2871425"/>
            <a:ext cx="3707100" cy="37071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6"/>
          <p:cNvSpPr/>
          <p:nvPr/>
        </p:nvSpPr>
        <p:spPr>
          <a:xfrm>
            <a:off x="6994425" y="-1592550"/>
            <a:ext cx="3707100" cy="37071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46"/>
          <p:cNvSpPr txBox="1"/>
          <p:nvPr>
            <p:ph type="ctrTitle"/>
          </p:nvPr>
        </p:nvSpPr>
        <p:spPr>
          <a:xfrm>
            <a:off x="720000" y="1487950"/>
            <a:ext cx="77040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latin typeface="Alegreya"/>
                <a:ea typeface="Alegreya"/>
                <a:cs typeface="Alegreya"/>
                <a:sym typeface="Alegrey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2" name="Google Shape;12;p46"/>
          <p:cNvSpPr txBox="1"/>
          <p:nvPr>
            <p:ph idx="1" type="subTitle"/>
          </p:nvPr>
        </p:nvSpPr>
        <p:spPr>
          <a:xfrm>
            <a:off x="720000" y="3747925"/>
            <a:ext cx="43590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5"/>
          <p:cNvSpPr/>
          <p:nvPr/>
        </p:nvSpPr>
        <p:spPr>
          <a:xfrm flipH="1" rot="10800000">
            <a:off x="-1844298" y="-1839847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55"/>
          <p:cNvSpPr/>
          <p:nvPr/>
        </p:nvSpPr>
        <p:spPr>
          <a:xfrm flipH="1" rot="10800000">
            <a:off x="7314378" y="3344722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5"/>
          <p:cNvSpPr txBox="1"/>
          <p:nvPr>
            <p:ph type="title"/>
          </p:nvPr>
        </p:nvSpPr>
        <p:spPr>
          <a:xfrm>
            <a:off x="512575" y="2734049"/>
            <a:ext cx="25308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5" name="Google Shape;75;p55"/>
          <p:cNvSpPr txBox="1"/>
          <p:nvPr>
            <p:ph idx="1" type="subTitle"/>
          </p:nvPr>
        </p:nvSpPr>
        <p:spPr>
          <a:xfrm>
            <a:off x="720000" y="3575775"/>
            <a:ext cx="2115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2" type="title"/>
          </p:nvPr>
        </p:nvSpPr>
        <p:spPr>
          <a:xfrm>
            <a:off x="3514055" y="2734049"/>
            <a:ext cx="2115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7" name="Google Shape;77;p55"/>
          <p:cNvSpPr txBox="1"/>
          <p:nvPr>
            <p:ph idx="3" type="subTitle"/>
          </p:nvPr>
        </p:nvSpPr>
        <p:spPr>
          <a:xfrm>
            <a:off x="3514055" y="3575775"/>
            <a:ext cx="2115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5"/>
          <p:cNvSpPr txBox="1"/>
          <p:nvPr>
            <p:ph idx="4" type="title"/>
          </p:nvPr>
        </p:nvSpPr>
        <p:spPr>
          <a:xfrm>
            <a:off x="6513749" y="2734049"/>
            <a:ext cx="17046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9" name="Google Shape;79;p55"/>
          <p:cNvSpPr txBox="1"/>
          <p:nvPr>
            <p:ph idx="5" type="subTitle"/>
          </p:nvPr>
        </p:nvSpPr>
        <p:spPr>
          <a:xfrm>
            <a:off x="6308109" y="3575775"/>
            <a:ext cx="2115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5"/>
          <p:cNvSpPr txBox="1"/>
          <p:nvPr>
            <p:ph idx="6"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81" name="Google Shape;81;p55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_2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6"/>
          <p:cNvSpPr/>
          <p:nvPr/>
        </p:nvSpPr>
        <p:spPr>
          <a:xfrm>
            <a:off x="-1844298" y="3344722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6"/>
          <p:cNvSpPr/>
          <p:nvPr/>
        </p:nvSpPr>
        <p:spPr>
          <a:xfrm>
            <a:off x="7314378" y="-1839847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6"/>
          <p:cNvSpPr txBox="1"/>
          <p:nvPr>
            <p:ph idx="1" type="subTitle"/>
          </p:nvPr>
        </p:nvSpPr>
        <p:spPr>
          <a:xfrm>
            <a:off x="3911775" y="2238250"/>
            <a:ext cx="41148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6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87" name="Google Shape;87;p56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7"/>
          <p:cNvSpPr/>
          <p:nvPr/>
        </p:nvSpPr>
        <p:spPr>
          <a:xfrm>
            <a:off x="-1844298" y="3344722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57"/>
          <p:cNvSpPr/>
          <p:nvPr/>
        </p:nvSpPr>
        <p:spPr>
          <a:xfrm>
            <a:off x="7314378" y="-1839847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57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92" name="Google Shape;92;p57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8"/>
          <p:cNvSpPr/>
          <p:nvPr/>
        </p:nvSpPr>
        <p:spPr>
          <a:xfrm flipH="1">
            <a:off x="6994425" y="2871425"/>
            <a:ext cx="3707100" cy="37071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8"/>
          <p:cNvSpPr/>
          <p:nvPr/>
        </p:nvSpPr>
        <p:spPr>
          <a:xfrm flipH="1">
            <a:off x="-1508200" y="-1592550"/>
            <a:ext cx="3707100" cy="37071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8"/>
          <p:cNvSpPr txBox="1"/>
          <p:nvPr>
            <p:ph type="title"/>
          </p:nvPr>
        </p:nvSpPr>
        <p:spPr>
          <a:xfrm>
            <a:off x="720000" y="857809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7" name="Google Shape;97;p58"/>
          <p:cNvSpPr txBox="1"/>
          <p:nvPr>
            <p:ph idx="1" type="body"/>
          </p:nvPr>
        </p:nvSpPr>
        <p:spPr>
          <a:xfrm>
            <a:off x="720000" y="2062100"/>
            <a:ext cx="4572000" cy="2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indent="-2730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indent="-2730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9"/>
          <p:cNvSpPr/>
          <p:nvPr/>
        </p:nvSpPr>
        <p:spPr>
          <a:xfrm>
            <a:off x="-1566000" y="2295150"/>
            <a:ext cx="4572000" cy="45720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59"/>
          <p:cNvSpPr/>
          <p:nvPr/>
        </p:nvSpPr>
        <p:spPr>
          <a:xfrm>
            <a:off x="6138000" y="-1769800"/>
            <a:ext cx="4572000" cy="45720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9"/>
          <p:cNvSpPr txBox="1"/>
          <p:nvPr>
            <p:ph type="title"/>
          </p:nvPr>
        </p:nvSpPr>
        <p:spPr>
          <a:xfrm>
            <a:off x="1829175" y="1428750"/>
            <a:ext cx="54855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2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0"/>
          <p:cNvSpPr/>
          <p:nvPr/>
        </p:nvSpPr>
        <p:spPr>
          <a:xfrm flipH="1" rot="10800000">
            <a:off x="-1844298" y="-1839847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0"/>
          <p:cNvSpPr/>
          <p:nvPr/>
        </p:nvSpPr>
        <p:spPr>
          <a:xfrm flipH="1" rot="10800000">
            <a:off x="7314378" y="3344722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0"/>
          <p:cNvSpPr txBox="1"/>
          <p:nvPr>
            <p:ph idx="1" type="subTitle"/>
          </p:nvPr>
        </p:nvSpPr>
        <p:spPr>
          <a:xfrm>
            <a:off x="2240250" y="4127974"/>
            <a:ext cx="4663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0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107" name="Google Shape;107;p60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1"/>
          <p:cNvSpPr txBox="1"/>
          <p:nvPr>
            <p:ph type="title"/>
          </p:nvPr>
        </p:nvSpPr>
        <p:spPr>
          <a:xfrm>
            <a:off x="1744938" y="2783803"/>
            <a:ext cx="228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10" name="Google Shape;110;p61"/>
          <p:cNvSpPr txBox="1"/>
          <p:nvPr>
            <p:ph idx="1" type="subTitle"/>
          </p:nvPr>
        </p:nvSpPr>
        <p:spPr>
          <a:xfrm>
            <a:off x="1744963" y="3916900"/>
            <a:ext cx="2286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61"/>
          <p:cNvSpPr txBox="1"/>
          <p:nvPr>
            <p:ph idx="2" type="title"/>
          </p:nvPr>
        </p:nvSpPr>
        <p:spPr>
          <a:xfrm>
            <a:off x="5113063" y="2783803"/>
            <a:ext cx="228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112" name="Google Shape;112;p61"/>
          <p:cNvSpPr txBox="1"/>
          <p:nvPr>
            <p:ph idx="3" type="subTitle"/>
          </p:nvPr>
        </p:nvSpPr>
        <p:spPr>
          <a:xfrm>
            <a:off x="5113063" y="3916903"/>
            <a:ext cx="2286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1"/>
          <p:cNvSpPr txBox="1"/>
          <p:nvPr>
            <p:ph idx="4"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114" name="Google Shape;114;p61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2"/>
          <p:cNvSpPr/>
          <p:nvPr/>
        </p:nvSpPr>
        <p:spPr>
          <a:xfrm flipH="1" rot="10800000">
            <a:off x="-1566000" y="-1769800"/>
            <a:ext cx="4572000" cy="45720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62"/>
          <p:cNvSpPr/>
          <p:nvPr/>
        </p:nvSpPr>
        <p:spPr>
          <a:xfrm flipH="1" rot="10800000">
            <a:off x="6138000" y="2295150"/>
            <a:ext cx="4572000" cy="45720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2"/>
          <p:cNvSpPr txBox="1"/>
          <p:nvPr>
            <p:ph hasCustomPrompt="1" type="title"/>
          </p:nvPr>
        </p:nvSpPr>
        <p:spPr>
          <a:xfrm>
            <a:off x="1284000" y="1439413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9" name="Google Shape;119;p62"/>
          <p:cNvSpPr txBox="1"/>
          <p:nvPr>
            <p:ph idx="1" type="subTitle"/>
          </p:nvPr>
        </p:nvSpPr>
        <p:spPr>
          <a:xfrm>
            <a:off x="2286000" y="3345838"/>
            <a:ext cx="4572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_1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3"/>
          <p:cNvSpPr/>
          <p:nvPr/>
        </p:nvSpPr>
        <p:spPr>
          <a:xfrm>
            <a:off x="-1844298" y="3344722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3"/>
          <p:cNvSpPr/>
          <p:nvPr/>
        </p:nvSpPr>
        <p:spPr>
          <a:xfrm>
            <a:off x="7314378" y="-1839847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3"/>
          <p:cNvSpPr txBox="1"/>
          <p:nvPr>
            <p:ph idx="1" type="subTitle"/>
          </p:nvPr>
        </p:nvSpPr>
        <p:spPr>
          <a:xfrm>
            <a:off x="4525750" y="2724150"/>
            <a:ext cx="3200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3"/>
          <p:cNvSpPr txBox="1"/>
          <p:nvPr>
            <p:ph type="title"/>
          </p:nvPr>
        </p:nvSpPr>
        <p:spPr>
          <a:xfrm>
            <a:off x="4525750" y="1779150"/>
            <a:ext cx="3200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64"/>
          <p:cNvGrpSpPr/>
          <p:nvPr/>
        </p:nvGrpSpPr>
        <p:grpSpPr>
          <a:xfrm>
            <a:off x="2850404" y="-2311606"/>
            <a:ext cx="7986634" cy="5703206"/>
            <a:chOff x="578679" y="1751894"/>
            <a:chExt cx="7986634" cy="5703206"/>
          </a:xfrm>
        </p:grpSpPr>
        <p:sp>
          <p:nvSpPr>
            <p:cNvPr id="127" name="Google Shape;127;p64"/>
            <p:cNvSpPr/>
            <p:nvPr/>
          </p:nvSpPr>
          <p:spPr>
            <a:xfrm rot="10800000">
              <a:off x="3101113" y="1751894"/>
              <a:ext cx="5464200" cy="54642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7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4"/>
            <p:cNvSpPr/>
            <p:nvPr/>
          </p:nvSpPr>
          <p:spPr>
            <a:xfrm rot="10800000">
              <a:off x="578679" y="1990900"/>
              <a:ext cx="5464200" cy="5464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7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64"/>
          <p:cNvSpPr txBox="1"/>
          <p:nvPr>
            <p:ph type="title"/>
          </p:nvPr>
        </p:nvSpPr>
        <p:spPr>
          <a:xfrm>
            <a:off x="720000" y="2333725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0" name="Google Shape;130;p64"/>
          <p:cNvSpPr txBox="1"/>
          <p:nvPr>
            <p:ph idx="2" type="title"/>
          </p:nvPr>
        </p:nvSpPr>
        <p:spPr>
          <a:xfrm>
            <a:off x="720000" y="491350"/>
            <a:ext cx="27522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31" name="Google Shape;131;p64"/>
          <p:cNvSpPr txBox="1"/>
          <p:nvPr>
            <p:ph idx="1" type="subTitle"/>
          </p:nvPr>
        </p:nvSpPr>
        <p:spPr>
          <a:xfrm>
            <a:off x="720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47"/>
          <p:cNvGrpSpPr/>
          <p:nvPr/>
        </p:nvGrpSpPr>
        <p:grpSpPr>
          <a:xfrm flipH="1">
            <a:off x="1328373" y="-804549"/>
            <a:ext cx="9456174" cy="6752596"/>
            <a:chOff x="578679" y="1751894"/>
            <a:chExt cx="7986634" cy="5703206"/>
          </a:xfrm>
        </p:grpSpPr>
        <p:sp>
          <p:nvSpPr>
            <p:cNvPr id="15" name="Google Shape;15;p47"/>
            <p:cNvSpPr/>
            <p:nvPr/>
          </p:nvSpPr>
          <p:spPr>
            <a:xfrm rot="10800000">
              <a:off x="3101113" y="1751894"/>
              <a:ext cx="5464200" cy="54642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7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7"/>
            <p:cNvSpPr/>
            <p:nvPr/>
          </p:nvSpPr>
          <p:spPr>
            <a:xfrm rot="10800000">
              <a:off x="578679" y="1990900"/>
              <a:ext cx="5464200" cy="5464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7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47"/>
          <p:cNvSpPr txBox="1"/>
          <p:nvPr>
            <p:ph idx="1" type="subTitle"/>
          </p:nvPr>
        </p:nvSpPr>
        <p:spPr>
          <a:xfrm>
            <a:off x="720000" y="3028950"/>
            <a:ext cx="25602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7"/>
          <p:cNvSpPr txBox="1"/>
          <p:nvPr>
            <p:ph type="title"/>
          </p:nvPr>
        </p:nvSpPr>
        <p:spPr>
          <a:xfrm>
            <a:off x="720000" y="1108645"/>
            <a:ext cx="25602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7"/>
          <p:cNvSpPr/>
          <p:nvPr/>
        </p:nvSpPr>
        <p:spPr>
          <a:xfrm>
            <a:off x="-1844298" y="3361647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7"/>
          <p:cNvSpPr/>
          <p:nvPr/>
        </p:nvSpPr>
        <p:spPr>
          <a:xfrm>
            <a:off x="7314378" y="-1822922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_1_1_1_1_1_2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8"/>
          <p:cNvSpPr/>
          <p:nvPr/>
        </p:nvSpPr>
        <p:spPr>
          <a:xfrm flipH="1" rot="10800000">
            <a:off x="-1508200" y="-1592550"/>
            <a:ext cx="3707100" cy="37071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8"/>
          <p:cNvSpPr/>
          <p:nvPr/>
        </p:nvSpPr>
        <p:spPr>
          <a:xfrm flipH="1" rot="10800000">
            <a:off x="6994425" y="2871425"/>
            <a:ext cx="3707100" cy="37071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/>
          <p:nvPr/>
        </p:nvSpPr>
        <p:spPr>
          <a:xfrm>
            <a:off x="-1566000" y="2295150"/>
            <a:ext cx="4572000" cy="45720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8"/>
          <p:cNvSpPr/>
          <p:nvPr/>
        </p:nvSpPr>
        <p:spPr>
          <a:xfrm>
            <a:off x="6138000" y="-1769800"/>
            <a:ext cx="4572000" cy="45720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8"/>
          <p:cNvSpPr txBox="1"/>
          <p:nvPr>
            <p:ph type="title"/>
          </p:nvPr>
        </p:nvSpPr>
        <p:spPr>
          <a:xfrm>
            <a:off x="720000" y="1864342"/>
            <a:ext cx="2464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" name="Google Shape;23;p48"/>
          <p:cNvSpPr txBox="1"/>
          <p:nvPr>
            <p:ph idx="2" type="title"/>
          </p:nvPr>
        </p:nvSpPr>
        <p:spPr>
          <a:xfrm>
            <a:off x="720000" y="1249775"/>
            <a:ext cx="13461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4" name="Google Shape;24;p48"/>
          <p:cNvSpPr txBox="1"/>
          <p:nvPr>
            <p:ph idx="1" type="subTitle"/>
          </p:nvPr>
        </p:nvSpPr>
        <p:spPr>
          <a:xfrm>
            <a:off x="720000" y="2208863"/>
            <a:ext cx="2464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8"/>
          <p:cNvSpPr txBox="1"/>
          <p:nvPr>
            <p:ph idx="3" type="title"/>
          </p:nvPr>
        </p:nvSpPr>
        <p:spPr>
          <a:xfrm>
            <a:off x="3339746" y="1864342"/>
            <a:ext cx="2464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" name="Google Shape;26;p48"/>
          <p:cNvSpPr txBox="1"/>
          <p:nvPr>
            <p:ph idx="4" type="title"/>
          </p:nvPr>
        </p:nvSpPr>
        <p:spPr>
          <a:xfrm>
            <a:off x="3339746" y="1249775"/>
            <a:ext cx="13461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7" name="Google Shape;27;p48"/>
          <p:cNvSpPr txBox="1"/>
          <p:nvPr>
            <p:ph idx="5" type="subTitle"/>
          </p:nvPr>
        </p:nvSpPr>
        <p:spPr>
          <a:xfrm>
            <a:off x="3339746" y="2208863"/>
            <a:ext cx="2464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8"/>
          <p:cNvSpPr txBox="1"/>
          <p:nvPr>
            <p:ph idx="6" type="title"/>
          </p:nvPr>
        </p:nvSpPr>
        <p:spPr>
          <a:xfrm>
            <a:off x="3337500" y="3710267"/>
            <a:ext cx="2469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9" name="Google Shape;29;p48"/>
          <p:cNvSpPr txBox="1"/>
          <p:nvPr>
            <p:ph idx="7" type="title"/>
          </p:nvPr>
        </p:nvSpPr>
        <p:spPr>
          <a:xfrm>
            <a:off x="3337500" y="3095925"/>
            <a:ext cx="1347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48"/>
          <p:cNvSpPr txBox="1"/>
          <p:nvPr>
            <p:ph idx="8" type="subTitle"/>
          </p:nvPr>
        </p:nvSpPr>
        <p:spPr>
          <a:xfrm>
            <a:off x="3337500" y="4054788"/>
            <a:ext cx="2469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8"/>
          <p:cNvSpPr txBox="1"/>
          <p:nvPr>
            <p:ph idx="9" type="title"/>
          </p:nvPr>
        </p:nvSpPr>
        <p:spPr>
          <a:xfrm>
            <a:off x="5955000" y="3710267"/>
            <a:ext cx="2469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48"/>
          <p:cNvSpPr txBox="1"/>
          <p:nvPr>
            <p:ph idx="13" type="title"/>
          </p:nvPr>
        </p:nvSpPr>
        <p:spPr>
          <a:xfrm>
            <a:off x="5955000" y="3095925"/>
            <a:ext cx="13479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" name="Google Shape;33;p48"/>
          <p:cNvSpPr txBox="1"/>
          <p:nvPr>
            <p:ph idx="14" type="subTitle"/>
          </p:nvPr>
        </p:nvSpPr>
        <p:spPr>
          <a:xfrm>
            <a:off x="5955000" y="4054788"/>
            <a:ext cx="24690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8"/>
          <p:cNvSpPr txBox="1"/>
          <p:nvPr>
            <p:ph idx="15" type="title"/>
          </p:nvPr>
        </p:nvSpPr>
        <p:spPr>
          <a:xfrm>
            <a:off x="720000" y="3325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35" name="Google Shape;35;p48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/>
          <p:nvPr/>
        </p:nvSpPr>
        <p:spPr>
          <a:xfrm>
            <a:off x="-2023200" y="1880800"/>
            <a:ext cx="5486400" cy="54864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9"/>
          <p:cNvSpPr/>
          <p:nvPr/>
        </p:nvSpPr>
        <p:spPr>
          <a:xfrm>
            <a:off x="5680800" y="-2203200"/>
            <a:ext cx="5486400" cy="54864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9"/>
          <p:cNvSpPr txBox="1"/>
          <p:nvPr>
            <p:ph type="title"/>
          </p:nvPr>
        </p:nvSpPr>
        <p:spPr>
          <a:xfrm>
            <a:off x="720000" y="1254900"/>
            <a:ext cx="77040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" name="Google Shape;40;p49"/>
          <p:cNvSpPr txBox="1"/>
          <p:nvPr>
            <p:ph idx="1" type="subTitle"/>
          </p:nvPr>
        </p:nvSpPr>
        <p:spPr>
          <a:xfrm>
            <a:off x="2391925" y="3175200"/>
            <a:ext cx="4360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0"/>
          <p:cNvSpPr/>
          <p:nvPr/>
        </p:nvSpPr>
        <p:spPr>
          <a:xfrm rot="10800000">
            <a:off x="6994425" y="-1592550"/>
            <a:ext cx="3707100" cy="37071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0"/>
          <p:cNvSpPr/>
          <p:nvPr/>
        </p:nvSpPr>
        <p:spPr>
          <a:xfrm rot="10800000">
            <a:off x="-1508200" y="2871425"/>
            <a:ext cx="3707100" cy="37071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0"/>
          <p:cNvSpPr txBox="1"/>
          <p:nvPr>
            <p:ph type="title"/>
          </p:nvPr>
        </p:nvSpPr>
        <p:spPr>
          <a:xfrm>
            <a:off x="720000" y="40308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1"/>
          <p:cNvSpPr/>
          <p:nvPr/>
        </p:nvSpPr>
        <p:spPr>
          <a:xfrm flipH="1" rot="10800000">
            <a:off x="-1844298" y="-1839847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1"/>
          <p:cNvSpPr/>
          <p:nvPr/>
        </p:nvSpPr>
        <p:spPr>
          <a:xfrm flipH="1" rot="10800000">
            <a:off x="7314378" y="3344722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1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49" name="Google Shape;49;p51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2"/>
          <p:cNvSpPr/>
          <p:nvPr/>
        </p:nvSpPr>
        <p:spPr>
          <a:xfrm>
            <a:off x="-1844298" y="3344722"/>
            <a:ext cx="3657600" cy="36576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2"/>
          <p:cNvSpPr/>
          <p:nvPr/>
        </p:nvSpPr>
        <p:spPr>
          <a:xfrm>
            <a:off x="7314378" y="-1839847"/>
            <a:ext cx="3657600" cy="36576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2"/>
          <p:cNvSpPr txBox="1"/>
          <p:nvPr>
            <p:ph idx="1" type="subTitle"/>
          </p:nvPr>
        </p:nvSpPr>
        <p:spPr>
          <a:xfrm>
            <a:off x="1372974" y="2571750"/>
            <a:ext cx="274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Alegreya"/>
                <a:ea typeface="Alegreya"/>
                <a:cs typeface="Alegreya"/>
                <a:sym typeface="Alegrey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4" name="Google Shape;54;p52"/>
          <p:cNvSpPr txBox="1"/>
          <p:nvPr>
            <p:ph idx="2" type="subTitle"/>
          </p:nvPr>
        </p:nvSpPr>
        <p:spPr>
          <a:xfrm>
            <a:off x="5027849" y="2571750"/>
            <a:ext cx="274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Alegreya"/>
                <a:ea typeface="Alegreya"/>
                <a:cs typeface="Alegreya"/>
                <a:sym typeface="Alegrey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5" name="Google Shape;55;p52"/>
          <p:cNvSpPr txBox="1"/>
          <p:nvPr>
            <p:ph idx="3" type="subTitle"/>
          </p:nvPr>
        </p:nvSpPr>
        <p:spPr>
          <a:xfrm>
            <a:off x="1372963" y="3028950"/>
            <a:ext cx="2743200" cy="10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2"/>
          <p:cNvSpPr txBox="1"/>
          <p:nvPr>
            <p:ph idx="4" type="subTitle"/>
          </p:nvPr>
        </p:nvSpPr>
        <p:spPr>
          <a:xfrm>
            <a:off x="5027838" y="3028950"/>
            <a:ext cx="2743200" cy="10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2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58" name="Google Shape;58;p52"/>
          <p:cNvCxnSpPr/>
          <p:nvPr/>
        </p:nvCxnSpPr>
        <p:spPr>
          <a:xfrm>
            <a:off x="718200" y="1059750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53"/>
          <p:cNvGrpSpPr/>
          <p:nvPr/>
        </p:nvGrpSpPr>
        <p:grpSpPr>
          <a:xfrm>
            <a:off x="-1769221" y="-2311606"/>
            <a:ext cx="7986634" cy="5703206"/>
            <a:chOff x="578679" y="1751894"/>
            <a:chExt cx="7986634" cy="5703206"/>
          </a:xfrm>
        </p:grpSpPr>
        <p:sp>
          <p:nvSpPr>
            <p:cNvPr id="61" name="Google Shape;61;p53"/>
            <p:cNvSpPr/>
            <p:nvPr/>
          </p:nvSpPr>
          <p:spPr>
            <a:xfrm rot="10800000">
              <a:off x="3101113" y="1751894"/>
              <a:ext cx="5464200" cy="54642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7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53"/>
            <p:cNvSpPr/>
            <p:nvPr/>
          </p:nvSpPr>
          <p:spPr>
            <a:xfrm rot="10800000">
              <a:off x="578679" y="1990900"/>
              <a:ext cx="5464200" cy="5464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7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53"/>
          <p:cNvSpPr txBox="1"/>
          <p:nvPr>
            <p:ph type="title"/>
          </p:nvPr>
        </p:nvSpPr>
        <p:spPr>
          <a:xfrm>
            <a:off x="720000" y="2333725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53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5" name="Google Shape;65;p53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4"/>
          <p:cNvSpPr/>
          <p:nvPr/>
        </p:nvSpPr>
        <p:spPr>
          <a:xfrm flipH="1">
            <a:off x="6969763" y="2871425"/>
            <a:ext cx="3707100" cy="3707100"/>
          </a:xfrm>
          <a:prstGeom prst="ellipse">
            <a:avLst/>
          </a:prstGeom>
          <a:gradFill>
            <a:gsLst>
              <a:gs pos="0">
                <a:schemeClr val="dk2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4"/>
          <p:cNvSpPr/>
          <p:nvPr/>
        </p:nvSpPr>
        <p:spPr>
          <a:xfrm flipH="1">
            <a:off x="-1532862" y="-1592550"/>
            <a:ext cx="3707100" cy="3707100"/>
          </a:xfrm>
          <a:prstGeom prst="ellipse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4"/>
          <p:cNvSpPr txBox="1"/>
          <p:nvPr>
            <p:ph type="title"/>
          </p:nvPr>
        </p:nvSpPr>
        <p:spPr>
          <a:xfrm>
            <a:off x="4572000" y="3640250"/>
            <a:ext cx="38520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0" name="Google Shape;70;p54"/>
          <p:cNvSpPr txBox="1"/>
          <p:nvPr>
            <p:ph idx="1" type="subTitle"/>
          </p:nvPr>
        </p:nvSpPr>
        <p:spPr>
          <a:xfrm>
            <a:off x="719950" y="971350"/>
            <a:ext cx="77040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  <a:defRPr b="0" i="0" sz="3500" u="none" cap="none" strike="noStrike"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/>
        </p:txBody>
      </p:sp>
      <p:sp>
        <p:nvSpPr>
          <p:cNvPr id="7" name="Google Shape;7;p45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 b="0" i="0" sz="1400" u="none" cap="none" strike="noStrik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ZXrfXF_02RE" TargetMode="External"/><Relationship Id="rId4" Type="http://schemas.openxmlformats.org/officeDocument/2006/relationships/image" Target="../media/image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Relationship Id="rId4" Type="http://schemas.openxmlformats.org/officeDocument/2006/relationships/image" Target="../media/image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ZegU1xdY65c" TargetMode="External"/><Relationship Id="rId4" Type="http://schemas.openxmlformats.org/officeDocument/2006/relationships/image" Target="../media/image7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7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gif"/><Relationship Id="rId4" Type="http://schemas.openxmlformats.org/officeDocument/2006/relationships/image" Target="../media/image13.jpg"/><Relationship Id="rId5" Type="http://schemas.openxmlformats.org/officeDocument/2006/relationships/image" Target="../media/image37.png"/><Relationship Id="rId6" Type="http://schemas.openxmlformats.org/officeDocument/2006/relationships/image" Target="../media/image7.gif"/><Relationship Id="rId7" Type="http://schemas.openxmlformats.org/officeDocument/2006/relationships/image" Target="../media/image1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Relationship Id="rId4" Type="http://schemas.openxmlformats.org/officeDocument/2006/relationships/image" Target="../media/image40.jpg"/><Relationship Id="rId5" Type="http://schemas.openxmlformats.org/officeDocument/2006/relationships/image" Target="../media/image22.jpg"/><Relationship Id="rId6" Type="http://schemas.openxmlformats.org/officeDocument/2006/relationships/image" Target="../media/image20.jpg"/><Relationship Id="rId7" Type="http://schemas.openxmlformats.org/officeDocument/2006/relationships/image" Target="../media/image33.jpg"/><Relationship Id="rId8" Type="http://schemas.openxmlformats.org/officeDocument/2006/relationships/image" Target="../media/image3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Relationship Id="rId5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8SQkaLUXUBQ&amp;list=PLUn2SlP85tNt29QZUXUPJFx3UYY69kVoI&amp;index=9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3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watch?v=Wx7vo__48oE" TargetMode="External"/><Relationship Id="rId4" Type="http://schemas.openxmlformats.org/officeDocument/2006/relationships/image" Target="../media/image7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youtube.com/watch?v=qWPw0h4KPLQ" TargetMode="External"/><Relationship Id="rId4" Type="http://schemas.openxmlformats.org/officeDocument/2006/relationships/image" Target="../media/image31.jpg"/><Relationship Id="rId5" Type="http://schemas.openxmlformats.org/officeDocument/2006/relationships/image" Target="../media/image32.gif"/><Relationship Id="rId6" Type="http://schemas.openxmlformats.org/officeDocument/2006/relationships/image" Target="../media/image7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jpg"/><Relationship Id="rId10" Type="http://schemas.openxmlformats.org/officeDocument/2006/relationships/image" Target="../media/image36.jpg"/><Relationship Id="rId13" Type="http://schemas.openxmlformats.org/officeDocument/2006/relationships/image" Target="../media/image7.gif"/><Relationship Id="rId1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jpg"/><Relationship Id="rId4" Type="http://schemas.openxmlformats.org/officeDocument/2006/relationships/image" Target="../media/image26.jpg"/><Relationship Id="rId9" Type="http://schemas.openxmlformats.org/officeDocument/2006/relationships/image" Target="../media/image41.png"/><Relationship Id="rId5" Type="http://schemas.openxmlformats.org/officeDocument/2006/relationships/image" Target="../media/image23.jpg"/><Relationship Id="rId6" Type="http://schemas.openxmlformats.org/officeDocument/2006/relationships/image" Target="../media/image28.jpg"/><Relationship Id="rId7" Type="http://schemas.openxmlformats.org/officeDocument/2006/relationships/image" Target="../media/image30.jpg"/><Relationship Id="rId8" Type="http://schemas.openxmlformats.org/officeDocument/2006/relationships/image" Target="../media/image2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jpg"/><Relationship Id="rId4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g"/><Relationship Id="rId4" Type="http://schemas.openxmlformats.org/officeDocument/2006/relationships/image" Target="../media/image55.jpg"/><Relationship Id="rId9" Type="http://schemas.openxmlformats.org/officeDocument/2006/relationships/image" Target="../media/image45.jpg"/><Relationship Id="rId5" Type="http://schemas.openxmlformats.org/officeDocument/2006/relationships/image" Target="../media/image64.jpg"/><Relationship Id="rId6" Type="http://schemas.openxmlformats.org/officeDocument/2006/relationships/image" Target="../media/image48.jpg"/><Relationship Id="rId7" Type="http://schemas.openxmlformats.org/officeDocument/2006/relationships/image" Target="../media/image46.jpg"/><Relationship Id="rId8" Type="http://schemas.openxmlformats.org/officeDocument/2006/relationships/image" Target="../media/image4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jpg"/><Relationship Id="rId4" Type="http://schemas.openxmlformats.org/officeDocument/2006/relationships/image" Target="../media/image44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7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jpg"/><Relationship Id="rId4" Type="http://schemas.openxmlformats.org/officeDocument/2006/relationships/image" Target="../media/image58.jpg"/><Relationship Id="rId5" Type="http://schemas.openxmlformats.org/officeDocument/2006/relationships/image" Target="../media/image62.jpg"/><Relationship Id="rId6" Type="http://schemas.openxmlformats.org/officeDocument/2006/relationships/image" Target="../media/image56.jpg"/><Relationship Id="rId7" Type="http://schemas.openxmlformats.org/officeDocument/2006/relationships/image" Target="../media/image7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jpg"/><Relationship Id="rId4" Type="http://schemas.openxmlformats.org/officeDocument/2006/relationships/image" Target="../media/image58.jpg"/><Relationship Id="rId5" Type="http://schemas.openxmlformats.org/officeDocument/2006/relationships/image" Target="../media/image62.jpg"/><Relationship Id="rId6" Type="http://schemas.openxmlformats.org/officeDocument/2006/relationships/image" Target="../media/image56.jpg"/><Relationship Id="rId7" Type="http://schemas.openxmlformats.org/officeDocument/2006/relationships/image" Target="../media/image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ordwall.net/uk/resource/37295841/%D1%80%D0%B0%D0%BD%D0%BA%D0%BE%D0%B2%D1%96-%D0%B7%D1%83%D1%81%D1%82%D1%80%D1%96%D1%87%D1%96" TargetMode="External"/><Relationship Id="rId4" Type="http://schemas.openxmlformats.org/officeDocument/2006/relationships/image" Target="../media/image6.jpg"/><Relationship Id="rId5" Type="http://schemas.openxmlformats.org/officeDocument/2006/relationships/image" Target="../media/image1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youtube.com/watch?v=JqJu_tcMFIY" TargetMode="External"/><Relationship Id="rId4" Type="http://schemas.openxmlformats.org/officeDocument/2006/relationships/image" Target="../media/image7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ordwall.net/uk/resource/34236640/%D1%80%D0%B5%D1%84%D0%BB%D0%B5%D0%BA%D1%81%D1%96%D1%8F" TargetMode="External"/><Relationship Id="rId4" Type="http://schemas.openxmlformats.org/officeDocument/2006/relationships/image" Target="../media/image7.gif"/><Relationship Id="rId5" Type="http://schemas.openxmlformats.org/officeDocument/2006/relationships/image" Target="../media/image60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/>
          <p:nvPr>
            <p:ph type="ctrTitle"/>
          </p:nvPr>
        </p:nvSpPr>
        <p:spPr>
          <a:xfrm>
            <a:off x="720000" y="1487950"/>
            <a:ext cx="77040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uk-UA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Які символи </a:t>
            </a:r>
            <a:br>
              <a:rPr lang="uk-UA">
                <a:latin typeface="Lobster"/>
                <a:ea typeface="Lobster"/>
                <a:cs typeface="Lobster"/>
                <a:sym typeface="Lobster"/>
              </a:rPr>
            </a:br>
            <a:r>
              <a:rPr lang="uk-UA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в моєї країни?</a:t>
            </a:r>
            <a:endParaRPr>
              <a:solidFill>
                <a:srgbClr val="FFC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5" name="Google Shape;145;p1"/>
          <p:cNvSpPr txBox="1"/>
          <p:nvPr>
            <p:ph idx="1" type="subTitle"/>
          </p:nvPr>
        </p:nvSpPr>
        <p:spPr>
          <a:xfrm>
            <a:off x="720000" y="3747925"/>
            <a:ext cx="6780958" cy="4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uk-UA">
                <a:latin typeface="Arial"/>
                <a:ea typeface="Arial"/>
                <a:cs typeface="Arial"/>
                <a:sym typeface="Arial"/>
              </a:rPr>
              <a:t>Створила:  вчителька ОЗЗСО Машівського ліцею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uk-UA">
                <a:latin typeface="Arial"/>
                <a:ea typeface="Arial"/>
                <a:cs typeface="Arial"/>
                <a:sym typeface="Arial"/>
              </a:rPr>
              <a:t>Галина ПРОЧАНКІНА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"/>
          <p:cNvSpPr txBox="1"/>
          <p:nvPr/>
        </p:nvSpPr>
        <p:spPr>
          <a:xfrm>
            <a:off x="720000" y="956950"/>
            <a:ext cx="4775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uk-UA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досліджую світ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1"/>
          <p:cNvCxnSpPr/>
          <p:nvPr/>
        </p:nvCxnSpPr>
        <p:spPr>
          <a:xfrm>
            <a:off x="718200" y="3486875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8" name="Google Shape;148;p1"/>
          <p:cNvGrpSpPr/>
          <p:nvPr/>
        </p:nvGrpSpPr>
        <p:grpSpPr>
          <a:xfrm rot="899897">
            <a:off x="7966012" y="3921396"/>
            <a:ext cx="613123" cy="914305"/>
            <a:chOff x="5458025" y="2735575"/>
            <a:chExt cx="424025" cy="630150"/>
          </a:xfrm>
        </p:grpSpPr>
        <p:sp>
          <p:nvSpPr>
            <p:cNvPr id="149" name="Google Shape;149;p1"/>
            <p:cNvSpPr/>
            <p:nvPr/>
          </p:nvSpPr>
          <p:spPr>
            <a:xfrm>
              <a:off x="5458025" y="2735575"/>
              <a:ext cx="424025" cy="630150"/>
            </a:xfrm>
            <a:custGeom>
              <a:rect b="b" l="l" r="r" t="t"/>
              <a:pathLst>
                <a:path extrusionOk="0" h="25206" w="16961">
                  <a:moveTo>
                    <a:pt x="4787" y="1"/>
                  </a:moveTo>
                  <a:cubicBezTo>
                    <a:pt x="3672" y="1"/>
                    <a:pt x="2767" y="891"/>
                    <a:pt x="2737" y="1999"/>
                  </a:cubicBezTo>
                  <a:lnTo>
                    <a:pt x="2608" y="2014"/>
                  </a:lnTo>
                  <a:cubicBezTo>
                    <a:pt x="1676" y="2120"/>
                    <a:pt x="935" y="2845"/>
                    <a:pt x="811" y="3776"/>
                  </a:cubicBezTo>
                  <a:lnTo>
                    <a:pt x="74" y="9228"/>
                  </a:lnTo>
                  <a:cubicBezTo>
                    <a:pt x="1" y="9769"/>
                    <a:pt x="147" y="10316"/>
                    <a:pt x="479" y="10748"/>
                  </a:cubicBezTo>
                  <a:lnTo>
                    <a:pt x="3824" y="15110"/>
                  </a:lnTo>
                  <a:lnTo>
                    <a:pt x="3616" y="23102"/>
                  </a:lnTo>
                  <a:cubicBezTo>
                    <a:pt x="3603" y="23656"/>
                    <a:pt x="3811" y="24190"/>
                    <a:pt x="4196" y="24585"/>
                  </a:cubicBezTo>
                  <a:cubicBezTo>
                    <a:pt x="4582" y="24980"/>
                    <a:pt x="5111" y="25205"/>
                    <a:pt x="5664" y="25205"/>
                  </a:cubicBezTo>
                  <a:lnTo>
                    <a:pt x="14001" y="25205"/>
                  </a:lnTo>
                  <a:cubicBezTo>
                    <a:pt x="14550" y="25205"/>
                    <a:pt x="15075" y="24985"/>
                    <a:pt x="15460" y="24593"/>
                  </a:cubicBezTo>
                  <a:cubicBezTo>
                    <a:pt x="15845" y="24205"/>
                    <a:pt x="16058" y="23675"/>
                    <a:pt x="16050" y="23126"/>
                  </a:cubicBezTo>
                  <a:lnTo>
                    <a:pt x="15945" y="15274"/>
                  </a:lnTo>
                  <a:lnTo>
                    <a:pt x="16744" y="13676"/>
                  </a:lnTo>
                  <a:cubicBezTo>
                    <a:pt x="16885" y="13392"/>
                    <a:pt x="16958" y="13081"/>
                    <a:pt x="16958" y="12763"/>
                  </a:cubicBezTo>
                  <a:lnTo>
                    <a:pt x="16958" y="3924"/>
                  </a:lnTo>
                  <a:cubicBezTo>
                    <a:pt x="16960" y="2796"/>
                    <a:pt x="16042" y="1878"/>
                    <a:pt x="14911" y="1878"/>
                  </a:cubicBezTo>
                  <a:lnTo>
                    <a:pt x="14617" y="1878"/>
                  </a:lnTo>
                  <a:cubicBezTo>
                    <a:pt x="14334" y="1089"/>
                    <a:pt x="13576" y="524"/>
                    <a:pt x="12689" y="524"/>
                  </a:cubicBezTo>
                  <a:lnTo>
                    <a:pt x="11835" y="524"/>
                  </a:lnTo>
                  <a:cubicBezTo>
                    <a:pt x="11473" y="201"/>
                    <a:pt x="10992" y="1"/>
                    <a:pt x="10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5510650" y="2786800"/>
              <a:ext cx="320200" cy="527750"/>
            </a:xfrm>
            <a:custGeom>
              <a:rect b="b" l="l" r="r" t="t"/>
              <a:pathLst>
                <a:path extrusionOk="0" h="21110" w="12808">
                  <a:moveTo>
                    <a:pt x="4903" y="1239"/>
                  </a:moveTo>
                  <a:lnTo>
                    <a:pt x="4903" y="1908"/>
                  </a:lnTo>
                  <a:cubicBezTo>
                    <a:pt x="4624" y="1741"/>
                    <a:pt x="4299" y="1647"/>
                    <a:pt x="3954" y="1647"/>
                  </a:cubicBezTo>
                  <a:cubicBezTo>
                    <a:pt x="3942" y="1647"/>
                    <a:pt x="3931" y="1647"/>
                    <a:pt x="3919" y="1647"/>
                  </a:cubicBezTo>
                  <a:lnTo>
                    <a:pt x="3919" y="1239"/>
                  </a:lnTo>
                  <a:close/>
                  <a:moveTo>
                    <a:pt x="7125" y="1239"/>
                  </a:moveTo>
                  <a:lnTo>
                    <a:pt x="7125" y="4924"/>
                  </a:lnTo>
                  <a:cubicBezTo>
                    <a:pt x="7126" y="5197"/>
                    <a:pt x="6905" y="5418"/>
                    <a:pt x="6633" y="5418"/>
                  </a:cubicBezTo>
                  <a:cubicBezTo>
                    <a:pt x="6362" y="5418"/>
                    <a:pt x="6143" y="5198"/>
                    <a:pt x="6141" y="4928"/>
                  </a:cubicBezTo>
                  <a:lnTo>
                    <a:pt x="6141" y="1239"/>
                  </a:lnTo>
                  <a:close/>
                  <a:moveTo>
                    <a:pt x="4905" y="5116"/>
                  </a:moveTo>
                  <a:lnTo>
                    <a:pt x="4905" y="5420"/>
                  </a:lnTo>
                  <a:cubicBezTo>
                    <a:pt x="4905" y="5690"/>
                    <a:pt x="4683" y="5911"/>
                    <a:pt x="4413" y="5911"/>
                  </a:cubicBezTo>
                  <a:cubicBezTo>
                    <a:pt x="4206" y="5911"/>
                    <a:pt x="4024" y="5782"/>
                    <a:pt x="3952" y="5595"/>
                  </a:cubicBezTo>
                  <a:lnTo>
                    <a:pt x="4778" y="5187"/>
                  </a:lnTo>
                  <a:cubicBezTo>
                    <a:pt x="4821" y="5164"/>
                    <a:pt x="4864" y="5141"/>
                    <a:pt x="4905" y="5116"/>
                  </a:cubicBezTo>
                  <a:close/>
                  <a:moveTo>
                    <a:pt x="9348" y="1762"/>
                  </a:moveTo>
                  <a:lnTo>
                    <a:pt x="9348" y="5447"/>
                  </a:lnTo>
                  <a:cubicBezTo>
                    <a:pt x="9348" y="5718"/>
                    <a:pt x="9127" y="5939"/>
                    <a:pt x="8856" y="5939"/>
                  </a:cubicBezTo>
                  <a:cubicBezTo>
                    <a:pt x="8585" y="5939"/>
                    <a:pt x="8364" y="5718"/>
                    <a:pt x="8364" y="5447"/>
                  </a:cubicBezTo>
                  <a:lnTo>
                    <a:pt x="8364" y="1762"/>
                  </a:lnTo>
                  <a:close/>
                  <a:moveTo>
                    <a:pt x="11568" y="3116"/>
                  </a:moveTo>
                  <a:lnTo>
                    <a:pt x="11568" y="5769"/>
                  </a:lnTo>
                  <a:cubicBezTo>
                    <a:pt x="11568" y="6039"/>
                    <a:pt x="11346" y="6261"/>
                    <a:pt x="11076" y="6261"/>
                  </a:cubicBezTo>
                  <a:cubicBezTo>
                    <a:pt x="10805" y="6261"/>
                    <a:pt x="10584" y="6039"/>
                    <a:pt x="10584" y="5769"/>
                  </a:cubicBezTo>
                  <a:lnTo>
                    <a:pt x="10584" y="3116"/>
                  </a:lnTo>
                  <a:close/>
                  <a:moveTo>
                    <a:pt x="2682" y="1"/>
                  </a:moveTo>
                  <a:lnTo>
                    <a:pt x="2682" y="1778"/>
                  </a:lnTo>
                  <a:lnTo>
                    <a:pt x="737" y="2001"/>
                  </a:lnTo>
                  <a:lnTo>
                    <a:pt x="1" y="7453"/>
                  </a:lnTo>
                  <a:lnTo>
                    <a:pt x="3787" y="12393"/>
                  </a:lnTo>
                  <a:lnTo>
                    <a:pt x="3560" y="21108"/>
                  </a:lnTo>
                  <a:lnTo>
                    <a:pt x="4798" y="21108"/>
                  </a:lnTo>
                  <a:lnTo>
                    <a:pt x="5008" y="13002"/>
                  </a:lnTo>
                  <a:lnTo>
                    <a:pt x="6470" y="13402"/>
                  </a:lnTo>
                  <a:lnTo>
                    <a:pt x="6797" y="12211"/>
                  </a:lnTo>
                  <a:lnTo>
                    <a:pt x="4782" y="11661"/>
                  </a:lnTo>
                  <a:lnTo>
                    <a:pt x="1296" y="7113"/>
                  </a:lnTo>
                  <a:lnTo>
                    <a:pt x="1836" y="3124"/>
                  </a:lnTo>
                  <a:lnTo>
                    <a:pt x="3880" y="2891"/>
                  </a:lnTo>
                  <a:cubicBezTo>
                    <a:pt x="3905" y="2889"/>
                    <a:pt x="3930" y="2887"/>
                    <a:pt x="3954" y="2887"/>
                  </a:cubicBezTo>
                  <a:cubicBezTo>
                    <a:pt x="4247" y="2887"/>
                    <a:pt x="4500" y="3089"/>
                    <a:pt x="4567" y="3378"/>
                  </a:cubicBezTo>
                  <a:cubicBezTo>
                    <a:pt x="4631" y="3664"/>
                    <a:pt x="4492" y="3951"/>
                    <a:pt x="4231" y="4080"/>
                  </a:cubicBezTo>
                  <a:lnTo>
                    <a:pt x="2683" y="4844"/>
                  </a:lnTo>
                  <a:lnTo>
                    <a:pt x="2683" y="6895"/>
                  </a:lnTo>
                  <a:lnTo>
                    <a:pt x="3227" y="6964"/>
                  </a:lnTo>
                  <a:cubicBezTo>
                    <a:pt x="3262" y="6967"/>
                    <a:pt x="6730" y="7426"/>
                    <a:pt x="6828" y="10238"/>
                  </a:cubicBezTo>
                  <a:lnTo>
                    <a:pt x="8064" y="10196"/>
                  </a:lnTo>
                  <a:cubicBezTo>
                    <a:pt x="8008" y="8623"/>
                    <a:pt x="7203" y="7361"/>
                    <a:pt x="5736" y="6534"/>
                  </a:cubicBezTo>
                  <a:cubicBezTo>
                    <a:pt x="5761" y="6507"/>
                    <a:pt x="5785" y="6475"/>
                    <a:pt x="5806" y="6444"/>
                  </a:cubicBezTo>
                  <a:cubicBezTo>
                    <a:pt x="6052" y="6580"/>
                    <a:pt x="6336" y="6656"/>
                    <a:pt x="6634" y="6656"/>
                  </a:cubicBezTo>
                  <a:cubicBezTo>
                    <a:pt x="6930" y="6656"/>
                    <a:pt x="7207" y="6582"/>
                    <a:pt x="7449" y="6451"/>
                  </a:cubicBezTo>
                  <a:cubicBezTo>
                    <a:pt x="7762" y="6890"/>
                    <a:pt x="8277" y="7177"/>
                    <a:pt x="8856" y="7177"/>
                  </a:cubicBezTo>
                  <a:cubicBezTo>
                    <a:pt x="9197" y="7177"/>
                    <a:pt x="9512" y="7079"/>
                    <a:pt x="9779" y="6908"/>
                  </a:cubicBezTo>
                  <a:cubicBezTo>
                    <a:pt x="10097" y="7269"/>
                    <a:pt x="10559" y="7497"/>
                    <a:pt x="11078" y="7497"/>
                  </a:cubicBezTo>
                  <a:cubicBezTo>
                    <a:pt x="11248" y="7497"/>
                    <a:pt x="11414" y="7472"/>
                    <a:pt x="11569" y="7425"/>
                  </a:cubicBezTo>
                  <a:lnTo>
                    <a:pt x="11569" y="10427"/>
                  </a:lnTo>
                  <a:lnTo>
                    <a:pt x="10548" y="12478"/>
                  </a:lnTo>
                  <a:lnTo>
                    <a:pt x="10663" y="21110"/>
                  </a:lnTo>
                  <a:lnTo>
                    <a:pt x="11901" y="21110"/>
                  </a:lnTo>
                  <a:lnTo>
                    <a:pt x="11789" y="12763"/>
                  </a:lnTo>
                  <a:lnTo>
                    <a:pt x="12807" y="10720"/>
                  </a:lnTo>
                  <a:lnTo>
                    <a:pt x="12806" y="1878"/>
                  </a:lnTo>
                  <a:lnTo>
                    <a:pt x="10584" y="1878"/>
                  </a:lnTo>
                  <a:lnTo>
                    <a:pt x="10584" y="524"/>
                  </a:lnTo>
                  <a:lnTo>
                    <a:pt x="8362" y="524"/>
                  </a:lnTo>
                  <a:lnTo>
                    <a:pt x="8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1"/>
          <p:cNvGrpSpPr/>
          <p:nvPr/>
        </p:nvGrpSpPr>
        <p:grpSpPr>
          <a:xfrm>
            <a:off x="6786578" y="357171"/>
            <a:ext cx="796834" cy="1093098"/>
            <a:chOff x="7175926" y="724114"/>
            <a:chExt cx="796834" cy="1093098"/>
          </a:xfrm>
        </p:grpSpPr>
        <p:sp>
          <p:nvSpPr>
            <p:cNvPr id="152" name="Google Shape;152;p1"/>
            <p:cNvSpPr/>
            <p:nvPr/>
          </p:nvSpPr>
          <p:spPr>
            <a:xfrm rot="-480318">
              <a:off x="7243074" y="765324"/>
              <a:ext cx="662538" cy="1010679"/>
            </a:xfrm>
            <a:custGeom>
              <a:rect b="b" l="l" r="r" t="t"/>
              <a:pathLst>
                <a:path extrusionOk="0" h="87696" w="57488">
                  <a:moveTo>
                    <a:pt x="28640" y="1"/>
                  </a:moveTo>
                  <a:cubicBezTo>
                    <a:pt x="28299" y="4"/>
                    <a:pt x="27957" y="49"/>
                    <a:pt x="27625" y="128"/>
                  </a:cubicBezTo>
                  <a:cubicBezTo>
                    <a:pt x="27298" y="211"/>
                    <a:pt x="26977" y="329"/>
                    <a:pt x="26673" y="477"/>
                  </a:cubicBezTo>
                  <a:cubicBezTo>
                    <a:pt x="26370" y="629"/>
                    <a:pt x="26083" y="815"/>
                    <a:pt x="25820" y="1030"/>
                  </a:cubicBezTo>
                  <a:cubicBezTo>
                    <a:pt x="25558" y="1243"/>
                    <a:pt x="25317" y="1492"/>
                    <a:pt x="25106" y="1761"/>
                  </a:cubicBezTo>
                  <a:lnTo>
                    <a:pt x="23173" y="4236"/>
                  </a:lnTo>
                  <a:cubicBezTo>
                    <a:pt x="20940" y="7087"/>
                    <a:pt x="19783" y="10653"/>
                    <a:pt x="19925" y="14274"/>
                  </a:cubicBezTo>
                  <a:lnTo>
                    <a:pt x="20021" y="16766"/>
                  </a:lnTo>
                  <a:cubicBezTo>
                    <a:pt x="18986" y="14881"/>
                    <a:pt x="17781" y="13197"/>
                    <a:pt x="16435" y="11754"/>
                  </a:cubicBezTo>
                  <a:cubicBezTo>
                    <a:pt x="15095" y="10318"/>
                    <a:pt x="13632" y="9138"/>
                    <a:pt x="12082" y="8240"/>
                  </a:cubicBezTo>
                  <a:cubicBezTo>
                    <a:pt x="11357" y="7819"/>
                    <a:pt x="10612" y="7463"/>
                    <a:pt x="9866" y="7184"/>
                  </a:cubicBezTo>
                  <a:cubicBezTo>
                    <a:pt x="9141" y="6907"/>
                    <a:pt x="8410" y="6705"/>
                    <a:pt x="7695" y="6573"/>
                  </a:cubicBezTo>
                  <a:lnTo>
                    <a:pt x="5399" y="6155"/>
                  </a:lnTo>
                  <a:cubicBezTo>
                    <a:pt x="5126" y="6104"/>
                    <a:pt x="4851" y="6079"/>
                    <a:pt x="4578" y="6079"/>
                  </a:cubicBezTo>
                  <a:cubicBezTo>
                    <a:pt x="4046" y="6079"/>
                    <a:pt x="3522" y="6173"/>
                    <a:pt x="3021" y="6352"/>
                  </a:cubicBezTo>
                  <a:cubicBezTo>
                    <a:pt x="2520" y="6535"/>
                    <a:pt x="2055" y="6801"/>
                    <a:pt x="1644" y="7143"/>
                  </a:cubicBezTo>
                  <a:cubicBezTo>
                    <a:pt x="597" y="8016"/>
                    <a:pt x="1" y="9297"/>
                    <a:pt x="1" y="10660"/>
                  </a:cubicBezTo>
                  <a:lnTo>
                    <a:pt x="1" y="68355"/>
                  </a:lnTo>
                  <a:cubicBezTo>
                    <a:pt x="1" y="68969"/>
                    <a:pt x="121" y="69570"/>
                    <a:pt x="360" y="70136"/>
                  </a:cubicBezTo>
                  <a:cubicBezTo>
                    <a:pt x="591" y="70682"/>
                    <a:pt x="922" y="71171"/>
                    <a:pt x="1340" y="71589"/>
                  </a:cubicBezTo>
                  <a:cubicBezTo>
                    <a:pt x="1761" y="72010"/>
                    <a:pt x="2251" y="72342"/>
                    <a:pt x="2797" y="72573"/>
                  </a:cubicBezTo>
                  <a:cubicBezTo>
                    <a:pt x="3363" y="72811"/>
                    <a:pt x="3960" y="72932"/>
                    <a:pt x="4578" y="72932"/>
                  </a:cubicBezTo>
                  <a:lnTo>
                    <a:pt x="13967" y="72932"/>
                  </a:lnTo>
                  <a:cubicBezTo>
                    <a:pt x="14416" y="73999"/>
                    <a:pt x="14961" y="75062"/>
                    <a:pt x="15589" y="76104"/>
                  </a:cubicBezTo>
                  <a:cubicBezTo>
                    <a:pt x="16342" y="77357"/>
                    <a:pt x="17228" y="78600"/>
                    <a:pt x="18227" y="79801"/>
                  </a:cubicBezTo>
                  <a:cubicBezTo>
                    <a:pt x="19027" y="80771"/>
                    <a:pt x="19904" y="81721"/>
                    <a:pt x="20832" y="82618"/>
                  </a:cubicBezTo>
                  <a:cubicBezTo>
                    <a:pt x="21516" y="83281"/>
                    <a:pt x="22217" y="83909"/>
                    <a:pt x="22914" y="84482"/>
                  </a:cubicBezTo>
                  <a:lnTo>
                    <a:pt x="22952" y="84513"/>
                  </a:lnTo>
                  <a:lnTo>
                    <a:pt x="26003" y="86791"/>
                  </a:lnTo>
                  <a:cubicBezTo>
                    <a:pt x="26403" y="87088"/>
                    <a:pt x="26846" y="87316"/>
                    <a:pt x="27322" y="87471"/>
                  </a:cubicBezTo>
                  <a:cubicBezTo>
                    <a:pt x="27781" y="87619"/>
                    <a:pt x="28261" y="87696"/>
                    <a:pt x="28744" y="87696"/>
                  </a:cubicBezTo>
                  <a:cubicBezTo>
                    <a:pt x="29228" y="87696"/>
                    <a:pt x="29707" y="87619"/>
                    <a:pt x="30166" y="87471"/>
                  </a:cubicBezTo>
                  <a:cubicBezTo>
                    <a:pt x="30639" y="87316"/>
                    <a:pt x="31081" y="87088"/>
                    <a:pt x="31478" y="86791"/>
                  </a:cubicBezTo>
                  <a:lnTo>
                    <a:pt x="34353" y="84654"/>
                  </a:lnTo>
                  <a:lnTo>
                    <a:pt x="34568" y="84485"/>
                  </a:lnTo>
                  <a:lnTo>
                    <a:pt x="34605" y="84458"/>
                  </a:lnTo>
                  <a:cubicBezTo>
                    <a:pt x="35299" y="83885"/>
                    <a:pt x="35997" y="83260"/>
                    <a:pt x="36680" y="82601"/>
                  </a:cubicBezTo>
                  <a:cubicBezTo>
                    <a:pt x="37605" y="81703"/>
                    <a:pt x="38478" y="80757"/>
                    <a:pt x="39279" y="79790"/>
                  </a:cubicBezTo>
                  <a:cubicBezTo>
                    <a:pt x="40270" y="78589"/>
                    <a:pt x="41157" y="77351"/>
                    <a:pt x="41906" y="76097"/>
                  </a:cubicBezTo>
                  <a:cubicBezTo>
                    <a:pt x="42531" y="75058"/>
                    <a:pt x="43076" y="73995"/>
                    <a:pt x="43525" y="72932"/>
                  </a:cubicBezTo>
                  <a:lnTo>
                    <a:pt x="52911" y="72932"/>
                  </a:lnTo>
                  <a:cubicBezTo>
                    <a:pt x="53525" y="72932"/>
                    <a:pt x="54126" y="72811"/>
                    <a:pt x="54692" y="72573"/>
                  </a:cubicBezTo>
                  <a:cubicBezTo>
                    <a:pt x="55238" y="72342"/>
                    <a:pt x="55727" y="72010"/>
                    <a:pt x="56145" y="71589"/>
                  </a:cubicBezTo>
                  <a:cubicBezTo>
                    <a:pt x="56566" y="71171"/>
                    <a:pt x="56895" y="70682"/>
                    <a:pt x="57126" y="70136"/>
                  </a:cubicBezTo>
                  <a:cubicBezTo>
                    <a:pt x="57367" y="69570"/>
                    <a:pt x="57488" y="68969"/>
                    <a:pt x="57488" y="68355"/>
                  </a:cubicBezTo>
                  <a:lnTo>
                    <a:pt x="57488" y="10764"/>
                  </a:lnTo>
                  <a:cubicBezTo>
                    <a:pt x="57488" y="9452"/>
                    <a:pt x="56925" y="8199"/>
                    <a:pt x="55942" y="7332"/>
                  </a:cubicBezTo>
                  <a:cubicBezTo>
                    <a:pt x="55103" y="6590"/>
                    <a:pt x="54026" y="6183"/>
                    <a:pt x="52907" y="6183"/>
                  </a:cubicBezTo>
                  <a:cubicBezTo>
                    <a:pt x="52721" y="6183"/>
                    <a:pt x="52531" y="6193"/>
                    <a:pt x="52345" y="6217"/>
                  </a:cubicBezTo>
                  <a:lnTo>
                    <a:pt x="50159" y="6490"/>
                  </a:lnTo>
                  <a:cubicBezTo>
                    <a:pt x="48282" y="6721"/>
                    <a:pt x="46477" y="7339"/>
                    <a:pt x="44799" y="8330"/>
                  </a:cubicBezTo>
                  <a:cubicBezTo>
                    <a:pt x="43176" y="9286"/>
                    <a:pt x="41668" y="10587"/>
                    <a:pt x="40321" y="12203"/>
                  </a:cubicBezTo>
                  <a:cubicBezTo>
                    <a:pt x="39352" y="13363"/>
                    <a:pt x="38462" y="14685"/>
                    <a:pt x="37660" y="16155"/>
                  </a:cubicBezTo>
                  <a:lnTo>
                    <a:pt x="37737" y="14523"/>
                  </a:lnTo>
                  <a:cubicBezTo>
                    <a:pt x="37912" y="10691"/>
                    <a:pt x="36660" y="6956"/>
                    <a:pt x="34202" y="4008"/>
                  </a:cubicBezTo>
                  <a:lnTo>
                    <a:pt x="32234" y="1647"/>
                  </a:lnTo>
                  <a:cubicBezTo>
                    <a:pt x="31361" y="601"/>
                    <a:pt x="30080" y="1"/>
                    <a:pt x="287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 rot="-480318">
              <a:off x="7308384" y="837562"/>
              <a:ext cx="532538" cy="870446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0"/>
          <p:cNvSpPr txBox="1"/>
          <p:nvPr>
            <p:ph type="title"/>
          </p:nvPr>
        </p:nvSpPr>
        <p:spPr>
          <a:xfrm>
            <a:off x="5572132" y="331645"/>
            <a:ext cx="2851868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Руханка</a:t>
            </a:r>
            <a:endParaRPr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4786314" y="2071685"/>
            <a:ext cx="39621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400" u="sng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https://www.youtube.com/watch?v=ZXrfXF_02RE</a:t>
            </a:r>
            <a:endParaRPr b="0" i="0" sz="14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07" name="Google Shape;30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356" y="668540"/>
            <a:ext cx="2808312" cy="28083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8" name="Google Shape;308;p10"/>
          <p:cNvSpPr txBox="1"/>
          <p:nvPr/>
        </p:nvSpPr>
        <p:spPr>
          <a:xfrm>
            <a:off x="755576" y="3652963"/>
            <a:ext cx="640805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4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Соняшник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"/>
          <p:cNvSpPr txBox="1"/>
          <p:nvPr>
            <p:ph type="title"/>
          </p:nvPr>
        </p:nvSpPr>
        <p:spPr>
          <a:xfrm>
            <a:off x="3786182" y="500048"/>
            <a:ext cx="4852132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 sz="2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Які символи моєї країни?</a:t>
            </a:r>
            <a:endParaRPr sz="2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314" name="Google Shape;314;p11"/>
          <p:cNvGrpSpPr/>
          <p:nvPr/>
        </p:nvGrpSpPr>
        <p:grpSpPr>
          <a:xfrm>
            <a:off x="571472" y="4071948"/>
            <a:ext cx="712767" cy="625091"/>
            <a:chOff x="1342425" y="1494350"/>
            <a:chExt cx="1227850" cy="1050750"/>
          </a:xfrm>
        </p:grpSpPr>
        <p:sp>
          <p:nvSpPr>
            <p:cNvPr id="315" name="Google Shape;315;p11"/>
            <p:cNvSpPr/>
            <p:nvPr/>
          </p:nvSpPr>
          <p:spPr>
            <a:xfrm>
              <a:off x="1342425" y="1494350"/>
              <a:ext cx="1227850" cy="1050750"/>
            </a:xfrm>
            <a:custGeom>
              <a:rect b="b" l="l" r="r" t="t"/>
              <a:pathLst>
                <a:path extrusionOk="0" h="42030" w="49114">
                  <a:moveTo>
                    <a:pt x="15645" y="1"/>
                  </a:moveTo>
                  <a:cubicBezTo>
                    <a:pt x="9049" y="1"/>
                    <a:pt x="3691" y="5359"/>
                    <a:pt x="3691" y="11955"/>
                  </a:cubicBezTo>
                  <a:cubicBezTo>
                    <a:pt x="3691" y="14931"/>
                    <a:pt x="4798" y="17658"/>
                    <a:pt x="6596" y="19753"/>
                  </a:cubicBezTo>
                  <a:cubicBezTo>
                    <a:pt x="2489" y="22611"/>
                    <a:pt x="0" y="27290"/>
                    <a:pt x="0" y="32505"/>
                  </a:cubicBezTo>
                  <a:lnTo>
                    <a:pt x="0" y="36398"/>
                  </a:lnTo>
                  <a:cubicBezTo>
                    <a:pt x="0" y="39506"/>
                    <a:pt x="2536" y="42030"/>
                    <a:pt x="5644" y="42030"/>
                  </a:cubicBezTo>
                  <a:lnTo>
                    <a:pt x="43470" y="42030"/>
                  </a:lnTo>
                  <a:cubicBezTo>
                    <a:pt x="46589" y="42030"/>
                    <a:pt x="49113" y="39506"/>
                    <a:pt x="49113" y="36398"/>
                  </a:cubicBezTo>
                  <a:lnTo>
                    <a:pt x="49113" y="32505"/>
                  </a:lnTo>
                  <a:cubicBezTo>
                    <a:pt x="49113" y="27266"/>
                    <a:pt x="46625" y="22611"/>
                    <a:pt x="42517" y="19753"/>
                  </a:cubicBezTo>
                  <a:cubicBezTo>
                    <a:pt x="44327" y="17658"/>
                    <a:pt x="45423" y="14931"/>
                    <a:pt x="45423" y="11955"/>
                  </a:cubicBezTo>
                  <a:cubicBezTo>
                    <a:pt x="45423" y="5359"/>
                    <a:pt x="40065" y="1"/>
                    <a:pt x="33469" y="1"/>
                  </a:cubicBezTo>
                  <a:cubicBezTo>
                    <a:pt x="29933" y="1"/>
                    <a:pt x="26742" y="1549"/>
                    <a:pt x="24563" y="4013"/>
                  </a:cubicBezTo>
                  <a:cubicBezTo>
                    <a:pt x="22372" y="1549"/>
                    <a:pt x="19181" y="1"/>
                    <a:pt x="15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529350" y="1588425"/>
              <a:ext cx="397100" cy="397700"/>
            </a:xfrm>
            <a:custGeom>
              <a:rect b="b" l="l" r="r" t="t"/>
              <a:pathLst>
                <a:path extrusionOk="0" h="15908" w="15884">
                  <a:moveTo>
                    <a:pt x="7942" y="2953"/>
                  </a:moveTo>
                  <a:cubicBezTo>
                    <a:pt x="10692" y="2953"/>
                    <a:pt x="12942" y="5203"/>
                    <a:pt x="12942" y="7954"/>
                  </a:cubicBezTo>
                  <a:cubicBezTo>
                    <a:pt x="12942" y="10704"/>
                    <a:pt x="10692" y="12954"/>
                    <a:pt x="7942" y="12954"/>
                  </a:cubicBezTo>
                  <a:cubicBezTo>
                    <a:pt x="5191" y="12954"/>
                    <a:pt x="2941" y="10704"/>
                    <a:pt x="2941" y="7954"/>
                  </a:cubicBezTo>
                  <a:cubicBezTo>
                    <a:pt x="2941" y="5203"/>
                    <a:pt x="5180" y="2953"/>
                    <a:pt x="7942" y="2953"/>
                  </a:cubicBezTo>
                  <a:close/>
                  <a:moveTo>
                    <a:pt x="7942" y="0"/>
                  </a:moveTo>
                  <a:cubicBezTo>
                    <a:pt x="3548" y="0"/>
                    <a:pt x="0" y="3572"/>
                    <a:pt x="0" y="7954"/>
                  </a:cubicBezTo>
                  <a:cubicBezTo>
                    <a:pt x="0" y="12335"/>
                    <a:pt x="3548" y="15907"/>
                    <a:pt x="7942" y="15907"/>
                  </a:cubicBezTo>
                  <a:cubicBezTo>
                    <a:pt x="12335" y="15907"/>
                    <a:pt x="15883" y="12335"/>
                    <a:pt x="15883" y="7954"/>
                  </a:cubicBezTo>
                  <a:cubicBezTo>
                    <a:pt x="15883" y="3572"/>
                    <a:pt x="12311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986250" y="1588425"/>
              <a:ext cx="397700" cy="397700"/>
            </a:xfrm>
            <a:custGeom>
              <a:rect b="b" l="l" r="r" t="t"/>
              <a:pathLst>
                <a:path extrusionOk="0" h="15908" w="15908">
                  <a:moveTo>
                    <a:pt x="7954" y="2953"/>
                  </a:moveTo>
                  <a:cubicBezTo>
                    <a:pt x="10704" y="2953"/>
                    <a:pt x="12954" y="5203"/>
                    <a:pt x="12954" y="7954"/>
                  </a:cubicBezTo>
                  <a:cubicBezTo>
                    <a:pt x="12954" y="10704"/>
                    <a:pt x="10704" y="12954"/>
                    <a:pt x="7954" y="12954"/>
                  </a:cubicBezTo>
                  <a:cubicBezTo>
                    <a:pt x="5203" y="12954"/>
                    <a:pt x="2953" y="10704"/>
                    <a:pt x="2953" y="7954"/>
                  </a:cubicBezTo>
                  <a:cubicBezTo>
                    <a:pt x="2941" y="5203"/>
                    <a:pt x="5192" y="2953"/>
                    <a:pt x="7954" y="2953"/>
                  </a:cubicBezTo>
                  <a:close/>
                  <a:moveTo>
                    <a:pt x="7954" y="0"/>
                  </a:moveTo>
                  <a:cubicBezTo>
                    <a:pt x="3560" y="0"/>
                    <a:pt x="12" y="3572"/>
                    <a:pt x="12" y="7954"/>
                  </a:cubicBezTo>
                  <a:cubicBezTo>
                    <a:pt x="0" y="12347"/>
                    <a:pt x="3572" y="15907"/>
                    <a:pt x="7954" y="15907"/>
                  </a:cubicBezTo>
                  <a:cubicBezTo>
                    <a:pt x="12347" y="15907"/>
                    <a:pt x="15907" y="12335"/>
                    <a:pt x="15907" y="7954"/>
                  </a:cubicBezTo>
                  <a:cubicBezTo>
                    <a:pt x="15907" y="3572"/>
                    <a:pt x="12335" y="0"/>
                    <a:pt x="7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434400" y="2020875"/>
              <a:ext cx="1043900" cy="429875"/>
            </a:xfrm>
            <a:custGeom>
              <a:rect b="b" l="l" r="r" t="t"/>
              <a:pathLst>
                <a:path extrusionOk="0" h="17195" w="41756">
                  <a:moveTo>
                    <a:pt x="11740" y="2955"/>
                  </a:moveTo>
                  <a:cubicBezTo>
                    <a:pt x="16633" y="2955"/>
                    <a:pt x="20539" y="6908"/>
                    <a:pt x="20539" y="11742"/>
                  </a:cubicBezTo>
                  <a:lnTo>
                    <a:pt x="20527" y="14242"/>
                  </a:lnTo>
                  <a:lnTo>
                    <a:pt x="2941" y="14242"/>
                  </a:lnTo>
                  <a:lnTo>
                    <a:pt x="2941" y="11742"/>
                  </a:lnTo>
                  <a:cubicBezTo>
                    <a:pt x="2941" y="6896"/>
                    <a:pt x="6894" y="2955"/>
                    <a:pt x="11740" y="2955"/>
                  </a:cubicBezTo>
                  <a:close/>
                  <a:moveTo>
                    <a:pt x="30016" y="2955"/>
                  </a:moveTo>
                  <a:cubicBezTo>
                    <a:pt x="34862" y="2955"/>
                    <a:pt x="38815" y="6896"/>
                    <a:pt x="38815" y="11742"/>
                  </a:cubicBezTo>
                  <a:lnTo>
                    <a:pt x="38815" y="14242"/>
                  </a:lnTo>
                  <a:lnTo>
                    <a:pt x="23467" y="14242"/>
                  </a:lnTo>
                  <a:cubicBezTo>
                    <a:pt x="23467" y="11492"/>
                    <a:pt x="23646" y="9753"/>
                    <a:pt x="22527" y="7134"/>
                  </a:cubicBezTo>
                  <a:cubicBezTo>
                    <a:pt x="24122" y="4526"/>
                    <a:pt x="26932" y="2955"/>
                    <a:pt x="30016" y="2955"/>
                  </a:cubicBezTo>
                  <a:close/>
                  <a:moveTo>
                    <a:pt x="29887" y="0"/>
                  </a:moveTo>
                  <a:cubicBezTo>
                    <a:pt x="26617" y="0"/>
                    <a:pt x="23307" y="1356"/>
                    <a:pt x="20884" y="4384"/>
                  </a:cubicBezTo>
                  <a:cubicBezTo>
                    <a:pt x="18458" y="1357"/>
                    <a:pt x="15147" y="3"/>
                    <a:pt x="11877" y="3"/>
                  </a:cubicBezTo>
                  <a:cubicBezTo>
                    <a:pt x="5870" y="3"/>
                    <a:pt x="0" y="4572"/>
                    <a:pt x="0" y="11742"/>
                  </a:cubicBezTo>
                  <a:lnTo>
                    <a:pt x="0" y="15718"/>
                  </a:lnTo>
                  <a:cubicBezTo>
                    <a:pt x="0" y="16540"/>
                    <a:pt x="655" y="17195"/>
                    <a:pt x="1477" y="17195"/>
                  </a:cubicBezTo>
                  <a:lnTo>
                    <a:pt x="40279" y="17195"/>
                  </a:lnTo>
                  <a:cubicBezTo>
                    <a:pt x="41101" y="17195"/>
                    <a:pt x="41755" y="16540"/>
                    <a:pt x="41755" y="15718"/>
                  </a:cubicBezTo>
                  <a:lnTo>
                    <a:pt x="41755" y="11742"/>
                  </a:lnTo>
                  <a:cubicBezTo>
                    <a:pt x="41755" y="4566"/>
                    <a:pt x="35889" y="0"/>
                    <a:pt x="29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1"/>
          <p:cNvGrpSpPr/>
          <p:nvPr/>
        </p:nvGrpSpPr>
        <p:grpSpPr>
          <a:xfrm rot="771884">
            <a:off x="7725312" y="423352"/>
            <a:ext cx="897482" cy="626819"/>
            <a:chOff x="3119425" y="1481000"/>
            <a:chExt cx="1546050" cy="1076025"/>
          </a:xfrm>
        </p:grpSpPr>
        <p:sp>
          <p:nvSpPr>
            <p:cNvPr id="320" name="Google Shape;320;p11"/>
            <p:cNvSpPr/>
            <p:nvPr/>
          </p:nvSpPr>
          <p:spPr>
            <a:xfrm>
              <a:off x="3119425" y="1481000"/>
              <a:ext cx="1546050" cy="1076025"/>
            </a:xfrm>
            <a:custGeom>
              <a:rect b="b" l="l" r="r" t="t"/>
              <a:pathLst>
                <a:path extrusionOk="0" h="43041" w="61842">
                  <a:moveTo>
                    <a:pt x="53924" y="34075"/>
                  </a:moveTo>
                  <a:lnTo>
                    <a:pt x="53924" y="34075"/>
                  </a:lnTo>
                  <a:cubicBezTo>
                    <a:pt x="53920" y="34077"/>
                    <a:pt x="53916" y="34079"/>
                    <a:pt x="53913" y="34082"/>
                  </a:cubicBezTo>
                  <a:lnTo>
                    <a:pt x="53913" y="34082"/>
                  </a:lnTo>
                  <a:cubicBezTo>
                    <a:pt x="53910" y="34098"/>
                    <a:pt x="53906" y="34115"/>
                    <a:pt x="53902" y="34131"/>
                  </a:cubicBezTo>
                  <a:lnTo>
                    <a:pt x="53902" y="34131"/>
                  </a:lnTo>
                  <a:cubicBezTo>
                    <a:pt x="53924" y="34097"/>
                    <a:pt x="53924" y="34075"/>
                    <a:pt x="53924" y="34075"/>
                  </a:cubicBezTo>
                  <a:close/>
                  <a:moveTo>
                    <a:pt x="32407" y="1"/>
                  </a:moveTo>
                  <a:cubicBezTo>
                    <a:pt x="32214" y="1"/>
                    <a:pt x="32016" y="8"/>
                    <a:pt x="31814" y="23"/>
                  </a:cubicBezTo>
                  <a:cubicBezTo>
                    <a:pt x="30076" y="154"/>
                    <a:pt x="28564" y="892"/>
                    <a:pt x="27504" y="2130"/>
                  </a:cubicBezTo>
                  <a:cubicBezTo>
                    <a:pt x="27409" y="2190"/>
                    <a:pt x="27290" y="2249"/>
                    <a:pt x="27135" y="2321"/>
                  </a:cubicBezTo>
                  <a:lnTo>
                    <a:pt x="27099" y="2345"/>
                  </a:lnTo>
                  <a:cubicBezTo>
                    <a:pt x="26730" y="2535"/>
                    <a:pt x="26254" y="2785"/>
                    <a:pt x="25682" y="3131"/>
                  </a:cubicBezTo>
                  <a:cubicBezTo>
                    <a:pt x="25563" y="3131"/>
                    <a:pt x="25444" y="3119"/>
                    <a:pt x="25325" y="3119"/>
                  </a:cubicBezTo>
                  <a:cubicBezTo>
                    <a:pt x="24649" y="2956"/>
                    <a:pt x="24016" y="2886"/>
                    <a:pt x="23428" y="2886"/>
                  </a:cubicBezTo>
                  <a:cubicBezTo>
                    <a:pt x="22299" y="2886"/>
                    <a:pt x="21338" y="3143"/>
                    <a:pt x="20563" y="3488"/>
                  </a:cubicBezTo>
                  <a:cubicBezTo>
                    <a:pt x="20194" y="3357"/>
                    <a:pt x="19872" y="3238"/>
                    <a:pt x="19598" y="3142"/>
                  </a:cubicBezTo>
                  <a:lnTo>
                    <a:pt x="19527" y="3119"/>
                  </a:lnTo>
                  <a:cubicBezTo>
                    <a:pt x="19336" y="3059"/>
                    <a:pt x="19074" y="2964"/>
                    <a:pt x="18991" y="2916"/>
                  </a:cubicBezTo>
                  <a:cubicBezTo>
                    <a:pt x="18931" y="2880"/>
                    <a:pt x="18860" y="2845"/>
                    <a:pt x="18800" y="2797"/>
                  </a:cubicBezTo>
                  <a:cubicBezTo>
                    <a:pt x="17721" y="2217"/>
                    <a:pt x="16563" y="1928"/>
                    <a:pt x="15416" y="1928"/>
                  </a:cubicBezTo>
                  <a:cubicBezTo>
                    <a:pt x="14374" y="1928"/>
                    <a:pt x="13341" y="2166"/>
                    <a:pt x="12383" y="2642"/>
                  </a:cubicBezTo>
                  <a:cubicBezTo>
                    <a:pt x="12145" y="2654"/>
                    <a:pt x="11895" y="2678"/>
                    <a:pt x="11597" y="2726"/>
                  </a:cubicBezTo>
                  <a:cubicBezTo>
                    <a:pt x="11138" y="2670"/>
                    <a:pt x="10693" y="2642"/>
                    <a:pt x="10264" y="2642"/>
                  </a:cubicBezTo>
                  <a:cubicBezTo>
                    <a:pt x="8315" y="2642"/>
                    <a:pt x="6684" y="3219"/>
                    <a:pt x="5406" y="4381"/>
                  </a:cubicBezTo>
                  <a:cubicBezTo>
                    <a:pt x="4227" y="5452"/>
                    <a:pt x="2882" y="7417"/>
                    <a:pt x="3168" y="10798"/>
                  </a:cubicBezTo>
                  <a:cubicBezTo>
                    <a:pt x="3168" y="11751"/>
                    <a:pt x="3358" y="12584"/>
                    <a:pt x="3620" y="13275"/>
                  </a:cubicBezTo>
                  <a:cubicBezTo>
                    <a:pt x="2918" y="14072"/>
                    <a:pt x="1965" y="15334"/>
                    <a:pt x="1620" y="17061"/>
                  </a:cubicBezTo>
                  <a:cubicBezTo>
                    <a:pt x="429" y="19121"/>
                    <a:pt x="1" y="21430"/>
                    <a:pt x="441" y="23562"/>
                  </a:cubicBezTo>
                  <a:cubicBezTo>
                    <a:pt x="858" y="25455"/>
                    <a:pt x="1929" y="27062"/>
                    <a:pt x="3513" y="28205"/>
                  </a:cubicBezTo>
                  <a:cubicBezTo>
                    <a:pt x="4465" y="29241"/>
                    <a:pt x="5716" y="29979"/>
                    <a:pt x="7120" y="30289"/>
                  </a:cubicBezTo>
                  <a:cubicBezTo>
                    <a:pt x="7663" y="30413"/>
                    <a:pt x="8205" y="30478"/>
                    <a:pt x="8748" y="30478"/>
                  </a:cubicBezTo>
                  <a:cubicBezTo>
                    <a:pt x="8931" y="30478"/>
                    <a:pt x="9115" y="30470"/>
                    <a:pt x="9299" y="30455"/>
                  </a:cubicBezTo>
                  <a:cubicBezTo>
                    <a:pt x="10542" y="31327"/>
                    <a:pt x="11980" y="31780"/>
                    <a:pt x="13523" y="31780"/>
                  </a:cubicBezTo>
                  <a:cubicBezTo>
                    <a:pt x="13961" y="31780"/>
                    <a:pt x="14407" y="31743"/>
                    <a:pt x="14860" y="31670"/>
                  </a:cubicBezTo>
                  <a:cubicBezTo>
                    <a:pt x="16098" y="31479"/>
                    <a:pt x="17181" y="31027"/>
                    <a:pt x="18015" y="30634"/>
                  </a:cubicBezTo>
                  <a:lnTo>
                    <a:pt x="18015" y="30634"/>
                  </a:lnTo>
                  <a:cubicBezTo>
                    <a:pt x="17491" y="32086"/>
                    <a:pt x="17634" y="33444"/>
                    <a:pt x="17896" y="34408"/>
                  </a:cubicBezTo>
                  <a:cubicBezTo>
                    <a:pt x="18336" y="36623"/>
                    <a:pt x="19920" y="38492"/>
                    <a:pt x="22313" y="39575"/>
                  </a:cubicBezTo>
                  <a:cubicBezTo>
                    <a:pt x="23532" y="40118"/>
                    <a:pt x="24809" y="40391"/>
                    <a:pt x="26055" y="40391"/>
                  </a:cubicBezTo>
                  <a:cubicBezTo>
                    <a:pt x="26586" y="40391"/>
                    <a:pt x="27111" y="40342"/>
                    <a:pt x="27623" y="40242"/>
                  </a:cubicBezTo>
                  <a:cubicBezTo>
                    <a:pt x="27904" y="40279"/>
                    <a:pt x="28186" y="40298"/>
                    <a:pt x="28467" y="40298"/>
                  </a:cubicBezTo>
                  <a:cubicBezTo>
                    <a:pt x="29365" y="40298"/>
                    <a:pt x="30254" y="40108"/>
                    <a:pt x="31088" y="39718"/>
                  </a:cubicBezTo>
                  <a:cubicBezTo>
                    <a:pt x="31624" y="39480"/>
                    <a:pt x="32124" y="39183"/>
                    <a:pt x="32564" y="38825"/>
                  </a:cubicBezTo>
                  <a:cubicBezTo>
                    <a:pt x="32659" y="38909"/>
                    <a:pt x="32755" y="38968"/>
                    <a:pt x="32862" y="39028"/>
                  </a:cubicBezTo>
                  <a:cubicBezTo>
                    <a:pt x="33409" y="40171"/>
                    <a:pt x="34279" y="41171"/>
                    <a:pt x="35398" y="41850"/>
                  </a:cubicBezTo>
                  <a:cubicBezTo>
                    <a:pt x="36624" y="42623"/>
                    <a:pt x="38148" y="43040"/>
                    <a:pt x="39767" y="43040"/>
                  </a:cubicBezTo>
                  <a:cubicBezTo>
                    <a:pt x="41732" y="43040"/>
                    <a:pt x="43696" y="42445"/>
                    <a:pt x="45256" y="41421"/>
                  </a:cubicBezTo>
                  <a:cubicBezTo>
                    <a:pt x="45840" y="41254"/>
                    <a:pt x="46387" y="41028"/>
                    <a:pt x="46911" y="40730"/>
                  </a:cubicBezTo>
                  <a:cubicBezTo>
                    <a:pt x="47364" y="40707"/>
                    <a:pt x="47840" y="40647"/>
                    <a:pt x="48328" y="40528"/>
                  </a:cubicBezTo>
                  <a:cubicBezTo>
                    <a:pt x="51269" y="39873"/>
                    <a:pt x="53138" y="37790"/>
                    <a:pt x="53864" y="34301"/>
                  </a:cubicBezTo>
                  <a:lnTo>
                    <a:pt x="53864" y="34289"/>
                  </a:lnTo>
                  <a:cubicBezTo>
                    <a:pt x="53878" y="34236"/>
                    <a:pt x="53890" y="34184"/>
                    <a:pt x="53902" y="34131"/>
                  </a:cubicBezTo>
                  <a:lnTo>
                    <a:pt x="53902" y="34131"/>
                  </a:lnTo>
                  <a:cubicBezTo>
                    <a:pt x="53902" y="34132"/>
                    <a:pt x="53901" y="34133"/>
                    <a:pt x="53900" y="34134"/>
                  </a:cubicBezTo>
                  <a:cubicBezTo>
                    <a:pt x="53900" y="34115"/>
                    <a:pt x="53900" y="34095"/>
                    <a:pt x="53913" y="34082"/>
                  </a:cubicBezTo>
                  <a:lnTo>
                    <a:pt x="53913" y="34082"/>
                  </a:lnTo>
                  <a:cubicBezTo>
                    <a:pt x="54067" y="33393"/>
                    <a:pt x="54123" y="32723"/>
                    <a:pt x="54091" y="32063"/>
                  </a:cubicBezTo>
                  <a:cubicBezTo>
                    <a:pt x="54329" y="31944"/>
                    <a:pt x="54567" y="31801"/>
                    <a:pt x="54781" y="31658"/>
                  </a:cubicBezTo>
                  <a:cubicBezTo>
                    <a:pt x="55734" y="31051"/>
                    <a:pt x="56508" y="30217"/>
                    <a:pt x="57079" y="29241"/>
                  </a:cubicBezTo>
                  <a:cubicBezTo>
                    <a:pt x="57805" y="28919"/>
                    <a:pt x="58591" y="28396"/>
                    <a:pt x="59306" y="27562"/>
                  </a:cubicBezTo>
                  <a:cubicBezTo>
                    <a:pt x="59710" y="27122"/>
                    <a:pt x="59937" y="26681"/>
                    <a:pt x="60079" y="26407"/>
                  </a:cubicBezTo>
                  <a:cubicBezTo>
                    <a:pt x="60103" y="26383"/>
                    <a:pt x="60103" y="26371"/>
                    <a:pt x="60115" y="26360"/>
                  </a:cubicBezTo>
                  <a:cubicBezTo>
                    <a:pt x="60651" y="25228"/>
                    <a:pt x="61663" y="22692"/>
                    <a:pt x="61270" y="19978"/>
                  </a:cubicBezTo>
                  <a:cubicBezTo>
                    <a:pt x="61556" y="19228"/>
                    <a:pt x="61723" y="18430"/>
                    <a:pt x="61746" y="17632"/>
                  </a:cubicBezTo>
                  <a:cubicBezTo>
                    <a:pt x="61842" y="15787"/>
                    <a:pt x="61294" y="14084"/>
                    <a:pt x="60163" y="12739"/>
                  </a:cubicBezTo>
                  <a:cubicBezTo>
                    <a:pt x="59163" y="11131"/>
                    <a:pt x="57603" y="10000"/>
                    <a:pt x="55853" y="9619"/>
                  </a:cubicBezTo>
                  <a:cubicBezTo>
                    <a:pt x="55417" y="9511"/>
                    <a:pt x="54970" y="9466"/>
                    <a:pt x="54528" y="9466"/>
                  </a:cubicBezTo>
                  <a:cubicBezTo>
                    <a:pt x="54341" y="9466"/>
                    <a:pt x="54155" y="9474"/>
                    <a:pt x="53972" y="9488"/>
                  </a:cubicBezTo>
                  <a:cubicBezTo>
                    <a:pt x="53602" y="9393"/>
                    <a:pt x="53233" y="9334"/>
                    <a:pt x="52876" y="9310"/>
                  </a:cubicBezTo>
                  <a:cubicBezTo>
                    <a:pt x="52626" y="9250"/>
                    <a:pt x="52388" y="9191"/>
                    <a:pt x="52150" y="9143"/>
                  </a:cubicBezTo>
                  <a:cubicBezTo>
                    <a:pt x="51412" y="8203"/>
                    <a:pt x="50185" y="7071"/>
                    <a:pt x="48268" y="6690"/>
                  </a:cubicBezTo>
                  <a:cubicBezTo>
                    <a:pt x="47827" y="6596"/>
                    <a:pt x="47381" y="6551"/>
                    <a:pt x="46937" y="6551"/>
                  </a:cubicBezTo>
                  <a:cubicBezTo>
                    <a:pt x="46649" y="6551"/>
                    <a:pt x="46363" y="6570"/>
                    <a:pt x="46078" y="6607"/>
                  </a:cubicBezTo>
                  <a:cubicBezTo>
                    <a:pt x="45994" y="6512"/>
                    <a:pt x="45887" y="6417"/>
                    <a:pt x="45780" y="6333"/>
                  </a:cubicBezTo>
                  <a:cubicBezTo>
                    <a:pt x="45018" y="5345"/>
                    <a:pt x="44101" y="4607"/>
                    <a:pt x="43042" y="4107"/>
                  </a:cubicBezTo>
                  <a:cubicBezTo>
                    <a:pt x="42506" y="2785"/>
                    <a:pt x="41553" y="1666"/>
                    <a:pt x="40327" y="952"/>
                  </a:cubicBezTo>
                  <a:cubicBezTo>
                    <a:pt x="39106" y="237"/>
                    <a:pt x="37840" y="12"/>
                    <a:pt x="36716" y="12"/>
                  </a:cubicBezTo>
                  <a:cubicBezTo>
                    <a:pt x="35911" y="12"/>
                    <a:pt x="35179" y="127"/>
                    <a:pt x="34588" y="261"/>
                  </a:cubicBezTo>
                  <a:cubicBezTo>
                    <a:pt x="34015" y="135"/>
                    <a:pt x="33260" y="1"/>
                    <a:pt x="3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3202475" y="1571025"/>
              <a:ext cx="1381450" cy="899375"/>
            </a:xfrm>
            <a:custGeom>
              <a:rect b="b" l="l" r="r" t="t"/>
              <a:pathLst>
                <a:path extrusionOk="0" h="35975" w="55258">
                  <a:moveTo>
                    <a:pt x="29194" y="2470"/>
                  </a:moveTo>
                  <a:cubicBezTo>
                    <a:pt x="29397" y="2470"/>
                    <a:pt x="29790" y="2530"/>
                    <a:pt x="30373" y="2661"/>
                  </a:cubicBezTo>
                  <a:cubicBezTo>
                    <a:pt x="30838" y="2768"/>
                    <a:pt x="31302" y="2875"/>
                    <a:pt x="31731" y="2875"/>
                  </a:cubicBezTo>
                  <a:cubicBezTo>
                    <a:pt x="31861" y="2875"/>
                    <a:pt x="31957" y="2863"/>
                    <a:pt x="32028" y="2839"/>
                  </a:cubicBezTo>
                  <a:cubicBezTo>
                    <a:pt x="32052" y="2839"/>
                    <a:pt x="32088" y="2828"/>
                    <a:pt x="32100" y="2828"/>
                  </a:cubicBezTo>
                  <a:cubicBezTo>
                    <a:pt x="32919" y="2567"/>
                    <a:pt x="33403" y="2509"/>
                    <a:pt x="33677" y="2509"/>
                  </a:cubicBezTo>
                  <a:cubicBezTo>
                    <a:pt x="33854" y="2509"/>
                    <a:pt x="33944" y="2532"/>
                    <a:pt x="33981" y="2542"/>
                  </a:cubicBezTo>
                  <a:cubicBezTo>
                    <a:pt x="34100" y="3411"/>
                    <a:pt x="34552" y="3935"/>
                    <a:pt x="34886" y="4304"/>
                  </a:cubicBezTo>
                  <a:cubicBezTo>
                    <a:pt x="34933" y="4352"/>
                    <a:pt x="35017" y="4447"/>
                    <a:pt x="35064" y="4506"/>
                  </a:cubicBezTo>
                  <a:cubicBezTo>
                    <a:pt x="35064" y="4530"/>
                    <a:pt x="35064" y="4542"/>
                    <a:pt x="35052" y="4554"/>
                  </a:cubicBezTo>
                  <a:cubicBezTo>
                    <a:pt x="34933" y="4971"/>
                    <a:pt x="35017" y="5399"/>
                    <a:pt x="35302" y="5721"/>
                  </a:cubicBezTo>
                  <a:cubicBezTo>
                    <a:pt x="35540" y="5978"/>
                    <a:pt x="35867" y="6120"/>
                    <a:pt x="36196" y="6120"/>
                  </a:cubicBezTo>
                  <a:cubicBezTo>
                    <a:pt x="36264" y="6120"/>
                    <a:pt x="36331" y="6114"/>
                    <a:pt x="36398" y="6102"/>
                  </a:cubicBezTo>
                  <a:cubicBezTo>
                    <a:pt x="36623" y="6061"/>
                    <a:pt x="36807" y="6039"/>
                    <a:pt x="36962" y="6039"/>
                  </a:cubicBezTo>
                  <a:cubicBezTo>
                    <a:pt x="37437" y="6039"/>
                    <a:pt x="37635" y="6242"/>
                    <a:pt x="37886" y="6709"/>
                  </a:cubicBezTo>
                  <a:cubicBezTo>
                    <a:pt x="37886" y="6733"/>
                    <a:pt x="37910" y="6733"/>
                    <a:pt x="37910" y="6745"/>
                  </a:cubicBezTo>
                  <a:cubicBezTo>
                    <a:pt x="38041" y="6947"/>
                    <a:pt x="38184" y="7102"/>
                    <a:pt x="38386" y="7185"/>
                  </a:cubicBezTo>
                  <a:cubicBezTo>
                    <a:pt x="38422" y="7221"/>
                    <a:pt x="38458" y="7233"/>
                    <a:pt x="38469" y="7245"/>
                  </a:cubicBezTo>
                  <a:cubicBezTo>
                    <a:pt x="38481" y="7304"/>
                    <a:pt x="38481" y="7423"/>
                    <a:pt x="38481" y="7542"/>
                  </a:cubicBezTo>
                  <a:cubicBezTo>
                    <a:pt x="38505" y="8042"/>
                    <a:pt x="38517" y="8947"/>
                    <a:pt x="39398" y="9626"/>
                  </a:cubicBezTo>
                  <a:cubicBezTo>
                    <a:pt x="39625" y="9809"/>
                    <a:pt x="39898" y="9902"/>
                    <a:pt x="40168" y="9902"/>
                  </a:cubicBezTo>
                  <a:cubicBezTo>
                    <a:pt x="40337" y="9902"/>
                    <a:pt x="40505" y="9866"/>
                    <a:pt x="40660" y="9793"/>
                  </a:cubicBezTo>
                  <a:cubicBezTo>
                    <a:pt x="40744" y="9805"/>
                    <a:pt x="40898" y="9852"/>
                    <a:pt x="41005" y="9888"/>
                  </a:cubicBezTo>
                  <a:cubicBezTo>
                    <a:pt x="41304" y="9976"/>
                    <a:pt x="41731" y="10095"/>
                    <a:pt x="42196" y="10095"/>
                  </a:cubicBezTo>
                  <a:cubicBezTo>
                    <a:pt x="42678" y="10095"/>
                    <a:pt x="43200" y="9967"/>
                    <a:pt x="43661" y="9543"/>
                  </a:cubicBezTo>
                  <a:cubicBezTo>
                    <a:pt x="43994" y="9316"/>
                    <a:pt x="44173" y="9257"/>
                    <a:pt x="44244" y="9245"/>
                  </a:cubicBezTo>
                  <a:cubicBezTo>
                    <a:pt x="44363" y="9352"/>
                    <a:pt x="44554" y="9650"/>
                    <a:pt x="44673" y="9840"/>
                  </a:cubicBezTo>
                  <a:lnTo>
                    <a:pt x="44708" y="9888"/>
                  </a:lnTo>
                  <a:cubicBezTo>
                    <a:pt x="44994" y="10317"/>
                    <a:pt x="45327" y="10852"/>
                    <a:pt x="45863" y="11257"/>
                  </a:cubicBezTo>
                  <a:cubicBezTo>
                    <a:pt x="45958" y="11329"/>
                    <a:pt x="46078" y="11400"/>
                    <a:pt x="46197" y="11436"/>
                  </a:cubicBezTo>
                  <a:cubicBezTo>
                    <a:pt x="46851" y="11686"/>
                    <a:pt x="47459" y="11733"/>
                    <a:pt x="47887" y="11757"/>
                  </a:cubicBezTo>
                  <a:cubicBezTo>
                    <a:pt x="48352" y="11793"/>
                    <a:pt x="48637" y="11805"/>
                    <a:pt x="48923" y="11972"/>
                  </a:cubicBezTo>
                  <a:cubicBezTo>
                    <a:pt x="49088" y="12058"/>
                    <a:pt x="49274" y="12098"/>
                    <a:pt x="49453" y="12098"/>
                  </a:cubicBezTo>
                  <a:cubicBezTo>
                    <a:pt x="49545" y="12098"/>
                    <a:pt x="49636" y="12087"/>
                    <a:pt x="49721" y="12067"/>
                  </a:cubicBezTo>
                  <a:cubicBezTo>
                    <a:pt x="49743" y="12064"/>
                    <a:pt x="49762" y="12061"/>
                    <a:pt x="49781" y="12061"/>
                  </a:cubicBezTo>
                  <a:cubicBezTo>
                    <a:pt x="49845" y="12061"/>
                    <a:pt x="49921" y="12091"/>
                    <a:pt x="50185" y="12245"/>
                  </a:cubicBezTo>
                  <a:cubicBezTo>
                    <a:pt x="50316" y="12341"/>
                    <a:pt x="50483" y="12424"/>
                    <a:pt x="50614" y="12507"/>
                  </a:cubicBezTo>
                  <a:cubicBezTo>
                    <a:pt x="50785" y="12588"/>
                    <a:pt x="50968" y="12628"/>
                    <a:pt x="51148" y="12628"/>
                  </a:cubicBezTo>
                  <a:cubicBezTo>
                    <a:pt x="51446" y="12628"/>
                    <a:pt x="51737" y="12520"/>
                    <a:pt x="51959" y="12305"/>
                  </a:cubicBezTo>
                  <a:cubicBezTo>
                    <a:pt x="51971" y="12293"/>
                    <a:pt x="51983" y="12293"/>
                    <a:pt x="51983" y="12281"/>
                  </a:cubicBezTo>
                  <a:cubicBezTo>
                    <a:pt x="52054" y="12341"/>
                    <a:pt x="52197" y="12472"/>
                    <a:pt x="52293" y="12710"/>
                  </a:cubicBezTo>
                  <a:cubicBezTo>
                    <a:pt x="52376" y="12888"/>
                    <a:pt x="52495" y="13055"/>
                    <a:pt x="52650" y="13186"/>
                  </a:cubicBezTo>
                  <a:lnTo>
                    <a:pt x="52686" y="13222"/>
                  </a:lnTo>
                  <a:cubicBezTo>
                    <a:pt x="52793" y="13293"/>
                    <a:pt x="52816" y="13484"/>
                    <a:pt x="52805" y="13650"/>
                  </a:cubicBezTo>
                  <a:cubicBezTo>
                    <a:pt x="52793" y="14115"/>
                    <a:pt x="52340" y="14472"/>
                    <a:pt x="52281" y="14722"/>
                  </a:cubicBezTo>
                  <a:cubicBezTo>
                    <a:pt x="52114" y="15115"/>
                    <a:pt x="52316" y="17210"/>
                    <a:pt x="52316" y="17210"/>
                  </a:cubicBezTo>
                  <a:cubicBezTo>
                    <a:pt x="52447" y="17877"/>
                    <a:pt x="52269" y="18877"/>
                    <a:pt x="51816" y="19877"/>
                  </a:cubicBezTo>
                  <a:cubicBezTo>
                    <a:pt x="51757" y="19901"/>
                    <a:pt x="51638" y="19937"/>
                    <a:pt x="51400" y="19961"/>
                  </a:cubicBezTo>
                  <a:cubicBezTo>
                    <a:pt x="50840" y="20056"/>
                    <a:pt x="49768" y="20199"/>
                    <a:pt x="49126" y="21449"/>
                  </a:cubicBezTo>
                  <a:cubicBezTo>
                    <a:pt x="49042" y="21616"/>
                    <a:pt x="48995" y="21794"/>
                    <a:pt x="48995" y="21997"/>
                  </a:cubicBezTo>
                  <a:cubicBezTo>
                    <a:pt x="48995" y="22354"/>
                    <a:pt x="48828" y="22711"/>
                    <a:pt x="48602" y="22866"/>
                  </a:cubicBezTo>
                  <a:cubicBezTo>
                    <a:pt x="48578" y="22881"/>
                    <a:pt x="48509" y="22927"/>
                    <a:pt x="48387" y="22927"/>
                  </a:cubicBezTo>
                  <a:cubicBezTo>
                    <a:pt x="48323" y="22927"/>
                    <a:pt x="48244" y="22915"/>
                    <a:pt x="48149" y="22878"/>
                  </a:cubicBezTo>
                  <a:cubicBezTo>
                    <a:pt x="47997" y="22811"/>
                    <a:pt x="47835" y="22778"/>
                    <a:pt x="47675" y="22778"/>
                  </a:cubicBezTo>
                  <a:cubicBezTo>
                    <a:pt x="47523" y="22778"/>
                    <a:pt x="47372" y="22808"/>
                    <a:pt x="47232" y="22866"/>
                  </a:cubicBezTo>
                  <a:lnTo>
                    <a:pt x="47209" y="22866"/>
                  </a:lnTo>
                  <a:cubicBezTo>
                    <a:pt x="46328" y="22866"/>
                    <a:pt x="45899" y="23235"/>
                    <a:pt x="45685" y="23640"/>
                  </a:cubicBezTo>
                  <a:cubicBezTo>
                    <a:pt x="45673" y="23640"/>
                    <a:pt x="45661" y="23652"/>
                    <a:pt x="45625" y="23652"/>
                  </a:cubicBezTo>
                  <a:cubicBezTo>
                    <a:pt x="44935" y="23842"/>
                    <a:pt x="44530" y="24342"/>
                    <a:pt x="44304" y="24616"/>
                  </a:cubicBezTo>
                  <a:cubicBezTo>
                    <a:pt x="44232" y="24711"/>
                    <a:pt x="44125" y="24830"/>
                    <a:pt x="44077" y="24854"/>
                  </a:cubicBezTo>
                  <a:cubicBezTo>
                    <a:pt x="44065" y="24854"/>
                    <a:pt x="44018" y="24854"/>
                    <a:pt x="43958" y="24842"/>
                  </a:cubicBezTo>
                  <a:cubicBezTo>
                    <a:pt x="43879" y="24824"/>
                    <a:pt x="43798" y="24815"/>
                    <a:pt x="43715" y="24815"/>
                  </a:cubicBezTo>
                  <a:cubicBezTo>
                    <a:pt x="43475" y="24815"/>
                    <a:pt x="43227" y="24891"/>
                    <a:pt x="43006" y="25033"/>
                  </a:cubicBezTo>
                  <a:cubicBezTo>
                    <a:pt x="42696" y="25259"/>
                    <a:pt x="42589" y="25259"/>
                    <a:pt x="42399" y="25259"/>
                  </a:cubicBezTo>
                  <a:cubicBezTo>
                    <a:pt x="41303" y="25259"/>
                    <a:pt x="40648" y="25735"/>
                    <a:pt x="39660" y="27211"/>
                  </a:cubicBezTo>
                  <a:cubicBezTo>
                    <a:pt x="39398" y="27628"/>
                    <a:pt x="39410" y="28176"/>
                    <a:pt x="39696" y="28581"/>
                  </a:cubicBezTo>
                  <a:cubicBezTo>
                    <a:pt x="39934" y="28902"/>
                    <a:pt x="40196" y="29176"/>
                    <a:pt x="40422" y="29414"/>
                  </a:cubicBezTo>
                  <a:lnTo>
                    <a:pt x="40494" y="29486"/>
                  </a:lnTo>
                  <a:cubicBezTo>
                    <a:pt x="40727" y="29719"/>
                    <a:pt x="41055" y="29850"/>
                    <a:pt x="41392" y="29850"/>
                  </a:cubicBezTo>
                  <a:cubicBezTo>
                    <a:pt x="41485" y="29850"/>
                    <a:pt x="41579" y="29840"/>
                    <a:pt x="41672" y="29819"/>
                  </a:cubicBezTo>
                  <a:cubicBezTo>
                    <a:pt x="43018" y="29450"/>
                    <a:pt x="43828" y="29362"/>
                    <a:pt x="44298" y="29362"/>
                  </a:cubicBezTo>
                  <a:cubicBezTo>
                    <a:pt x="44573" y="29362"/>
                    <a:pt x="44732" y="29392"/>
                    <a:pt x="44815" y="29414"/>
                  </a:cubicBezTo>
                  <a:cubicBezTo>
                    <a:pt x="44815" y="29474"/>
                    <a:pt x="44792" y="29557"/>
                    <a:pt x="44756" y="29700"/>
                  </a:cubicBezTo>
                  <a:cubicBezTo>
                    <a:pt x="44732" y="29736"/>
                    <a:pt x="44732" y="29783"/>
                    <a:pt x="44720" y="29831"/>
                  </a:cubicBezTo>
                  <a:lnTo>
                    <a:pt x="44720" y="29914"/>
                  </a:lnTo>
                  <a:cubicBezTo>
                    <a:pt x="44494" y="31021"/>
                    <a:pt x="44375" y="31081"/>
                    <a:pt x="44042" y="31152"/>
                  </a:cubicBezTo>
                  <a:cubicBezTo>
                    <a:pt x="44006" y="31152"/>
                    <a:pt x="43982" y="31164"/>
                    <a:pt x="43958" y="31164"/>
                  </a:cubicBezTo>
                  <a:cubicBezTo>
                    <a:pt x="43874" y="31191"/>
                    <a:pt x="43754" y="31201"/>
                    <a:pt x="43622" y="31201"/>
                  </a:cubicBezTo>
                  <a:cubicBezTo>
                    <a:pt x="43455" y="31201"/>
                    <a:pt x="43271" y="31184"/>
                    <a:pt x="43125" y="31164"/>
                  </a:cubicBezTo>
                  <a:cubicBezTo>
                    <a:pt x="42922" y="31150"/>
                    <a:pt x="42676" y="31127"/>
                    <a:pt x="42420" y="31127"/>
                  </a:cubicBezTo>
                  <a:cubicBezTo>
                    <a:pt x="42255" y="31127"/>
                    <a:pt x="42086" y="31136"/>
                    <a:pt x="41922" y="31164"/>
                  </a:cubicBezTo>
                  <a:cubicBezTo>
                    <a:pt x="41565" y="31212"/>
                    <a:pt x="41244" y="31426"/>
                    <a:pt x="41029" y="31748"/>
                  </a:cubicBezTo>
                  <a:cubicBezTo>
                    <a:pt x="41029" y="31760"/>
                    <a:pt x="41017" y="31760"/>
                    <a:pt x="41017" y="31783"/>
                  </a:cubicBezTo>
                  <a:cubicBezTo>
                    <a:pt x="40836" y="32099"/>
                    <a:pt x="40677" y="32161"/>
                    <a:pt x="40511" y="32161"/>
                  </a:cubicBezTo>
                  <a:cubicBezTo>
                    <a:pt x="40470" y="32161"/>
                    <a:pt x="40429" y="32157"/>
                    <a:pt x="40386" y="32153"/>
                  </a:cubicBezTo>
                  <a:cubicBezTo>
                    <a:pt x="40302" y="32133"/>
                    <a:pt x="40217" y="32123"/>
                    <a:pt x="40133" y="32123"/>
                  </a:cubicBezTo>
                  <a:cubicBezTo>
                    <a:pt x="39764" y="32123"/>
                    <a:pt x="39407" y="32307"/>
                    <a:pt x="39184" y="32617"/>
                  </a:cubicBezTo>
                  <a:cubicBezTo>
                    <a:pt x="38726" y="33241"/>
                    <a:pt x="37617" y="33592"/>
                    <a:pt x="36734" y="33592"/>
                  </a:cubicBezTo>
                  <a:cubicBezTo>
                    <a:pt x="36354" y="33592"/>
                    <a:pt x="36016" y="33527"/>
                    <a:pt x="35791" y="33391"/>
                  </a:cubicBezTo>
                  <a:cubicBezTo>
                    <a:pt x="35707" y="33343"/>
                    <a:pt x="35541" y="33224"/>
                    <a:pt x="35898" y="32522"/>
                  </a:cubicBezTo>
                  <a:cubicBezTo>
                    <a:pt x="36088" y="32153"/>
                    <a:pt x="36064" y="31700"/>
                    <a:pt x="35850" y="31343"/>
                  </a:cubicBezTo>
                  <a:cubicBezTo>
                    <a:pt x="35624" y="30986"/>
                    <a:pt x="35255" y="30771"/>
                    <a:pt x="34826" y="30771"/>
                  </a:cubicBezTo>
                  <a:lnTo>
                    <a:pt x="34790" y="30771"/>
                  </a:lnTo>
                  <a:cubicBezTo>
                    <a:pt x="34740" y="30773"/>
                    <a:pt x="34690" y="30773"/>
                    <a:pt x="34641" y="30773"/>
                  </a:cubicBezTo>
                  <a:cubicBezTo>
                    <a:pt x="33806" y="30773"/>
                    <a:pt x="33331" y="30587"/>
                    <a:pt x="33219" y="30486"/>
                  </a:cubicBezTo>
                  <a:cubicBezTo>
                    <a:pt x="33231" y="30390"/>
                    <a:pt x="33326" y="30093"/>
                    <a:pt x="33802" y="29581"/>
                  </a:cubicBezTo>
                  <a:cubicBezTo>
                    <a:pt x="34112" y="29224"/>
                    <a:pt x="34183" y="28712"/>
                    <a:pt x="34005" y="28283"/>
                  </a:cubicBezTo>
                  <a:cubicBezTo>
                    <a:pt x="33814" y="27854"/>
                    <a:pt x="33385" y="27569"/>
                    <a:pt x="32921" y="27569"/>
                  </a:cubicBezTo>
                  <a:cubicBezTo>
                    <a:pt x="32088" y="27557"/>
                    <a:pt x="31504" y="27319"/>
                    <a:pt x="31123" y="26819"/>
                  </a:cubicBezTo>
                  <a:cubicBezTo>
                    <a:pt x="30730" y="26152"/>
                    <a:pt x="29968" y="26128"/>
                    <a:pt x="29611" y="26104"/>
                  </a:cubicBezTo>
                  <a:cubicBezTo>
                    <a:pt x="29587" y="26104"/>
                    <a:pt x="29540" y="26104"/>
                    <a:pt x="29516" y="26092"/>
                  </a:cubicBezTo>
                  <a:cubicBezTo>
                    <a:pt x="29304" y="25934"/>
                    <a:pt x="29046" y="25850"/>
                    <a:pt x="28782" y="25850"/>
                  </a:cubicBezTo>
                  <a:cubicBezTo>
                    <a:pt x="28749" y="25850"/>
                    <a:pt x="28716" y="25852"/>
                    <a:pt x="28683" y="25854"/>
                  </a:cubicBezTo>
                  <a:cubicBezTo>
                    <a:pt x="28230" y="25902"/>
                    <a:pt x="27825" y="26188"/>
                    <a:pt x="27670" y="26580"/>
                  </a:cubicBezTo>
                  <a:cubicBezTo>
                    <a:pt x="27325" y="27390"/>
                    <a:pt x="26682" y="28176"/>
                    <a:pt x="26123" y="28878"/>
                  </a:cubicBezTo>
                  <a:lnTo>
                    <a:pt x="25920" y="29128"/>
                  </a:lnTo>
                  <a:lnTo>
                    <a:pt x="25480" y="29712"/>
                  </a:lnTo>
                  <a:cubicBezTo>
                    <a:pt x="25325" y="29914"/>
                    <a:pt x="25242" y="30176"/>
                    <a:pt x="25242" y="30438"/>
                  </a:cubicBezTo>
                  <a:cubicBezTo>
                    <a:pt x="25242" y="30664"/>
                    <a:pt x="25123" y="30724"/>
                    <a:pt x="25111" y="30724"/>
                  </a:cubicBezTo>
                  <a:cubicBezTo>
                    <a:pt x="25099" y="30728"/>
                    <a:pt x="25088" y="30730"/>
                    <a:pt x="25077" y="30730"/>
                  </a:cubicBezTo>
                  <a:cubicBezTo>
                    <a:pt x="25029" y="30730"/>
                    <a:pt x="24983" y="30693"/>
                    <a:pt x="24944" y="30664"/>
                  </a:cubicBezTo>
                  <a:cubicBezTo>
                    <a:pt x="24723" y="30462"/>
                    <a:pt x="24435" y="30360"/>
                    <a:pt x="24144" y="30360"/>
                  </a:cubicBezTo>
                  <a:cubicBezTo>
                    <a:pt x="23869" y="30360"/>
                    <a:pt x="23591" y="30450"/>
                    <a:pt x="23360" y="30629"/>
                  </a:cubicBezTo>
                  <a:cubicBezTo>
                    <a:pt x="23192" y="30769"/>
                    <a:pt x="22926" y="30838"/>
                    <a:pt x="22616" y="30838"/>
                  </a:cubicBezTo>
                  <a:cubicBezTo>
                    <a:pt x="22267" y="30838"/>
                    <a:pt x="21863" y="30751"/>
                    <a:pt x="21479" y="30581"/>
                  </a:cubicBezTo>
                  <a:cubicBezTo>
                    <a:pt x="21039" y="30390"/>
                    <a:pt x="20824" y="30164"/>
                    <a:pt x="20765" y="30069"/>
                  </a:cubicBezTo>
                  <a:cubicBezTo>
                    <a:pt x="20765" y="29950"/>
                    <a:pt x="20729" y="29831"/>
                    <a:pt x="20682" y="29724"/>
                  </a:cubicBezTo>
                  <a:cubicBezTo>
                    <a:pt x="20682" y="29712"/>
                    <a:pt x="20682" y="29712"/>
                    <a:pt x="20670" y="29688"/>
                  </a:cubicBezTo>
                  <a:cubicBezTo>
                    <a:pt x="20765" y="29605"/>
                    <a:pt x="20908" y="29486"/>
                    <a:pt x="20979" y="29426"/>
                  </a:cubicBezTo>
                  <a:cubicBezTo>
                    <a:pt x="21384" y="29093"/>
                    <a:pt x="21991" y="28605"/>
                    <a:pt x="22253" y="27771"/>
                  </a:cubicBezTo>
                  <a:cubicBezTo>
                    <a:pt x="22408" y="27271"/>
                    <a:pt x="22491" y="26854"/>
                    <a:pt x="22551" y="26521"/>
                  </a:cubicBezTo>
                  <a:lnTo>
                    <a:pt x="22563" y="26461"/>
                  </a:lnTo>
                  <a:cubicBezTo>
                    <a:pt x="22587" y="26330"/>
                    <a:pt x="22622" y="26152"/>
                    <a:pt x="22634" y="26080"/>
                  </a:cubicBezTo>
                  <a:cubicBezTo>
                    <a:pt x="22729" y="26033"/>
                    <a:pt x="22944" y="25985"/>
                    <a:pt x="23527" y="25914"/>
                  </a:cubicBezTo>
                  <a:cubicBezTo>
                    <a:pt x="23956" y="25866"/>
                    <a:pt x="24337" y="25580"/>
                    <a:pt x="24492" y="25199"/>
                  </a:cubicBezTo>
                  <a:cubicBezTo>
                    <a:pt x="24670" y="24795"/>
                    <a:pt x="24611" y="24330"/>
                    <a:pt x="24349" y="23997"/>
                  </a:cubicBezTo>
                  <a:cubicBezTo>
                    <a:pt x="24015" y="23544"/>
                    <a:pt x="23587" y="23223"/>
                    <a:pt x="23277" y="22985"/>
                  </a:cubicBezTo>
                  <a:cubicBezTo>
                    <a:pt x="22979" y="22759"/>
                    <a:pt x="22682" y="22520"/>
                    <a:pt x="22670" y="22401"/>
                  </a:cubicBezTo>
                  <a:cubicBezTo>
                    <a:pt x="22789" y="21473"/>
                    <a:pt x="22646" y="20913"/>
                    <a:pt x="22253" y="20544"/>
                  </a:cubicBezTo>
                  <a:cubicBezTo>
                    <a:pt x="22194" y="20484"/>
                    <a:pt x="22134" y="20449"/>
                    <a:pt x="22086" y="20401"/>
                  </a:cubicBezTo>
                  <a:cubicBezTo>
                    <a:pt x="21432" y="19794"/>
                    <a:pt x="20622" y="19687"/>
                    <a:pt x="20027" y="19627"/>
                  </a:cubicBezTo>
                  <a:cubicBezTo>
                    <a:pt x="19419" y="19556"/>
                    <a:pt x="19288" y="19496"/>
                    <a:pt x="19181" y="19377"/>
                  </a:cubicBezTo>
                  <a:cubicBezTo>
                    <a:pt x="19169" y="19365"/>
                    <a:pt x="19158" y="19353"/>
                    <a:pt x="19158" y="19330"/>
                  </a:cubicBezTo>
                  <a:cubicBezTo>
                    <a:pt x="18741" y="18841"/>
                    <a:pt x="18241" y="18734"/>
                    <a:pt x="17907" y="18710"/>
                  </a:cubicBezTo>
                  <a:cubicBezTo>
                    <a:pt x="17652" y="18511"/>
                    <a:pt x="17338" y="18413"/>
                    <a:pt x="16951" y="18413"/>
                  </a:cubicBezTo>
                  <a:cubicBezTo>
                    <a:pt x="16761" y="18413"/>
                    <a:pt x="16552" y="18437"/>
                    <a:pt x="16324" y="18484"/>
                  </a:cubicBezTo>
                  <a:cubicBezTo>
                    <a:pt x="16276" y="18496"/>
                    <a:pt x="16240" y="18496"/>
                    <a:pt x="16193" y="18520"/>
                  </a:cubicBezTo>
                  <a:lnTo>
                    <a:pt x="16181" y="18520"/>
                  </a:lnTo>
                  <a:cubicBezTo>
                    <a:pt x="15526" y="18615"/>
                    <a:pt x="15062" y="19234"/>
                    <a:pt x="15169" y="19901"/>
                  </a:cubicBezTo>
                  <a:cubicBezTo>
                    <a:pt x="15193" y="20127"/>
                    <a:pt x="14990" y="20401"/>
                    <a:pt x="13085" y="20782"/>
                  </a:cubicBezTo>
                  <a:cubicBezTo>
                    <a:pt x="12966" y="20806"/>
                    <a:pt x="12823" y="20818"/>
                    <a:pt x="12728" y="20854"/>
                  </a:cubicBezTo>
                  <a:cubicBezTo>
                    <a:pt x="12633" y="20865"/>
                    <a:pt x="12550" y="20877"/>
                    <a:pt x="12442" y="20913"/>
                  </a:cubicBezTo>
                  <a:cubicBezTo>
                    <a:pt x="12383" y="20925"/>
                    <a:pt x="12288" y="20961"/>
                    <a:pt x="12157" y="21020"/>
                  </a:cubicBezTo>
                  <a:lnTo>
                    <a:pt x="12038" y="21080"/>
                  </a:lnTo>
                  <a:cubicBezTo>
                    <a:pt x="10918" y="21663"/>
                    <a:pt x="10226" y="21947"/>
                    <a:pt x="9725" y="21947"/>
                  </a:cubicBezTo>
                  <a:cubicBezTo>
                    <a:pt x="9327" y="21947"/>
                    <a:pt x="9050" y="21767"/>
                    <a:pt x="8775" y="21413"/>
                  </a:cubicBezTo>
                  <a:cubicBezTo>
                    <a:pt x="8632" y="21223"/>
                    <a:pt x="8406" y="21056"/>
                    <a:pt x="8180" y="20996"/>
                  </a:cubicBezTo>
                  <a:cubicBezTo>
                    <a:pt x="7966" y="20925"/>
                    <a:pt x="7739" y="20877"/>
                    <a:pt x="7513" y="20842"/>
                  </a:cubicBezTo>
                  <a:lnTo>
                    <a:pt x="7323" y="20794"/>
                  </a:lnTo>
                  <a:cubicBezTo>
                    <a:pt x="7156" y="20758"/>
                    <a:pt x="6692" y="20675"/>
                    <a:pt x="6549" y="20580"/>
                  </a:cubicBezTo>
                  <a:cubicBezTo>
                    <a:pt x="6319" y="20344"/>
                    <a:pt x="6011" y="20224"/>
                    <a:pt x="5699" y="20224"/>
                  </a:cubicBezTo>
                  <a:cubicBezTo>
                    <a:pt x="5429" y="20224"/>
                    <a:pt x="5156" y="20314"/>
                    <a:pt x="4930" y="20496"/>
                  </a:cubicBezTo>
                  <a:cubicBezTo>
                    <a:pt x="4864" y="20545"/>
                    <a:pt x="4782" y="20578"/>
                    <a:pt x="4687" y="20578"/>
                  </a:cubicBezTo>
                  <a:cubicBezTo>
                    <a:pt x="4643" y="20578"/>
                    <a:pt x="4597" y="20571"/>
                    <a:pt x="4549" y="20556"/>
                  </a:cubicBezTo>
                  <a:cubicBezTo>
                    <a:pt x="4394" y="20508"/>
                    <a:pt x="4251" y="20425"/>
                    <a:pt x="4191" y="20282"/>
                  </a:cubicBezTo>
                  <a:cubicBezTo>
                    <a:pt x="4072" y="20020"/>
                    <a:pt x="3858" y="19806"/>
                    <a:pt x="3584" y="19675"/>
                  </a:cubicBezTo>
                  <a:cubicBezTo>
                    <a:pt x="2917" y="19377"/>
                    <a:pt x="2763" y="18972"/>
                    <a:pt x="2703" y="18710"/>
                  </a:cubicBezTo>
                  <a:cubicBezTo>
                    <a:pt x="2620" y="18306"/>
                    <a:pt x="2703" y="17806"/>
                    <a:pt x="2929" y="17270"/>
                  </a:cubicBezTo>
                  <a:cubicBezTo>
                    <a:pt x="2929" y="17270"/>
                    <a:pt x="4060" y="14377"/>
                    <a:pt x="4751" y="13662"/>
                  </a:cubicBezTo>
                  <a:lnTo>
                    <a:pt x="4894" y="13519"/>
                  </a:lnTo>
                  <a:cubicBezTo>
                    <a:pt x="5001" y="13400"/>
                    <a:pt x="5108" y="13293"/>
                    <a:pt x="5180" y="13198"/>
                  </a:cubicBezTo>
                  <a:cubicBezTo>
                    <a:pt x="5620" y="12757"/>
                    <a:pt x="5858" y="12174"/>
                    <a:pt x="6037" y="11805"/>
                  </a:cubicBezTo>
                  <a:cubicBezTo>
                    <a:pt x="6120" y="11638"/>
                    <a:pt x="6263" y="11281"/>
                    <a:pt x="6358" y="11198"/>
                  </a:cubicBezTo>
                  <a:cubicBezTo>
                    <a:pt x="6846" y="10971"/>
                    <a:pt x="7132" y="10436"/>
                    <a:pt x="7037" y="9900"/>
                  </a:cubicBezTo>
                  <a:cubicBezTo>
                    <a:pt x="6906" y="9078"/>
                    <a:pt x="6454" y="8423"/>
                    <a:pt x="6180" y="7983"/>
                  </a:cubicBezTo>
                  <a:cubicBezTo>
                    <a:pt x="5858" y="7507"/>
                    <a:pt x="5668" y="7185"/>
                    <a:pt x="5703" y="6828"/>
                  </a:cubicBezTo>
                  <a:lnTo>
                    <a:pt x="5703" y="6697"/>
                  </a:lnTo>
                  <a:cubicBezTo>
                    <a:pt x="5561" y="5578"/>
                    <a:pt x="5775" y="5328"/>
                    <a:pt x="5775" y="5328"/>
                  </a:cubicBezTo>
                  <a:cubicBezTo>
                    <a:pt x="5782" y="5321"/>
                    <a:pt x="5873" y="5242"/>
                    <a:pt x="6254" y="5242"/>
                  </a:cubicBezTo>
                  <a:cubicBezTo>
                    <a:pt x="6514" y="5242"/>
                    <a:pt x="6908" y="5279"/>
                    <a:pt x="7501" y="5399"/>
                  </a:cubicBezTo>
                  <a:cubicBezTo>
                    <a:pt x="7580" y="5420"/>
                    <a:pt x="7660" y="5430"/>
                    <a:pt x="7744" y="5430"/>
                  </a:cubicBezTo>
                  <a:cubicBezTo>
                    <a:pt x="7852" y="5430"/>
                    <a:pt x="7964" y="5414"/>
                    <a:pt x="8085" y="5387"/>
                  </a:cubicBezTo>
                  <a:cubicBezTo>
                    <a:pt x="8097" y="5387"/>
                    <a:pt x="8097" y="5387"/>
                    <a:pt x="8109" y="5375"/>
                  </a:cubicBezTo>
                  <a:cubicBezTo>
                    <a:pt x="8442" y="5268"/>
                    <a:pt x="8835" y="5244"/>
                    <a:pt x="9228" y="5209"/>
                  </a:cubicBezTo>
                  <a:cubicBezTo>
                    <a:pt x="9811" y="5161"/>
                    <a:pt x="10371" y="5102"/>
                    <a:pt x="10906" y="4911"/>
                  </a:cubicBezTo>
                  <a:cubicBezTo>
                    <a:pt x="11037" y="4863"/>
                    <a:pt x="11180" y="4792"/>
                    <a:pt x="11299" y="4685"/>
                  </a:cubicBezTo>
                  <a:lnTo>
                    <a:pt x="11323" y="4661"/>
                  </a:lnTo>
                  <a:cubicBezTo>
                    <a:pt x="11452" y="4552"/>
                    <a:pt x="11562" y="4513"/>
                    <a:pt x="11657" y="4513"/>
                  </a:cubicBezTo>
                  <a:cubicBezTo>
                    <a:pt x="11728" y="4513"/>
                    <a:pt x="11791" y="4535"/>
                    <a:pt x="11847" y="4566"/>
                  </a:cubicBezTo>
                  <a:cubicBezTo>
                    <a:pt x="12466" y="4959"/>
                    <a:pt x="13121" y="5185"/>
                    <a:pt x="13716" y="5375"/>
                  </a:cubicBezTo>
                  <a:lnTo>
                    <a:pt x="13919" y="5435"/>
                  </a:lnTo>
                  <a:cubicBezTo>
                    <a:pt x="14407" y="5602"/>
                    <a:pt x="14883" y="5756"/>
                    <a:pt x="15324" y="5995"/>
                  </a:cubicBezTo>
                  <a:cubicBezTo>
                    <a:pt x="15665" y="6180"/>
                    <a:pt x="16061" y="6252"/>
                    <a:pt x="16493" y="6252"/>
                  </a:cubicBezTo>
                  <a:cubicBezTo>
                    <a:pt x="17114" y="6252"/>
                    <a:pt x="17810" y="6104"/>
                    <a:pt x="18526" y="5935"/>
                  </a:cubicBezTo>
                  <a:cubicBezTo>
                    <a:pt x="18705" y="5899"/>
                    <a:pt x="18872" y="5864"/>
                    <a:pt x="18979" y="5840"/>
                  </a:cubicBezTo>
                  <a:cubicBezTo>
                    <a:pt x="19169" y="5804"/>
                    <a:pt x="19348" y="5733"/>
                    <a:pt x="19515" y="5614"/>
                  </a:cubicBezTo>
                  <a:cubicBezTo>
                    <a:pt x="19651" y="5514"/>
                    <a:pt x="19787" y="5470"/>
                    <a:pt x="19951" y="5470"/>
                  </a:cubicBezTo>
                  <a:cubicBezTo>
                    <a:pt x="20159" y="5470"/>
                    <a:pt x="20412" y="5541"/>
                    <a:pt x="20765" y="5661"/>
                  </a:cubicBezTo>
                  <a:lnTo>
                    <a:pt x="20801" y="5673"/>
                  </a:lnTo>
                  <a:cubicBezTo>
                    <a:pt x="20929" y="5714"/>
                    <a:pt x="21061" y="5735"/>
                    <a:pt x="21193" y="5735"/>
                  </a:cubicBezTo>
                  <a:cubicBezTo>
                    <a:pt x="21293" y="5735"/>
                    <a:pt x="21393" y="5723"/>
                    <a:pt x="21491" y="5697"/>
                  </a:cubicBezTo>
                  <a:cubicBezTo>
                    <a:pt x="21511" y="5697"/>
                    <a:pt x="21549" y="5696"/>
                    <a:pt x="21618" y="5696"/>
                  </a:cubicBezTo>
                  <a:cubicBezTo>
                    <a:pt x="21756" y="5696"/>
                    <a:pt x="22015" y="5701"/>
                    <a:pt x="22491" y="5733"/>
                  </a:cubicBezTo>
                  <a:cubicBezTo>
                    <a:pt x="22838" y="5752"/>
                    <a:pt x="23137" y="5767"/>
                    <a:pt x="23398" y="5767"/>
                  </a:cubicBezTo>
                  <a:cubicBezTo>
                    <a:pt x="23952" y="5767"/>
                    <a:pt x="24338" y="5698"/>
                    <a:pt x="24670" y="5447"/>
                  </a:cubicBezTo>
                  <a:cubicBezTo>
                    <a:pt x="25551" y="4804"/>
                    <a:pt x="26206" y="4447"/>
                    <a:pt x="26789" y="4149"/>
                  </a:cubicBezTo>
                  <a:lnTo>
                    <a:pt x="26897" y="4113"/>
                  </a:lnTo>
                  <a:cubicBezTo>
                    <a:pt x="27528" y="3780"/>
                    <a:pt x="28182" y="3423"/>
                    <a:pt x="28944" y="2780"/>
                  </a:cubicBezTo>
                  <a:cubicBezTo>
                    <a:pt x="29052" y="2697"/>
                    <a:pt x="29135" y="2589"/>
                    <a:pt x="29194" y="2470"/>
                  </a:cubicBezTo>
                  <a:close/>
                  <a:moveTo>
                    <a:pt x="29097" y="0"/>
                  </a:moveTo>
                  <a:cubicBezTo>
                    <a:pt x="28310" y="0"/>
                    <a:pt x="27540" y="227"/>
                    <a:pt x="27099" y="1042"/>
                  </a:cubicBezTo>
                  <a:cubicBezTo>
                    <a:pt x="26635" y="1399"/>
                    <a:pt x="26218" y="1625"/>
                    <a:pt x="25718" y="1911"/>
                  </a:cubicBezTo>
                  <a:lnTo>
                    <a:pt x="25658" y="1935"/>
                  </a:lnTo>
                  <a:cubicBezTo>
                    <a:pt x="25063" y="2256"/>
                    <a:pt x="24337" y="2625"/>
                    <a:pt x="23396" y="3304"/>
                  </a:cubicBezTo>
                  <a:cubicBezTo>
                    <a:pt x="23206" y="3304"/>
                    <a:pt x="22872" y="3292"/>
                    <a:pt x="22694" y="3280"/>
                  </a:cubicBezTo>
                  <a:lnTo>
                    <a:pt x="22551" y="3280"/>
                  </a:lnTo>
                  <a:cubicBezTo>
                    <a:pt x="22246" y="3259"/>
                    <a:pt x="21974" y="3246"/>
                    <a:pt x="21732" y="3246"/>
                  </a:cubicBezTo>
                  <a:cubicBezTo>
                    <a:pt x="21557" y="3246"/>
                    <a:pt x="21398" y="3253"/>
                    <a:pt x="21253" y="3268"/>
                  </a:cubicBezTo>
                  <a:cubicBezTo>
                    <a:pt x="20918" y="3154"/>
                    <a:pt x="20425" y="3014"/>
                    <a:pt x="19859" y="3014"/>
                  </a:cubicBezTo>
                  <a:cubicBezTo>
                    <a:pt x="19358" y="3014"/>
                    <a:pt x="18799" y="3123"/>
                    <a:pt x="18241" y="3459"/>
                  </a:cubicBezTo>
                  <a:cubicBezTo>
                    <a:pt x="18181" y="3470"/>
                    <a:pt x="18122" y="3482"/>
                    <a:pt x="18050" y="3506"/>
                  </a:cubicBezTo>
                  <a:lnTo>
                    <a:pt x="17884" y="3530"/>
                  </a:lnTo>
                  <a:cubicBezTo>
                    <a:pt x="17011" y="3734"/>
                    <a:pt x="16612" y="3787"/>
                    <a:pt x="16430" y="3787"/>
                  </a:cubicBezTo>
                  <a:cubicBezTo>
                    <a:pt x="16388" y="3787"/>
                    <a:pt x="16358" y="3784"/>
                    <a:pt x="16336" y="3780"/>
                  </a:cubicBezTo>
                  <a:cubicBezTo>
                    <a:pt x="15669" y="3447"/>
                    <a:pt x="15026" y="3232"/>
                    <a:pt x="14514" y="3054"/>
                  </a:cubicBezTo>
                  <a:lnTo>
                    <a:pt x="14431" y="3030"/>
                  </a:lnTo>
                  <a:cubicBezTo>
                    <a:pt x="13895" y="2851"/>
                    <a:pt x="13419" y="2685"/>
                    <a:pt x="12990" y="2411"/>
                  </a:cubicBezTo>
                  <a:cubicBezTo>
                    <a:pt x="12978" y="2411"/>
                    <a:pt x="12966" y="2399"/>
                    <a:pt x="12966" y="2399"/>
                  </a:cubicBezTo>
                  <a:cubicBezTo>
                    <a:pt x="12502" y="2151"/>
                    <a:pt x="12016" y="2027"/>
                    <a:pt x="11539" y="2027"/>
                  </a:cubicBezTo>
                  <a:cubicBezTo>
                    <a:pt x="10941" y="2027"/>
                    <a:pt x="10357" y="2222"/>
                    <a:pt x="9847" y="2613"/>
                  </a:cubicBezTo>
                  <a:cubicBezTo>
                    <a:pt x="9585" y="2673"/>
                    <a:pt x="9252" y="2697"/>
                    <a:pt x="8918" y="2732"/>
                  </a:cubicBezTo>
                  <a:cubicBezTo>
                    <a:pt x="8501" y="2756"/>
                    <a:pt x="8085" y="2804"/>
                    <a:pt x="7632" y="2911"/>
                  </a:cubicBezTo>
                  <a:cubicBezTo>
                    <a:pt x="7171" y="2822"/>
                    <a:pt x="6675" y="2752"/>
                    <a:pt x="6184" y="2752"/>
                  </a:cubicBezTo>
                  <a:cubicBezTo>
                    <a:pt x="5420" y="2752"/>
                    <a:pt x="4667" y="2922"/>
                    <a:pt x="4072" y="3459"/>
                  </a:cubicBezTo>
                  <a:cubicBezTo>
                    <a:pt x="3322" y="4137"/>
                    <a:pt x="3036" y="5209"/>
                    <a:pt x="3203" y="6733"/>
                  </a:cubicBezTo>
                  <a:cubicBezTo>
                    <a:pt x="3144" y="7769"/>
                    <a:pt x="3644" y="8543"/>
                    <a:pt x="4048" y="9185"/>
                  </a:cubicBezTo>
                  <a:lnTo>
                    <a:pt x="4072" y="9245"/>
                  </a:lnTo>
                  <a:cubicBezTo>
                    <a:pt x="4179" y="9400"/>
                    <a:pt x="4275" y="9543"/>
                    <a:pt x="4346" y="9662"/>
                  </a:cubicBezTo>
                  <a:cubicBezTo>
                    <a:pt x="4060" y="10031"/>
                    <a:pt x="3882" y="10436"/>
                    <a:pt x="3751" y="10745"/>
                  </a:cubicBezTo>
                  <a:cubicBezTo>
                    <a:pt x="3620" y="11043"/>
                    <a:pt x="3501" y="11317"/>
                    <a:pt x="3346" y="11460"/>
                  </a:cubicBezTo>
                  <a:lnTo>
                    <a:pt x="3322" y="11495"/>
                  </a:lnTo>
                  <a:cubicBezTo>
                    <a:pt x="3263" y="11567"/>
                    <a:pt x="3203" y="11626"/>
                    <a:pt x="3120" y="11698"/>
                  </a:cubicBezTo>
                  <a:cubicBezTo>
                    <a:pt x="3048" y="11781"/>
                    <a:pt x="2977" y="11852"/>
                    <a:pt x="2917" y="11936"/>
                  </a:cubicBezTo>
                  <a:cubicBezTo>
                    <a:pt x="2310" y="12579"/>
                    <a:pt x="1393" y="13531"/>
                    <a:pt x="1477" y="14829"/>
                  </a:cubicBezTo>
                  <a:cubicBezTo>
                    <a:pt x="441" y="16210"/>
                    <a:pt x="0" y="17806"/>
                    <a:pt x="286" y="19175"/>
                  </a:cubicBezTo>
                  <a:cubicBezTo>
                    <a:pt x="500" y="20234"/>
                    <a:pt x="1155" y="21080"/>
                    <a:pt x="2155" y="21639"/>
                  </a:cubicBezTo>
                  <a:cubicBezTo>
                    <a:pt x="2560" y="22258"/>
                    <a:pt x="3203" y="22687"/>
                    <a:pt x="3929" y="22854"/>
                  </a:cubicBezTo>
                  <a:cubicBezTo>
                    <a:pt x="4152" y="22906"/>
                    <a:pt x="4379" y="22932"/>
                    <a:pt x="4605" y="22932"/>
                  </a:cubicBezTo>
                  <a:cubicBezTo>
                    <a:pt x="4945" y="22932"/>
                    <a:pt x="5281" y="22873"/>
                    <a:pt x="5596" y="22759"/>
                  </a:cubicBezTo>
                  <a:cubicBezTo>
                    <a:pt x="5965" y="22913"/>
                    <a:pt x="6358" y="22997"/>
                    <a:pt x="6715" y="23068"/>
                  </a:cubicBezTo>
                  <a:lnTo>
                    <a:pt x="6787" y="23092"/>
                  </a:lnTo>
                  <a:cubicBezTo>
                    <a:pt x="6870" y="23104"/>
                    <a:pt x="6977" y="23128"/>
                    <a:pt x="7073" y="23151"/>
                  </a:cubicBezTo>
                  <a:cubicBezTo>
                    <a:pt x="7854" y="23985"/>
                    <a:pt x="8731" y="24276"/>
                    <a:pt x="9595" y="24276"/>
                  </a:cubicBezTo>
                  <a:cubicBezTo>
                    <a:pt x="10916" y="24276"/>
                    <a:pt x="12207" y="23595"/>
                    <a:pt x="13085" y="23128"/>
                  </a:cubicBezTo>
                  <a:lnTo>
                    <a:pt x="13300" y="23092"/>
                  </a:lnTo>
                  <a:lnTo>
                    <a:pt x="13478" y="23056"/>
                  </a:lnTo>
                  <a:cubicBezTo>
                    <a:pt x="14633" y="22830"/>
                    <a:pt x="16598" y="22437"/>
                    <a:pt x="17276" y="21020"/>
                  </a:cubicBezTo>
                  <a:cubicBezTo>
                    <a:pt x="17336" y="21020"/>
                    <a:pt x="17383" y="21032"/>
                    <a:pt x="17443" y="21032"/>
                  </a:cubicBezTo>
                  <a:cubicBezTo>
                    <a:pt x="18157" y="21758"/>
                    <a:pt x="19098" y="21866"/>
                    <a:pt x="19669" y="21937"/>
                  </a:cubicBezTo>
                  <a:cubicBezTo>
                    <a:pt x="19812" y="21961"/>
                    <a:pt x="20050" y="21985"/>
                    <a:pt x="20205" y="22032"/>
                  </a:cubicBezTo>
                  <a:lnTo>
                    <a:pt x="20205" y="22104"/>
                  </a:lnTo>
                  <a:lnTo>
                    <a:pt x="20205" y="22139"/>
                  </a:lnTo>
                  <a:cubicBezTo>
                    <a:pt x="20170" y="23044"/>
                    <a:pt x="20551" y="23699"/>
                    <a:pt x="21003" y="24163"/>
                  </a:cubicBezTo>
                  <a:cubicBezTo>
                    <a:pt x="20420" y="24640"/>
                    <a:pt x="20241" y="25295"/>
                    <a:pt x="20122" y="25973"/>
                  </a:cubicBezTo>
                  <a:cubicBezTo>
                    <a:pt x="20074" y="26247"/>
                    <a:pt x="20015" y="26557"/>
                    <a:pt x="19884" y="26961"/>
                  </a:cubicBezTo>
                  <a:cubicBezTo>
                    <a:pt x="19836" y="27092"/>
                    <a:pt x="19634" y="27271"/>
                    <a:pt x="19419" y="27450"/>
                  </a:cubicBezTo>
                  <a:lnTo>
                    <a:pt x="19396" y="27473"/>
                  </a:lnTo>
                  <a:cubicBezTo>
                    <a:pt x="18872" y="27914"/>
                    <a:pt x="17788" y="28783"/>
                    <a:pt x="18288" y="30355"/>
                  </a:cubicBezTo>
                  <a:cubicBezTo>
                    <a:pt x="18419" y="31319"/>
                    <a:pt x="19181" y="32176"/>
                    <a:pt x="20420" y="32736"/>
                  </a:cubicBezTo>
                  <a:cubicBezTo>
                    <a:pt x="21025" y="33003"/>
                    <a:pt x="21789" y="33200"/>
                    <a:pt x="22563" y="33200"/>
                  </a:cubicBezTo>
                  <a:cubicBezTo>
                    <a:pt x="23068" y="33200"/>
                    <a:pt x="23577" y="33116"/>
                    <a:pt x="24051" y="32915"/>
                  </a:cubicBezTo>
                  <a:cubicBezTo>
                    <a:pt x="24350" y="33035"/>
                    <a:pt x="24669" y="33098"/>
                    <a:pt x="24990" y="33098"/>
                  </a:cubicBezTo>
                  <a:cubicBezTo>
                    <a:pt x="25332" y="33098"/>
                    <a:pt x="25678" y="33026"/>
                    <a:pt x="26004" y="32879"/>
                  </a:cubicBezTo>
                  <a:cubicBezTo>
                    <a:pt x="26813" y="32522"/>
                    <a:pt x="27385" y="31760"/>
                    <a:pt x="27551" y="30855"/>
                  </a:cubicBezTo>
                  <a:lnTo>
                    <a:pt x="27980" y="30307"/>
                  </a:lnTo>
                  <a:cubicBezTo>
                    <a:pt x="28444" y="29724"/>
                    <a:pt x="28921" y="29128"/>
                    <a:pt x="29314" y="28474"/>
                  </a:cubicBezTo>
                  <a:cubicBezTo>
                    <a:pt x="29754" y="28950"/>
                    <a:pt x="30266" y="29319"/>
                    <a:pt x="30885" y="29581"/>
                  </a:cubicBezTo>
                  <a:cubicBezTo>
                    <a:pt x="30599" y="30379"/>
                    <a:pt x="30730" y="31021"/>
                    <a:pt x="30921" y="31438"/>
                  </a:cubicBezTo>
                  <a:cubicBezTo>
                    <a:pt x="31278" y="32224"/>
                    <a:pt x="32088" y="32772"/>
                    <a:pt x="33207" y="33010"/>
                  </a:cubicBezTo>
                  <a:cubicBezTo>
                    <a:pt x="33112" y="34439"/>
                    <a:pt x="34112" y="35189"/>
                    <a:pt x="34457" y="35415"/>
                  </a:cubicBezTo>
                  <a:cubicBezTo>
                    <a:pt x="35052" y="35784"/>
                    <a:pt x="35826" y="35974"/>
                    <a:pt x="36684" y="35974"/>
                  </a:cubicBezTo>
                  <a:cubicBezTo>
                    <a:pt x="38160" y="35974"/>
                    <a:pt x="39648" y="35427"/>
                    <a:pt x="40589" y="34546"/>
                  </a:cubicBezTo>
                  <a:cubicBezTo>
                    <a:pt x="41386" y="34522"/>
                    <a:pt x="42101" y="34165"/>
                    <a:pt x="42637" y="33534"/>
                  </a:cubicBezTo>
                  <a:cubicBezTo>
                    <a:pt x="42684" y="33534"/>
                    <a:pt x="42744" y="33546"/>
                    <a:pt x="42803" y="33546"/>
                  </a:cubicBezTo>
                  <a:lnTo>
                    <a:pt x="42839" y="33546"/>
                  </a:lnTo>
                  <a:cubicBezTo>
                    <a:pt x="43104" y="33567"/>
                    <a:pt x="43361" y="33586"/>
                    <a:pt x="43615" y="33586"/>
                  </a:cubicBezTo>
                  <a:cubicBezTo>
                    <a:pt x="43920" y="33586"/>
                    <a:pt x="44219" y="33559"/>
                    <a:pt x="44518" y="33474"/>
                  </a:cubicBezTo>
                  <a:cubicBezTo>
                    <a:pt x="46447" y="33093"/>
                    <a:pt x="46804" y="31379"/>
                    <a:pt x="47030" y="30355"/>
                  </a:cubicBezTo>
                  <a:lnTo>
                    <a:pt x="47030" y="30319"/>
                  </a:lnTo>
                  <a:lnTo>
                    <a:pt x="47042" y="30248"/>
                  </a:lnTo>
                  <a:cubicBezTo>
                    <a:pt x="47399" y="28926"/>
                    <a:pt x="46971" y="28116"/>
                    <a:pt x="46530" y="27688"/>
                  </a:cubicBezTo>
                  <a:cubicBezTo>
                    <a:pt x="46161" y="27319"/>
                    <a:pt x="45685" y="27092"/>
                    <a:pt x="45149" y="26985"/>
                  </a:cubicBezTo>
                  <a:cubicBezTo>
                    <a:pt x="45601" y="26747"/>
                    <a:pt x="45887" y="26402"/>
                    <a:pt x="46089" y="26164"/>
                  </a:cubicBezTo>
                  <a:cubicBezTo>
                    <a:pt x="46137" y="26104"/>
                    <a:pt x="46197" y="26033"/>
                    <a:pt x="46256" y="25985"/>
                  </a:cubicBezTo>
                  <a:cubicBezTo>
                    <a:pt x="46709" y="25902"/>
                    <a:pt x="47161" y="25652"/>
                    <a:pt x="47459" y="25271"/>
                  </a:cubicBezTo>
                  <a:cubicBezTo>
                    <a:pt x="47506" y="25271"/>
                    <a:pt x="47542" y="25259"/>
                    <a:pt x="47590" y="25259"/>
                  </a:cubicBezTo>
                  <a:cubicBezTo>
                    <a:pt x="47850" y="25328"/>
                    <a:pt x="48108" y="25362"/>
                    <a:pt x="48360" y="25362"/>
                  </a:cubicBezTo>
                  <a:cubicBezTo>
                    <a:pt x="48893" y="25362"/>
                    <a:pt x="49403" y="25209"/>
                    <a:pt x="49864" y="24902"/>
                  </a:cubicBezTo>
                  <a:cubicBezTo>
                    <a:pt x="50673" y="24378"/>
                    <a:pt x="51197" y="23485"/>
                    <a:pt x="51328" y="22461"/>
                  </a:cubicBezTo>
                  <a:cubicBezTo>
                    <a:pt x="51388" y="22437"/>
                    <a:pt x="51495" y="22413"/>
                    <a:pt x="51709" y="22389"/>
                  </a:cubicBezTo>
                  <a:cubicBezTo>
                    <a:pt x="52209" y="22318"/>
                    <a:pt x="53019" y="22199"/>
                    <a:pt x="53662" y="21437"/>
                  </a:cubicBezTo>
                  <a:cubicBezTo>
                    <a:pt x="53757" y="21330"/>
                    <a:pt x="53817" y="21223"/>
                    <a:pt x="53840" y="21163"/>
                  </a:cubicBezTo>
                  <a:cubicBezTo>
                    <a:pt x="54210" y="20413"/>
                    <a:pt x="55257" y="17925"/>
                    <a:pt x="54352" y="15924"/>
                  </a:cubicBezTo>
                  <a:cubicBezTo>
                    <a:pt x="54793" y="15353"/>
                    <a:pt x="55079" y="14579"/>
                    <a:pt x="55126" y="13781"/>
                  </a:cubicBezTo>
                  <a:cubicBezTo>
                    <a:pt x="55233" y="12805"/>
                    <a:pt x="54936" y="11995"/>
                    <a:pt x="54352" y="11436"/>
                  </a:cubicBezTo>
                  <a:cubicBezTo>
                    <a:pt x="54102" y="10948"/>
                    <a:pt x="53483" y="10067"/>
                    <a:pt x="52412" y="9828"/>
                  </a:cubicBezTo>
                  <a:cubicBezTo>
                    <a:pt x="52270" y="9798"/>
                    <a:pt x="52102" y="9774"/>
                    <a:pt x="51915" y="9774"/>
                  </a:cubicBezTo>
                  <a:cubicBezTo>
                    <a:pt x="51662" y="9774"/>
                    <a:pt x="51374" y="9818"/>
                    <a:pt x="51066" y="9947"/>
                  </a:cubicBezTo>
                  <a:cubicBezTo>
                    <a:pt x="50736" y="9771"/>
                    <a:pt x="50272" y="9574"/>
                    <a:pt x="49714" y="9574"/>
                  </a:cubicBezTo>
                  <a:cubicBezTo>
                    <a:pt x="49670" y="9574"/>
                    <a:pt x="49624" y="9576"/>
                    <a:pt x="49578" y="9578"/>
                  </a:cubicBezTo>
                  <a:cubicBezTo>
                    <a:pt x="49006" y="9364"/>
                    <a:pt x="48506" y="9316"/>
                    <a:pt x="47983" y="9293"/>
                  </a:cubicBezTo>
                  <a:lnTo>
                    <a:pt x="47911" y="9293"/>
                  </a:lnTo>
                  <a:cubicBezTo>
                    <a:pt x="47613" y="9281"/>
                    <a:pt x="47375" y="9245"/>
                    <a:pt x="47137" y="9185"/>
                  </a:cubicBezTo>
                  <a:cubicBezTo>
                    <a:pt x="46971" y="9007"/>
                    <a:pt x="46792" y="8757"/>
                    <a:pt x="46613" y="8483"/>
                  </a:cubicBezTo>
                  <a:cubicBezTo>
                    <a:pt x="46197" y="7828"/>
                    <a:pt x="45673" y="7019"/>
                    <a:pt x="44649" y="6816"/>
                  </a:cubicBezTo>
                  <a:cubicBezTo>
                    <a:pt x="44502" y="6787"/>
                    <a:pt x="44353" y="6772"/>
                    <a:pt x="44202" y="6772"/>
                  </a:cubicBezTo>
                  <a:cubicBezTo>
                    <a:pt x="43557" y="6772"/>
                    <a:pt x="42870" y="7040"/>
                    <a:pt x="42089" y="7590"/>
                  </a:cubicBezTo>
                  <a:cubicBezTo>
                    <a:pt x="42077" y="7614"/>
                    <a:pt x="42053" y="7614"/>
                    <a:pt x="42053" y="7626"/>
                  </a:cubicBezTo>
                  <a:cubicBezTo>
                    <a:pt x="41934" y="7614"/>
                    <a:pt x="41672" y="7530"/>
                    <a:pt x="41577" y="7507"/>
                  </a:cubicBezTo>
                  <a:cubicBezTo>
                    <a:pt x="41375" y="7447"/>
                    <a:pt x="41125" y="7376"/>
                    <a:pt x="40827" y="7328"/>
                  </a:cubicBezTo>
                  <a:cubicBezTo>
                    <a:pt x="40803" y="6780"/>
                    <a:pt x="40732" y="5864"/>
                    <a:pt x="39767" y="5185"/>
                  </a:cubicBezTo>
                  <a:cubicBezTo>
                    <a:pt x="39136" y="4185"/>
                    <a:pt x="38327" y="3661"/>
                    <a:pt x="37255" y="3578"/>
                  </a:cubicBezTo>
                  <a:cubicBezTo>
                    <a:pt x="37076" y="3149"/>
                    <a:pt x="36791" y="2828"/>
                    <a:pt x="36612" y="2625"/>
                  </a:cubicBezTo>
                  <a:cubicBezTo>
                    <a:pt x="36386" y="2375"/>
                    <a:pt x="36314" y="2280"/>
                    <a:pt x="36279" y="2077"/>
                  </a:cubicBezTo>
                  <a:cubicBezTo>
                    <a:pt x="36279" y="2042"/>
                    <a:pt x="36279" y="2030"/>
                    <a:pt x="36267" y="1994"/>
                  </a:cubicBezTo>
                  <a:cubicBezTo>
                    <a:pt x="36124" y="1304"/>
                    <a:pt x="35719" y="720"/>
                    <a:pt x="35136" y="387"/>
                  </a:cubicBezTo>
                  <a:cubicBezTo>
                    <a:pt x="34665" y="116"/>
                    <a:pt x="34126" y="16"/>
                    <a:pt x="33581" y="16"/>
                  </a:cubicBezTo>
                  <a:cubicBezTo>
                    <a:pt x="32857" y="16"/>
                    <a:pt x="32121" y="192"/>
                    <a:pt x="31516" y="375"/>
                  </a:cubicBezTo>
                  <a:cubicBezTo>
                    <a:pt x="31326" y="351"/>
                    <a:pt x="31076" y="292"/>
                    <a:pt x="30826" y="244"/>
                  </a:cubicBezTo>
                  <a:cubicBezTo>
                    <a:pt x="30339" y="139"/>
                    <a:pt x="29713" y="0"/>
                    <a:pt x="29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2" name="Google Shape;32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356" y="668540"/>
            <a:ext cx="2808312" cy="28083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7158" y="1308990"/>
            <a:ext cx="3168352" cy="31683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2"/>
          <p:cNvSpPr txBox="1"/>
          <p:nvPr>
            <p:ph type="title"/>
          </p:nvPr>
        </p:nvSpPr>
        <p:spPr>
          <a:xfrm>
            <a:off x="4286216" y="214296"/>
            <a:ext cx="4857784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Соняшник</a:t>
            </a:r>
            <a:br>
              <a:rPr lang="uk-UA">
                <a:latin typeface="Lobster"/>
                <a:ea typeface="Lobster"/>
                <a:cs typeface="Lobster"/>
                <a:sym typeface="Lobster"/>
              </a:rPr>
            </a:br>
            <a:br>
              <a:rPr lang="uk-UA">
                <a:latin typeface="Lobster"/>
                <a:ea typeface="Lobster"/>
                <a:cs typeface="Lobster"/>
                <a:sym typeface="Lobster"/>
              </a:rPr>
            </a:br>
            <a:r>
              <a:rPr lang="uk-UA" sz="2000">
                <a:latin typeface="Lobster"/>
                <a:ea typeface="Lobster"/>
                <a:cs typeface="Lobster"/>
                <a:sym typeface="Lobster"/>
              </a:rPr>
              <a:t>1. Яких він кольорів?</a:t>
            </a: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r>
              <a:rPr lang="uk-UA" sz="2000">
                <a:latin typeface="Lobster"/>
                <a:ea typeface="Lobster"/>
                <a:cs typeface="Lobster"/>
                <a:sym typeface="Lobster"/>
              </a:rPr>
              <a:t>2. Якої він форми?</a:t>
            </a: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r>
              <a:rPr lang="uk-UA" sz="2000">
                <a:latin typeface="Lobster"/>
                <a:ea typeface="Lobster"/>
                <a:cs typeface="Lobster"/>
                <a:sym typeface="Lobster"/>
              </a:rPr>
              <a:t>3. До якої природи він відноситься?</a:t>
            </a: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r>
              <a:rPr lang="uk-UA" sz="2000">
                <a:latin typeface="Lobster"/>
                <a:ea typeface="Lobster"/>
                <a:cs typeface="Lobster"/>
                <a:sym typeface="Lobster"/>
              </a:rPr>
              <a:t>4. Де він росте? </a:t>
            </a:r>
            <a:br>
              <a:rPr lang="uk-UA" sz="2000">
                <a:latin typeface="Lobster"/>
                <a:ea typeface="Lobster"/>
                <a:cs typeface="Lobster"/>
                <a:sym typeface="Lobster"/>
              </a:rPr>
            </a:br>
            <a:endParaRPr sz="2000"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329" name="Google Shape;329;p12"/>
          <p:cNvGrpSpPr/>
          <p:nvPr/>
        </p:nvGrpSpPr>
        <p:grpSpPr>
          <a:xfrm>
            <a:off x="571472" y="4071948"/>
            <a:ext cx="712767" cy="625091"/>
            <a:chOff x="1342425" y="1494350"/>
            <a:chExt cx="1227850" cy="1050750"/>
          </a:xfrm>
        </p:grpSpPr>
        <p:sp>
          <p:nvSpPr>
            <p:cNvPr id="330" name="Google Shape;330;p12"/>
            <p:cNvSpPr/>
            <p:nvPr/>
          </p:nvSpPr>
          <p:spPr>
            <a:xfrm>
              <a:off x="1342425" y="1494350"/>
              <a:ext cx="1227850" cy="1050750"/>
            </a:xfrm>
            <a:custGeom>
              <a:rect b="b" l="l" r="r" t="t"/>
              <a:pathLst>
                <a:path extrusionOk="0" h="42030" w="49114">
                  <a:moveTo>
                    <a:pt x="15645" y="1"/>
                  </a:moveTo>
                  <a:cubicBezTo>
                    <a:pt x="9049" y="1"/>
                    <a:pt x="3691" y="5359"/>
                    <a:pt x="3691" y="11955"/>
                  </a:cubicBezTo>
                  <a:cubicBezTo>
                    <a:pt x="3691" y="14931"/>
                    <a:pt x="4798" y="17658"/>
                    <a:pt x="6596" y="19753"/>
                  </a:cubicBezTo>
                  <a:cubicBezTo>
                    <a:pt x="2489" y="22611"/>
                    <a:pt x="0" y="27290"/>
                    <a:pt x="0" y="32505"/>
                  </a:cubicBezTo>
                  <a:lnTo>
                    <a:pt x="0" y="36398"/>
                  </a:lnTo>
                  <a:cubicBezTo>
                    <a:pt x="0" y="39506"/>
                    <a:pt x="2536" y="42030"/>
                    <a:pt x="5644" y="42030"/>
                  </a:cubicBezTo>
                  <a:lnTo>
                    <a:pt x="43470" y="42030"/>
                  </a:lnTo>
                  <a:cubicBezTo>
                    <a:pt x="46589" y="42030"/>
                    <a:pt x="49113" y="39506"/>
                    <a:pt x="49113" y="36398"/>
                  </a:cubicBezTo>
                  <a:lnTo>
                    <a:pt x="49113" y="32505"/>
                  </a:lnTo>
                  <a:cubicBezTo>
                    <a:pt x="49113" y="27266"/>
                    <a:pt x="46625" y="22611"/>
                    <a:pt x="42517" y="19753"/>
                  </a:cubicBezTo>
                  <a:cubicBezTo>
                    <a:pt x="44327" y="17658"/>
                    <a:pt x="45423" y="14931"/>
                    <a:pt x="45423" y="11955"/>
                  </a:cubicBezTo>
                  <a:cubicBezTo>
                    <a:pt x="45423" y="5359"/>
                    <a:pt x="40065" y="1"/>
                    <a:pt x="33469" y="1"/>
                  </a:cubicBezTo>
                  <a:cubicBezTo>
                    <a:pt x="29933" y="1"/>
                    <a:pt x="26742" y="1549"/>
                    <a:pt x="24563" y="4013"/>
                  </a:cubicBezTo>
                  <a:cubicBezTo>
                    <a:pt x="22372" y="1549"/>
                    <a:pt x="19181" y="1"/>
                    <a:pt x="15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>
              <a:off x="1529350" y="1588425"/>
              <a:ext cx="397100" cy="397700"/>
            </a:xfrm>
            <a:custGeom>
              <a:rect b="b" l="l" r="r" t="t"/>
              <a:pathLst>
                <a:path extrusionOk="0" h="15908" w="15884">
                  <a:moveTo>
                    <a:pt x="7942" y="2953"/>
                  </a:moveTo>
                  <a:cubicBezTo>
                    <a:pt x="10692" y="2953"/>
                    <a:pt x="12942" y="5203"/>
                    <a:pt x="12942" y="7954"/>
                  </a:cubicBezTo>
                  <a:cubicBezTo>
                    <a:pt x="12942" y="10704"/>
                    <a:pt x="10692" y="12954"/>
                    <a:pt x="7942" y="12954"/>
                  </a:cubicBezTo>
                  <a:cubicBezTo>
                    <a:pt x="5191" y="12954"/>
                    <a:pt x="2941" y="10704"/>
                    <a:pt x="2941" y="7954"/>
                  </a:cubicBezTo>
                  <a:cubicBezTo>
                    <a:pt x="2941" y="5203"/>
                    <a:pt x="5180" y="2953"/>
                    <a:pt x="7942" y="2953"/>
                  </a:cubicBezTo>
                  <a:close/>
                  <a:moveTo>
                    <a:pt x="7942" y="0"/>
                  </a:moveTo>
                  <a:cubicBezTo>
                    <a:pt x="3548" y="0"/>
                    <a:pt x="0" y="3572"/>
                    <a:pt x="0" y="7954"/>
                  </a:cubicBezTo>
                  <a:cubicBezTo>
                    <a:pt x="0" y="12335"/>
                    <a:pt x="3548" y="15907"/>
                    <a:pt x="7942" y="15907"/>
                  </a:cubicBezTo>
                  <a:cubicBezTo>
                    <a:pt x="12335" y="15907"/>
                    <a:pt x="15883" y="12335"/>
                    <a:pt x="15883" y="7954"/>
                  </a:cubicBezTo>
                  <a:cubicBezTo>
                    <a:pt x="15883" y="3572"/>
                    <a:pt x="12311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2"/>
            <p:cNvSpPr/>
            <p:nvPr/>
          </p:nvSpPr>
          <p:spPr>
            <a:xfrm>
              <a:off x="1986250" y="1588425"/>
              <a:ext cx="397700" cy="397700"/>
            </a:xfrm>
            <a:custGeom>
              <a:rect b="b" l="l" r="r" t="t"/>
              <a:pathLst>
                <a:path extrusionOk="0" h="15908" w="15908">
                  <a:moveTo>
                    <a:pt x="7954" y="2953"/>
                  </a:moveTo>
                  <a:cubicBezTo>
                    <a:pt x="10704" y="2953"/>
                    <a:pt x="12954" y="5203"/>
                    <a:pt x="12954" y="7954"/>
                  </a:cubicBezTo>
                  <a:cubicBezTo>
                    <a:pt x="12954" y="10704"/>
                    <a:pt x="10704" y="12954"/>
                    <a:pt x="7954" y="12954"/>
                  </a:cubicBezTo>
                  <a:cubicBezTo>
                    <a:pt x="5203" y="12954"/>
                    <a:pt x="2953" y="10704"/>
                    <a:pt x="2953" y="7954"/>
                  </a:cubicBezTo>
                  <a:cubicBezTo>
                    <a:pt x="2941" y="5203"/>
                    <a:pt x="5192" y="2953"/>
                    <a:pt x="7954" y="2953"/>
                  </a:cubicBezTo>
                  <a:close/>
                  <a:moveTo>
                    <a:pt x="7954" y="0"/>
                  </a:moveTo>
                  <a:cubicBezTo>
                    <a:pt x="3560" y="0"/>
                    <a:pt x="12" y="3572"/>
                    <a:pt x="12" y="7954"/>
                  </a:cubicBezTo>
                  <a:cubicBezTo>
                    <a:pt x="0" y="12347"/>
                    <a:pt x="3572" y="15907"/>
                    <a:pt x="7954" y="15907"/>
                  </a:cubicBezTo>
                  <a:cubicBezTo>
                    <a:pt x="12347" y="15907"/>
                    <a:pt x="15907" y="12335"/>
                    <a:pt x="15907" y="7954"/>
                  </a:cubicBezTo>
                  <a:cubicBezTo>
                    <a:pt x="15907" y="3572"/>
                    <a:pt x="12335" y="0"/>
                    <a:pt x="7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2"/>
            <p:cNvSpPr/>
            <p:nvPr/>
          </p:nvSpPr>
          <p:spPr>
            <a:xfrm>
              <a:off x="1434400" y="2020875"/>
              <a:ext cx="1043900" cy="429875"/>
            </a:xfrm>
            <a:custGeom>
              <a:rect b="b" l="l" r="r" t="t"/>
              <a:pathLst>
                <a:path extrusionOk="0" h="17195" w="41756">
                  <a:moveTo>
                    <a:pt x="11740" y="2955"/>
                  </a:moveTo>
                  <a:cubicBezTo>
                    <a:pt x="16633" y="2955"/>
                    <a:pt x="20539" y="6908"/>
                    <a:pt x="20539" y="11742"/>
                  </a:cubicBezTo>
                  <a:lnTo>
                    <a:pt x="20527" y="14242"/>
                  </a:lnTo>
                  <a:lnTo>
                    <a:pt x="2941" y="14242"/>
                  </a:lnTo>
                  <a:lnTo>
                    <a:pt x="2941" y="11742"/>
                  </a:lnTo>
                  <a:cubicBezTo>
                    <a:pt x="2941" y="6896"/>
                    <a:pt x="6894" y="2955"/>
                    <a:pt x="11740" y="2955"/>
                  </a:cubicBezTo>
                  <a:close/>
                  <a:moveTo>
                    <a:pt x="30016" y="2955"/>
                  </a:moveTo>
                  <a:cubicBezTo>
                    <a:pt x="34862" y="2955"/>
                    <a:pt x="38815" y="6896"/>
                    <a:pt x="38815" y="11742"/>
                  </a:cubicBezTo>
                  <a:lnTo>
                    <a:pt x="38815" y="14242"/>
                  </a:lnTo>
                  <a:lnTo>
                    <a:pt x="23467" y="14242"/>
                  </a:lnTo>
                  <a:cubicBezTo>
                    <a:pt x="23467" y="11492"/>
                    <a:pt x="23646" y="9753"/>
                    <a:pt x="22527" y="7134"/>
                  </a:cubicBezTo>
                  <a:cubicBezTo>
                    <a:pt x="24122" y="4526"/>
                    <a:pt x="26932" y="2955"/>
                    <a:pt x="30016" y="2955"/>
                  </a:cubicBezTo>
                  <a:close/>
                  <a:moveTo>
                    <a:pt x="29887" y="0"/>
                  </a:moveTo>
                  <a:cubicBezTo>
                    <a:pt x="26617" y="0"/>
                    <a:pt x="23307" y="1356"/>
                    <a:pt x="20884" y="4384"/>
                  </a:cubicBezTo>
                  <a:cubicBezTo>
                    <a:pt x="18458" y="1357"/>
                    <a:pt x="15147" y="3"/>
                    <a:pt x="11877" y="3"/>
                  </a:cubicBezTo>
                  <a:cubicBezTo>
                    <a:pt x="5870" y="3"/>
                    <a:pt x="0" y="4572"/>
                    <a:pt x="0" y="11742"/>
                  </a:cubicBezTo>
                  <a:lnTo>
                    <a:pt x="0" y="15718"/>
                  </a:lnTo>
                  <a:cubicBezTo>
                    <a:pt x="0" y="16540"/>
                    <a:pt x="655" y="17195"/>
                    <a:pt x="1477" y="17195"/>
                  </a:cubicBezTo>
                  <a:lnTo>
                    <a:pt x="40279" y="17195"/>
                  </a:lnTo>
                  <a:cubicBezTo>
                    <a:pt x="41101" y="17195"/>
                    <a:pt x="41755" y="16540"/>
                    <a:pt x="41755" y="15718"/>
                  </a:cubicBezTo>
                  <a:lnTo>
                    <a:pt x="41755" y="11742"/>
                  </a:lnTo>
                  <a:cubicBezTo>
                    <a:pt x="41755" y="4566"/>
                    <a:pt x="35889" y="0"/>
                    <a:pt x="29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2"/>
          <p:cNvGrpSpPr/>
          <p:nvPr/>
        </p:nvGrpSpPr>
        <p:grpSpPr>
          <a:xfrm rot="771884">
            <a:off x="7725312" y="423352"/>
            <a:ext cx="897482" cy="626819"/>
            <a:chOff x="3119425" y="1481000"/>
            <a:chExt cx="1546050" cy="1076025"/>
          </a:xfrm>
        </p:grpSpPr>
        <p:sp>
          <p:nvSpPr>
            <p:cNvPr id="335" name="Google Shape;335;p12"/>
            <p:cNvSpPr/>
            <p:nvPr/>
          </p:nvSpPr>
          <p:spPr>
            <a:xfrm>
              <a:off x="3119425" y="1481000"/>
              <a:ext cx="1546050" cy="1076025"/>
            </a:xfrm>
            <a:custGeom>
              <a:rect b="b" l="l" r="r" t="t"/>
              <a:pathLst>
                <a:path extrusionOk="0" h="43041" w="61842">
                  <a:moveTo>
                    <a:pt x="53924" y="34075"/>
                  </a:moveTo>
                  <a:lnTo>
                    <a:pt x="53924" y="34075"/>
                  </a:lnTo>
                  <a:cubicBezTo>
                    <a:pt x="53920" y="34077"/>
                    <a:pt x="53916" y="34079"/>
                    <a:pt x="53913" y="34082"/>
                  </a:cubicBezTo>
                  <a:lnTo>
                    <a:pt x="53913" y="34082"/>
                  </a:lnTo>
                  <a:cubicBezTo>
                    <a:pt x="53910" y="34098"/>
                    <a:pt x="53906" y="34115"/>
                    <a:pt x="53902" y="34131"/>
                  </a:cubicBezTo>
                  <a:lnTo>
                    <a:pt x="53902" y="34131"/>
                  </a:lnTo>
                  <a:cubicBezTo>
                    <a:pt x="53924" y="34097"/>
                    <a:pt x="53924" y="34075"/>
                    <a:pt x="53924" y="34075"/>
                  </a:cubicBezTo>
                  <a:close/>
                  <a:moveTo>
                    <a:pt x="32407" y="1"/>
                  </a:moveTo>
                  <a:cubicBezTo>
                    <a:pt x="32214" y="1"/>
                    <a:pt x="32016" y="8"/>
                    <a:pt x="31814" y="23"/>
                  </a:cubicBezTo>
                  <a:cubicBezTo>
                    <a:pt x="30076" y="154"/>
                    <a:pt x="28564" y="892"/>
                    <a:pt x="27504" y="2130"/>
                  </a:cubicBezTo>
                  <a:cubicBezTo>
                    <a:pt x="27409" y="2190"/>
                    <a:pt x="27290" y="2249"/>
                    <a:pt x="27135" y="2321"/>
                  </a:cubicBezTo>
                  <a:lnTo>
                    <a:pt x="27099" y="2345"/>
                  </a:lnTo>
                  <a:cubicBezTo>
                    <a:pt x="26730" y="2535"/>
                    <a:pt x="26254" y="2785"/>
                    <a:pt x="25682" y="3131"/>
                  </a:cubicBezTo>
                  <a:cubicBezTo>
                    <a:pt x="25563" y="3131"/>
                    <a:pt x="25444" y="3119"/>
                    <a:pt x="25325" y="3119"/>
                  </a:cubicBezTo>
                  <a:cubicBezTo>
                    <a:pt x="24649" y="2956"/>
                    <a:pt x="24016" y="2886"/>
                    <a:pt x="23428" y="2886"/>
                  </a:cubicBezTo>
                  <a:cubicBezTo>
                    <a:pt x="22299" y="2886"/>
                    <a:pt x="21338" y="3143"/>
                    <a:pt x="20563" y="3488"/>
                  </a:cubicBezTo>
                  <a:cubicBezTo>
                    <a:pt x="20194" y="3357"/>
                    <a:pt x="19872" y="3238"/>
                    <a:pt x="19598" y="3142"/>
                  </a:cubicBezTo>
                  <a:lnTo>
                    <a:pt x="19527" y="3119"/>
                  </a:lnTo>
                  <a:cubicBezTo>
                    <a:pt x="19336" y="3059"/>
                    <a:pt x="19074" y="2964"/>
                    <a:pt x="18991" y="2916"/>
                  </a:cubicBezTo>
                  <a:cubicBezTo>
                    <a:pt x="18931" y="2880"/>
                    <a:pt x="18860" y="2845"/>
                    <a:pt x="18800" y="2797"/>
                  </a:cubicBezTo>
                  <a:cubicBezTo>
                    <a:pt x="17721" y="2217"/>
                    <a:pt x="16563" y="1928"/>
                    <a:pt x="15416" y="1928"/>
                  </a:cubicBezTo>
                  <a:cubicBezTo>
                    <a:pt x="14374" y="1928"/>
                    <a:pt x="13341" y="2166"/>
                    <a:pt x="12383" y="2642"/>
                  </a:cubicBezTo>
                  <a:cubicBezTo>
                    <a:pt x="12145" y="2654"/>
                    <a:pt x="11895" y="2678"/>
                    <a:pt x="11597" y="2726"/>
                  </a:cubicBezTo>
                  <a:cubicBezTo>
                    <a:pt x="11138" y="2670"/>
                    <a:pt x="10693" y="2642"/>
                    <a:pt x="10264" y="2642"/>
                  </a:cubicBezTo>
                  <a:cubicBezTo>
                    <a:pt x="8315" y="2642"/>
                    <a:pt x="6684" y="3219"/>
                    <a:pt x="5406" y="4381"/>
                  </a:cubicBezTo>
                  <a:cubicBezTo>
                    <a:pt x="4227" y="5452"/>
                    <a:pt x="2882" y="7417"/>
                    <a:pt x="3168" y="10798"/>
                  </a:cubicBezTo>
                  <a:cubicBezTo>
                    <a:pt x="3168" y="11751"/>
                    <a:pt x="3358" y="12584"/>
                    <a:pt x="3620" y="13275"/>
                  </a:cubicBezTo>
                  <a:cubicBezTo>
                    <a:pt x="2918" y="14072"/>
                    <a:pt x="1965" y="15334"/>
                    <a:pt x="1620" y="17061"/>
                  </a:cubicBezTo>
                  <a:cubicBezTo>
                    <a:pt x="429" y="19121"/>
                    <a:pt x="1" y="21430"/>
                    <a:pt x="441" y="23562"/>
                  </a:cubicBezTo>
                  <a:cubicBezTo>
                    <a:pt x="858" y="25455"/>
                    <a:pt x="1929" y="27062"/>
                    <a:pt x="3513" y="28205"/>
                  </a:cubicBezTo>
                  <a:cubicBezTo>
                    <a:pt x="4465" y="29241"/>
                    <a:pt x="5716" y="29979"/>
                    <a:pt x="7120" y="30289"/>
                  </a:cubicBezTo>
                  <a:cubicBezTo>
                    <a:pt x="7663" y="30413"/>
                    <a:pt x="8205" y="30478"/>
                    <a:pt x="8748" y="30478"/>
                  </a:cubicBezTo>
                  <a:cubicBezTo>
                    <a:pt x="8931" y="30478"/>
                    <a:pt x="9115" y="30470"/>
                    <a:pt x="9299" y="30455"/>
                  </a:cubicBezTo>
                  <a:cubicBezTo>
                    <a:pt x="10542" y="31327"/>
                    <a:pt x="11980" y="31780"/>
                    <a:pt x="13523" y="31780"/>
                  </a:cubicBezTo>
                  <a:cubicBezTo>
                    <a:pt x="13961" y="31780"/>
                    <a:pt x="14407" y="31743"/>
                    <a:pt x="14860" y="31670"/>
                  </a:cubicBezTo>
                  <a:cubicBezTo>
                    <a:pt x="16098" y="31479"/>
                    <a:pt x="17181" y="31027"/>
                    <a:pt x="18015" y="30634"/>
                  </a:cubicBezTo>
                  <a:lnTo>
                    <a:pt x="18015" y="30634"/>
                  </a:lnTo>
                  <a:cubicBezTo>
                    <a:pt x="17491" y="32086"/>
                    <a:pt x="17634" y="33444"/>
                    <a:pt x="17896" y="34408"/>
                  </a:cubicBezTo>
                  <a:cubicBezTo>
                    <a:pt x="18336" y="36623"/>
                    <a:pt x="19920" y="38492"/>
                    <a:pt x="22313" y="39575"/>
                  </a:cubicBezTo>
                  <a:cubicBezTo>
                    <a:pt x="23532" y="40118"/>
                    <a:pt x="24809" y="40391"/>
                    <a:pt x="26055" y="40391"/>
                  </a:cubicBezTo>
                  <a:cubicBezTo>
                    <a:pt x="26586" y="40391"/>
                    <a:pt x="27111" y="40342"/>
                    <a:pt x="27623" y="40242"/>
                  </a:cubicBezTo>
                  <a:cubicBezTo>
                    <a:pt x="27904" y="40279"/>
                    <a:pt x="28186" y="40298"/>
                    <a:pt x="28467" y="40298"/>
                  </a:cubicBezTo>
                  <a:cubicBezTo>
                    <a:pt x="29365" y="40298"/>
                    <a:pt x="30254" y="40108"/>
                    <a:pt x="31088" y="39718"/>
                  </a:cubicBezTo>
                  <a:cubicBezTo>
                    <a:pt x="31624" y="39480"/>
                    <a:pt x="32124" y="39183"/>
                    <a:pt x="32564" y="38825"/>
                  </a:cubicBezTo>
                  <a:cubicBezTo>
                    <a:pt x="32659" y="38909"/>
                    <a:pt x="32755" y="38968"/>
                    <a:pt x="32862" y="39028"/>
                  </a:cubicBezTo>
                  <a:cubicBezTo>
                    <a:pt x="33409" y="40171"/>
                    <a:pt x="34279" y="41171"/>
                    <a:pt x="35398" y="41850"/>
                  </a:cubicBezTo>
                  <a:cubicBezTo>
                    <a:pt x="36624" y="42623"/>
                    <a:pt x="38148" y="43040"/>
                    <a:pt x="39767" y="43040"/>
                  </a:cubicBezTo>
                  <a:cubicBezTo>
                    <a:pt x="41732" y="43040"/>
                    <a:pt x="43696" y="42445"/>
                    <a:pt x="45256" y="41421"/>
                  </a:cubicBezTo>
                  <a:cubicBezTo>
                    <a:pt x="45840" y="41254"/>
                    <a:pt x="46387" y="41028"/>
                    <a:pt x="46911" y="40730"/>
                  </a:cubicBezTo>
                  <a:cubicBezTo>
                    <a:pt x="47364" y="40707"/>
                    <a:pt x="47840" y="40647"/>
                    <a:pt x="48328" y="40528"/>
                  </a:cubicBezTo>
                  <a:cubicBezTo>
                    <a:pt x="51269" y="39873"/>
                    <a:pt x="53138" y="37790"/>
                    <a:pt x="53864" y="34301"/>
                  </a:cubicBezTo>
                  <a:lnTo>
                    <a:pt x="53864" y="34289"/>
                  </a:lnTo>
                  <a:cubicBezTo>
                    <a:pt x="53878" y="34236"/>
                    <a:pt x="53890" y="34184"/>
                    <a:pt x="53902" y="34131"/>
                  </a:cubicBezTo>
                  <a:lnTo>
                    <a:pt x="53902" y="34131"/>
                  </a:lnTo>
                  <a:cubicBezTo>
                    <a:pt x="53902" y="34132"/>
                    <a:pt x="53901" y="34133"/>
                    <a:pt x="53900" y="34134"/>
                  </a:cubicBezTo>
                  <a:cubicBezTo>
                    <a:pt x="53900" y="34115"/>
                    <a:pt x="53900" y="34095"/>
                    <a:pt x="53913" y="34082"/>
                  </a:cubicBezTo>
                  <a:lnTo>
                    <a:pt x="53913" y="34082"/>
                  </a:lnTo>
                  <a:cubicBezTo>
                    <a:pt x="54067" y="33393"/>
                    <a:pt x="54123" y="32723"/>
                    <a:pt x="54091" y="32063"/>
                  </a:cubicBezTo>
                  <a:cubicBezTo>
                    <a:pt x="54329" y="31944"/>
                    <a:pt x="54567" y="31801"/>
                    <a:pt x="54781" y="31658"/>
                  </a:cubicBezTo>
                  <a:cubicBezTo>
                    <a:pt x="55734" y="31051"/>
                    <a:pt x="56508" y="30217"/>
                    <a:pt x="57079" y="29241"/>
                  </a:cubicBezTo>
                  <a:cubicBezTo>
                    <a:pt x="57805" y="28919"/>
                    <a:pt x="58591" y="28396"/>
                    <a:pt x="59306" y="27562"/>
                  </a:cubicBezTo>
                  <a:cubicBezTo>
                    <a:pt x="59710" y="27122"/>
                    <a:pt x="59937" y="26681"/>
                    <a:pt x="60079" y="26407"/>
                  </a:cubicBezTo>
                  <a:cubicBezTo>
                    <a:pt x="60103" y="26383"/>
                    <a:pt x="60103" y="26371"/>
                    <a:pt x="60115" y="26360"/>
                  </a:cubicBezTo>
                  <a:cubicBezTo>
                    <a:pt x="60651" y="25228"/>
                    <a:pt x="61663" y="22692"/>
                    <a:pt x="61270" y="19978"/>
                  </a:cubicBezTo>
                  <a:cubicBezTo>
                    <a:pt x="61556" y="19228"/>
                    <a:pt x="61723" y="18430"/>
                    <a:pt x="61746" y="17632"/>
                  </a:cubicBezTo>
                  <a:cubicBezTo>
                    <a:pt x="61842" y="15787"/>
                    <a:pt x="61294" y="14084"/>
                    <a:pt x="60163" y="12739"/>
                  </a:cubicBezTo>
                  <a:cubicBezTo>
                    <a:pt x="59163" y="11131"/>
                    <a:pt x="57603" y="10000"/>
                    <a:pt x="55853" y="9619"/>
                  </a:cubicBezTo>
                  <a:cubicBezTo>
                    <a:pt x="55417" y="9511"/>
                    <a:pt x="54970" y="9466"/>
                    <a:pt x="54528" y="9466"/>
                  </a:cubicBezTo>
                  <a:cubicBezTo>
                    <a:pt x="54341" y="9466"/>
                    <a:pt x="54155" y="9474"/>
                    <a:pt x="53972" y="9488"/>
                  </a:cubicBezTo>
                  <a:cubicBezTo>
                    <a:pt x="53602" y="9393"/>
                    <a:pt x="53233" y="9334"/>
                    <a:pt x="52876" y="9310"/>
                  </a:cubicBezTo>
                  <a:cubicBezTo>
                    <a:pt x="52626" y="9250"/>
                    <a:pt x="52388" y="9191"/>
                    <a:pt x="52150" y="9143"/>
                  </a:cubicBezTo>
                  <a:cubicBezTo>
                    <a:pt x="51412" y="8203"/>
                    <a:pt x="50185" y="7071"/>
                    <a:pt x="48268" y="6690"/>
                  </a:cubicBezTo>
                  <a:cubicBezTo>
                    <a:pt x="47827" y="6596"/>
                    <a:pt x="47381" y="6551"/>
                    <a:pt x="46937" y="6551"/>
                  </a:cubicBezTo>
                  <a:cubicBezTo>
                    <a:pt x="46649" y="6551"/>
                    <a:pt x="46363" y="6570"/>
                    <a:pt x="46078" y="6607"/>
                  </a:cubicBezTo>
                  <a:cubicBezTo>
                    <a:pt x="45994" y="6512"/>
                    <a:pt x="45887" y="6417"/>
                    <a:pt x="45780" y="6333"/>
                  </a:cubicBezTo>
                  <a:cubicBezTo>
                    <a:pt x="45018" y="5345"/>
                    <a:pt x="44101" y="4607"/>
                    <a:pt x="43042" y="4107"/>
                  </a:cubicBezTo>
                  <a:cubicBezTo>
                    <a:pt x="42506" y="2785"/>
                    <a:pt x="41553" y="1666"/>
                    <a:pt x="40327" y="952"/>
                  </a:cubicBezTo>
                  <a:cubicBezTo>
                    <a:pt x="39106" y="237"/>
                    <a:pt x="37840" y="12"/>
                    <a:pt x="36716" y="12"/>
                  </a:cubicBezTo>
                  <a:cubicBezTo>
                    <a:pt x="35911" y="12"/>
                    <a:pt x="35179" y="127"/>
                    <a:pt x="34588" y="261"/>
                  </a:cubicBezTo>
                  <a:cubicBezTo>
                    <a:pt x="34015" y="135"/>
                    <a:pt x="33260" y="1"/>
                    <a:pt x="32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2"/>
            <p:cNvSpPr/>
            <p:nvPr/>
          </p:nvSpPr>
          <p:spPr>
            <a:xfrm>
              <a:off x="3202475" y="1571025"/>
              <a:ext cx="1381450" cy="899375"/>
            </a:xfrm>
            <a:custGeom>
              <a:rect b="b" l="l" r="r" t="t"/>
              <a:pathLst>
                <a:path extrusionOk="0" h="35975" w="55258">
                  <a:moveTo>
                    <a:pt x="29194" y="2470"/>
                  </a:moveTo>
                  <a:cubicBezTo>
                    <a:pt x="29397" y="2470"/>
                    <a:pt x="29790" y="2530"/>
                    <a:pt x="30373" y="2661"/>
                  </a:cubicBezTo>
                  <a:cubicBezTo>
                    <a:pt x="30838" y="2768"/>
                    <a:pt x="31302" y="2875"/>
                    <a:pt x="31731" y="2875"/>
                  </a:cubicBezTo>
                  <a:cubicBezTo>
                    <a:pt x="31861" y="2875"/>
                    <a:pt x="31957" y="2863"/>
                    <a:pt x="32028" y="2839"/>
                  </a:cubicBezTo>
                  <a:cubicBezTo>
                    <a:pt x="32052" y="2839"/>
                    <a:pt x="32088" y="2828"/>
                    <a:pt x="32100" y="2828"/>
                  </a:cubicBezTo>
                  <a:cubicBezTo>
                    <a:pt x="32919" y="2567"/>
                    <a:pt x="33403" y="2509"/>
                    <a:pt x="33677" y="2509"/>
                  </a:cubicBezTo>
                  <a:cubicBezTo>
                    <a:pt x="33854" y="2509"/>
                    <a:pt x="33944" y="2532"/>
                    <a:pt x="33981" y="2542"/>
                  </a:cubicBezTo>
                  <a:cubicBezTo>
                    <a:pt x="34100" y="3411"/>
                    <a:pt x="34552" y="3935"/>
                    <a:pt x="34886" y="4304"/>
                  </a:cubicBezTo>
                  <a:cubicBezTo>
                    <a:pt x="34933" y="4352"/>
                    <a:pt x="35017" y="4447"/>
                    <a:pt x="35064" y="4506"/>
                  </a:cubicBezTo>
                  <a:cubicBezTo>
                    <a:pt x="35064" y="4530"/>
                    <a:pt x="35064" y="4542"/>
                    <a:pt x="35052" y="4554"/>
                  </a:cubicBezTo>
                  <a:cubicBezTo>
                    <a:pt x="34933" y="4971"/>
                    <a:pt x="35017" y="5399"/>
                    <a:pt x="35302" y="5721"/>
                  </a:cubicBezTo>
                  <a:cubicBezTo>
                    <a:pt x="35540" y="5978"/>
                    <a:pt x="35867" y="6120"/>
                    <a:pt x="36196" y="6120"/>
                  </a:cubicBezTo>
                  <a:cubicBezTo>
                    <a:pt x="36264" y="6120"/>
                    <a:pt x="36331" y="6114"/>
                    <a:pt x="36398" y="6102"/>
                  </a:cubicBezTo>
                  <a:cubicBezTo>
                    <a:pt x="36623" y="6061"/>
                    <a:pt x="36807" y="6039"/>
                    <a:pt x="36962" y="6039"/>
                  </a:cubicBezTo>
                  <a:cubicBezTo>
                    <a:pt x="37437" y="6039"/>
                    <a:pt x="37635" y="6242"/>
                    <a:pt x="37886" y="6709"/>
                  </a:cubicBezTo>
                  <a:cubicBezTo>
                    <a:pt x="37886" y="6733"/>
                    <a:pt x="37910" y="6733"/>
                    <a:pt x="37910" y="6745"/>
                  </a:cubicBezTo>
                  <a:cubicBezTo>
                    <a:pt x="38041" y="6947"/>
                    <a:pt x="38184" y="7102"/>
                    <a:pt x="38386" y="7185"/>
                  </a:cubicBezTo>
                  <a:cubicBezTo>
                    <a:pt x="38422" y="7221"/>
                    <a:pt x="38458" y="7233"/>
                    <a:pt x="38469" y="7245"/>
                  </a:cubicBezTo>
                  <a:cubicBezTo>
                    <a:pt x="38481" y="7304"/>
                    <a:pt x="38481" y="7423"/>
                    <a:pt x="38481" y="7542"/>
                  </a:cubicBezTo>
                  <a:cubicBezTo>
                    <a:pt x="38505" y="8042"/>
                    <a:pt x="38517" y="8947"/>
                    <a:pt x="39398" y="9626"/>
                  </a:cubicBezTo>
                  <a:cubicBezTo>
                    <a:pt x="39625" y="9809"/>
                    <a:pt x="39898" y="9902"/>
                    <a:pt x="40168" y="9902"/>
                  </a:cubicBezTo>
                  <a:cubicBezTo>
                    <a:pt x="40337" y="9902"/>
                    <a:pt x="40505" y="9866"/>
                    <a:pt x="40660" y="9793"/>
                  </a:cubicBezTo>
                  <a:cubicBezTo>
                    <a:pt x="40744" y="9805"/>
                    <a:pt x="40898" y="9852"/>
                    <a:pt x="41005" y="9888"/>
                  </a:cubicBezTo>
                  <a:cubicBezTo>
                    <a:pt x="41304" y="9976"/>
                    <a:pt x="41731" y="10095"/>
                    <a:pt x="42196" y="10095"/>
                  </a:cubicBezTo>
                  <a:cubicBezTo>
                    <a:pt x="42678" y="10095"/>
                    <a:pt x="43200" y="9967"/>
                    <a:pt x="43661" y="9543"/>
                  </a:cubicBezTo>
                  <a:cubicBezTo>
                    <a:pt x="43994" y="9316"/>
                    <a:pt x="44173" y="9257"/>
                    <a:pt x="44244" y="9245"/>
                  </a:cubicBezTo>
                  <a:cubicBezTo>
                    <a:pt x="44363" y="9352"/>
                    <a:pt x="44554" y="9650"/>
                    <a:pt x="44673" y="9840"/>
                  </a:cubicBezTo>
                  <a:lnTo>
                    <a:pt x="44708" y="9888"/>
                  </a:lnTo>
                  <a:cubicBezTo>
                    <a:pt x="44994" y="10317"/>
                    <a:pt x="45327" y="10852"/>
                    <a:pt x="45863" y="11257"/>
                  </a:cubicBezTo>
                  <a:cubicBezTo>
                    <a:pt x="45958" y="11329"/>
                    <a:pt x="46078" y="11400"/>
                    <a:pt x="46197" y="11436"/>
                  </a:cubicBezTo>
                  <a:cubicBezTo>
                    <a:pt x="46851" y="11686"/>
                    <a:pt x="47459" y="11733"/>
                    <a:pt x="47887" y="11757"/>
                  </a:cubicBezTo>
                  <a:cubicBezTo>
                    <a:pt x="48352" y="11793"/>
                    <a:pt x="48637" y="11805"/>
                    <a:pt x="48923" y="11972"/>
                  </a:cubicBezTo>
                  <a:cubicBezTo>
                    <a:pt x="49088" y="12058"/>
                    <a:pt x="49274" y="12098"/>
                    <a:pt x="49453" y="12098"/>
                  </a:cubicBezTo>
                  <a:cubicBezTo>
                    <a:pt x="49545" y="12098"/>
                    <a:pt x="49636" y="12087"/>
                    <a:pt x="49721" y="12067"/>
                  </a:cubicBezTo>
                  <a:cubicBezTo>
                    <a:pt x="49743" y="12064"/>
                    <a:pt x="49762" y="12061"/>
                    <a:pt x="49781" y="12061"/>
                  </a:cubicBezTo>
                  <a:cubicBezTo>
                    <a:pt x="49845" y="12061"/>
                    <a:pt x="49921" y="12091"/>
                    <a:pt x="50185" y="12245"/>
                  </a:cubicBezTo>
                  <a:cubicBezTo>
                    <a:pt x="50316" y="12341"/>
                    <a:pt x="50483" y="12424"/>
                    <a:pt x="50614" y="12507"/>
                  </a:cubicBezTo>
                  <a:cubicBezTo>
                    <a:pt x="50785" y="12588"/>
                    <a:pt x="50968" y="12628"/>
                    <a:pt x="51148" y="12628"/>
                  </a:cubicBezTo>
                  <a:cubicBezTo>
                    <a:pt x="51446" y="12628"/>
                    <a:pt x="51737" y="12520"/>
                    <a:pt x="51959" y="12305"/>
                  </a:cubicBezTo>
                  <a:cubicBezTo>
                    <a:pt x="51971" y="12293"/>
                    <a:pt x="51983" y="12293"/>
                    <a:pt x="51983" y="12281"/>
                  </a:cubicBezTo>
                  <a:cubicBezTo>
                    <a:pt x="52054" y="12341"/>
                    <a:pt x="52197" y="12472"/>
                    <a:pt x="52293" y="12710"/>
                  </a:cubicBezTo>
                  <a:cubicBezTo>
                    <a:pt x="52376" y="12888"/>
                    <a:pt x="52495" y="13055"/>
                    <a:pt x="52650" y="13186"/>
                  </a:cubicBezTo>
                  <a:lnTo>
                    <a:pt x="52686" y="13222"/>
                  </a:lnTo>
                  <a:cubicBezTo>
                    <a:pt x="52793" y="13293"/>
                    <a:pt x="52816" y="13484"/>
                    <a:pt x="52805" y="13650"/>
                  </a:cubicBezTo>
                  <a:cubicBezTo>
                    <a:pt x="52793" y="14115"/>
                    <a:pt x="52340" y="14472"/>
                    <a:pt x="52281" y="14722"/>
                  </a:cubicBezTo>
                  <a:cubicBezTo>
                    <a:pt x="52114" y="15115"/>
                    <a:pt x="52316" y="17210"/>
                    <a:pt x="52316" y="17210"/>
                  </a:cubicBezTo>
                  <a:cubicBezTo>
                    <a:pt x="52447" y="17877"/>
                    <a:pt x="52269" y="18877"/>
                    <a:pt x="51816" y="19877"/>
                  </a:cubicBezTo>
                  <a:cubicBezTo>
                    <a:pt x="51757" y="19901"/>
                    <a:pt x="51638" y="19937"/>
                    <a:pt x="51400" y="19961"/>
                  </a:cubicBezTo>
                  <a:cubicBezTo>
                    <a:pt x="50840" y="20056"/>
                    <a:pt x="49768" y="20199"/>
                    <a:pt x="49126" y="21449"/>
                  </a:cubicBezTo>
                  <a:cubicBezTo>
                    <a:pt x="49042" y="21616"/>
                    <a:pt x="48995" y="21794"/>
                    <a:pt x="48995" y="21997"/>
                  </a:cubicBezTo>
                  <a:cubicBezTo>
                    <a:pt x="48995" y="22354"/>
                    <a:pt x="48828" y="22711"/>
                    <a:pt x="48602" y="22866"/>
                  </a:cubicBezTo>
                  <a:cubicBezTo>
                    <a:pt x="48578" y="22881"/>
                    <a:pt x="48509" y="22927"/>
                    <a:pt x="48387" y="22927"/>
                  </a:cubicBezTo>
                  <a:cubicBezTo>
                    <a:pt x="48323" y="22927"/>
                    <a:pt x="48244" y="22915"/>
                    <a:pt x="48149" y="22878"/>
                  </a:cubicBezTo>
                  <a:cubicBezTo>
                    <a:pt x="47997" y="22811"/>
                    <a:pt x="47835" y="22778"/>
                    <a:pt x="47675" y="22778"/>
                  </a:cubicBezTo>
                  <a:cubicBezTo>
                    <a:pt x="47523" y="22778"/>
                    <a:pt x="47372" y="22808"/>
                    <a:pt x="47232" y="22866"/>
                  </a:cubicBezTo>
                  <a:lnTo>
                    <a:pt x="47209" y="22866"/>
                  </a:lnTo>
                  <a:cubicBezTo>
                    <a:pt x="46328" y="22866"/>
                    <a:pt x="45899" y="23235"/>
                    <a:pt x="45685" y="23640"/>
                  </a:cubicBezTo>
                  <a:cubicBezTo>
                    <a:pt x="45673" y="23640"/>
                    <a:pt x="45661" y="23652"/>
                    <a:pt x="45625" y="23652"/>
                  </a:cubicBezTo>
                  <a:cubicBezTo>
                    <a:pt x="44935" y="23842"/>
                    <a:pt x="44530" y="24342"/>
                    <a:pt x="44304" y="24616"/>
                  </a:cubicBezTo>
                  <a:cubicBezTo>
                    <a:pt x="44232" y="24711"/>
                    <a:pt x="44125" y="24830"/>
                    <a:pt x="44077" y="24854"/>
                  </a:cubicBezTo>
                  <a:cubicBezTo>
                    <a:pt x="44065" y="24854"/>
                    <a:pt x="44018" y="24854"/>
                    <a:pt x="43958" y="24842"/>
                  </a:cubicBezTo>
                  <a:cubicBezTo>
                    <a:pt x="43879" y="24824"/>
                    <a:pt x="43798" y="24815"/>
                    <a:pt x="43715" y="24815"/>
                  </a:cubicBezTo>
                  <a:cubicBezTo>
                    <a:pt x="43475" y="24815"/>
                    <a:pt x="43227" y="24891"/>
                    <a:pt x="43006" y="25033"/>
                  </a:cubicBezTo>
                  <a:cubicBezTo>
                    <a:pt x="42696" y="25259"/>
                    <a:pt x="42589" y="25259"/>
                    <a:pt x="42399" y="25259"/>
                  </a:cubicBezTo>
                  <a:cubicBezTo>
                    <a:pt x="41303" y="25259"/>
                    <a:pt x="40648" y="25735"/>
                    <a:pt x="39660" y="27211"/>
                  </a:cubicBezTo>
                  <a:cubicBezTo>
                    <a:pt x="39398" y="27628"/>
                    <a:pt x="39410" y="28176"/>
                    <a:pt x="39696" y="28581"/>
                  </a:cubicBezTo>
                  <a:cubicBezTo>
                    <a:pt x="39934" y="28902"/>
                    <a:pt x="40196" y="29176"/>
                    <a:pt x="40422" y="29414"/>
                  </a:cubicBezTo>
                  <a:lnTo>
                    <a:pt x="40494" y="29486"/>
                  </a:lnTo>
                  <a:cubicBezTo>
                    <a:pt x="40727" y="29719"/>
                    <a:pt x="41055" y="29850"/>
                    <a:pt x="41392" y="29850"/>
                  </a:cubicBezTo>
                  <a:cubicBezTo>
                    <a:pt x="41485" y="29850"/>
                    <a:pt x="41579" y="29840"/>
                    <a:pt x="41672" y="29819"/>
                  </a:cubicBezTo>
                  <a:cubicBezTo>
                    <a:pt x="43018" y="29450"/>
                    <a:pt x="43828" y="29362"/>
                    <a:pt x="44298" y="29362"/>
                  </a:cubicBezTo>
                  <a:cubicBezTo>
                    <a:pt x="44573" y="29362"/>
                    <a:pt x="44732" y="29392"/>
                    <a:pt x="44815" y="29414"/>
                  </a:cubicBezTo>
                  <a:cubicBezTo>
                    <a:pt x="44815" y="29474"/>
                    <a:pt x="44792" y="29557"/>
                    <a:pt x="44756" y="29700"/>
                  </a:cubicBezTo>
                  <a:cubicBezTo>
                    <a:pt x="44732" y="29736"/>
                    <a:pt x="44732" y="29783"/>
                    <a:pt x="44720" y="29831"/>
                  </a:cubicBezTo>
                  <a:lnTo>
                    <a:pt x="44720" y="29914"/>
                  </a:lnTo>
                  <a:cubicBezTo>
                    <a:pt x="44494" y="31021"/>
                    <a:pt x="44375" y="31081"/>
                    <a:pt x="44042" y="31152"/>
                  </a:cubicBezTo>
                  <a:cubicBezTo>
                    <a:pt x="44006" y="31152"/>
                    <a:pt x="43982" y="31164"/>
                    <a:pt x="43958" y="31164"/>
                  </a:cubicBezTo>
                  <a:cubicBezTo>
                    <a:pt x="43874" y="31191"/>
                    <a:pt x="43754" y="31201"/>
                    <a:pt x="43622" y="31201"/>
                  </a:cubicBezTo>
                  <a:cubicBezTo>
                    <a:pt x="43455" y="31201"/>
                    <a:pt x="43271" y="31184"/>
                    <a:pt x="43125" y="31164"/>
                  </a:cubicBezTo>
                  <a:cubicBezTo>
                    <a:pt x="42922" y="31150"/>
                    <a:pt x="42676" y="31127"/>
                    <a:pt x="42420" y="31127"/>
                  </a:cubicBezTo>
                  <a:cubicBezTo>
                    <a:pt x="42255" y="31127"/>
                    <a:pt x="42086" y="31136"/>
                    <a:pt x="41922" y="31164"/>
                  </a:cubicBezTo>
                  <a:cubicBezTo>
                    <a:pt x="41565" y="31212"/>
                    <a:pt x="41244" y="31426"/>
                    <a:pt x="41029" y="31748"/>
                  </a:cubicBezTo>
                  <a:cubicBezTo>
                    <a:pt x="41029" y="31760"/>
                    <a:pt x="41017" y="31760"/>
                    <a:pt x="41017" y="31783"/>
                  </a:cubicBezTo>
                  <a:cubicBezTo>
                    <a:pt x="40836" y="32099"/>
                    <a:pt x="40677" y="32161"/>
                    <a:pt x="40511" y="32161"/>
                  </a:cubicBezTo>
                  <a:cubicBezTo>
                    <a:pt x="40470" y="32161"/>
                    <a:pt x="40429" y="32157"/>
                    <a:pt x="40386" y="32153"/>
                  </a:cubicBezTo>
                  <a:cubicBezTo>
                    <a:pt x="40302" y="32133"/>
                    <a:pt x="40217" y="32123"/>
                    <a:pt x="40133" y="32123"/>
                  </a:cubicBezTo>
                  <a:cubicBezTo>
                    <a:pt x="39764" y="32123"/>
                    <a:pt x="39407" y="32307"/>
                    <a:pt x="39184" y="32617"/>
                  </a:cubicBezTo>
                  <a:cubicBezTo>
                    <a:pt x="38726" y="33241"/>
                    <a:pt x="37617" y="33592"/>
                    <a:pt x="36734" y="33592"/>
                  </a:cubicBezTo>
                  <a:cubicBezTo>
                    <a:pt x="36354" y="33592"/>
                    <a:pt x="36016" y="33527"/>
                    <a:pt x="35791" y="33391"/>
                  </a:cubicBezTo>
                  <a:cubicBezTo>
                    <a:pt x="35707" y="33343"/>
                    <a:pt x="35541" y="33224"/>
                    <a:pt x="35898" y="32522"/>
                  </a:cubicBezTo>
                  <a:cubicBezTo>
                    <a:pt x="36088" y="32153"/>
                    <a:pt x="36064" y="31700"/>
                    <a:pt x="35850" y="31343"/>
                  </a:cubicBezTo>
                  <a:cubicBezTo>
                    <a:pt x="35624" y="30986"/>
                    <a:pt x="35255" y="30771"/>
                    <a:pt x="34826" y="30771"/>
                  </a:cubicBezTo>
                  <a:lnTo>
                    <a:pt x="34790" y="30771"/>
                  </a:lnTo>
                  <a:cubicBezTo>
                    <a:pt x="34740" y="30773"/>
                    <a:pt x="34690" y="30773"/>
                    <a:pt x="34641" y="30773"/>
                  </a:cubicBezTo>
                  <a:cubicBezTo>
                    <a:pt x="33806" y="30773"/>
                    <a:pt x="33331" y="30587"/>
                    <a:pt x="33219" y="30486"/>
                  </a:cubicBezTo>
                  <a:cubicBezTo>
                    <a:pt x="33231" y="30390"/>
                    <a:pt x="33326" y="30093"/>
                    <a:pt x="33802" y="29581"/>
                  </a:cubicBezTo>
                  <a:cubicBezTo>
                    <a:pt x="34112" y="29224"/>
                    <a:pt x="34183" y="28712"/>
                    <a:pt x="34005" y="28283"/>
                  </a:cubicBezTo>
                  <a:cubicBezTo>
                    <a:pt x="33814" y="27854"/>
                    <a:pt x="33385" y="27569"/>
                    <a:pt x="32921" y="27569"/>
                  </a:cubicBezTo>
                  <a:cubicBezTo>
                    <a:pt x="32088" y="27557"/>
                    <a:pt x="31504" y="27319"/>
                    <a:pt x="31123" y="26819"/>
                  </a:cubicBezTo>
                  <a:cubicBezTo>
                    <a:pt x="30730" y="26152"/>
                    <a:pt x="29968" y="26128"/>
                    <a:pt x="29611" y="26104"/>
                  </a:cubicBezTo>
                  <a:cubicBezTo>
                    <a:pt x="29587" y="26104"/>
                    <a:pt x="29540" y="26104"/>
                    <a:pt x="29516" y="26092"/>
                  </a:cubicBezTo>
                  <a:cubicBezTo>
                    <a:pt x="29304" y="25934"/>
                    <a:pt x="29046" y="25850"/>
                    <a:pt x="28782" y="25850"/>
                  </a:cubicBezTo>
                  <a:cubicBezTo>
                    <a:pt x="28749" y="25850"/>
                    <a:pt x="28716" y="25852"/>
                    <a:pt x="28683" y="25854"/>
                  </a:cubicBezTo>
                  <a:cubicBezTo>
                    <a:pt x="28230" y="25902"/>
                    <a:pt x="27825" y="26188"/>
                    <a:pt x="27670" y="26580"/>
                  </a:cubicBezTo>
                  <a:cubicBezTo>
                    <a:pt x="27325" y="27390"/>
                    <a:pt x="26682" y="28176"/>
                    <a:pt x="26123" y="28878"/>
                  </a:cubicBezTo>
                  <a:lnTo>
                    <a:pt x="25920" y="29128"/>
                  </a:lnTo>
                  <a:lnTo>
                    <a:pt x="25480" y="29712"/>
                  </a:lnTo>
                  <a:cubicBezTo>
                    <a:pt x="25325" y="29914"/>
                    <a:pt x="25242" y="30176"/>
                    <a:pt x="25242" y="30438"/>
                  </a:cubicBezTo>
                  <a:cubicBezTo>
                    <a:pt x="25242" y="30664"/>
                    <a:pt x="25123" y="30724"/>
                    <a:pt x="25111" y="30724"/>
                  </a:cubicBezTo>
                  <a:cubicBezTo>
                    <a:pt x="25099" y="30728"/>
                    <a:pt x="25088" y="30730"/>
                    <a:pt x="25077" y="30730"/>
                  </a:cubicBezTo>
                  <a:cubicBezTo>
                    <a:pt x="25029" y="30730"/>
                    <a:pt x="24983" y="30693"/>
                    <a:pt x="24944" y="30664"/>
                  </a:cubicBezTo>
                  <a:cubicBezTo>
                    <a:pt x="24723" y="30462"/>
                    <a:pt x="24435" y="30360"/>
                    <a:pt x="24144" y="30360"/>
                  </a:cubicBezTo>
                  <a:cubicBezTo>
                    <a:pt x="23869" y="30360"/>
                    <a:pt x="23591" y="30450"/>
                    <a:pt x="23360" y="30629"/>
                  </a:cubicBezTo>
                  <a:cubicBezTo>
                    <a:pt x="23192" y="30769"/>
                    <a:pt x="22926" y="30838"/>
                    <a:pt x="22616" y="30838"/>
                  </a:cubicBezTo>
                  <a:cubicBezTo>
                    <a:pt x="22267" y="30838"/>
                    <a:pt x="21863" y="30751"/>
                    <a:pt x="21479" y="30581"/>
                  </a:cubicBezTo>
                  <a:cubicBezTo>
                    <a:pt x="21039" y="30390"/>
                    <a:pt x="20824" y="30164"/>
                    <a:pt x="20765" y="30069"/>
                  </a:cubicBezTo>
                  <a:cubicBezTo>
                    <a:pt x="20765" y="29950"/>
                    <a:pt x="20729" y="29831"/>
                    <a:pt x="20682" y="29724"/>
                  </a:cubicBezTo>
                  <a:cubicBezTo>
                    <a:pt x="20682" y="29712"/>
                    <a:pt x="20682" y="29712"/>
                    <a:pt x="20670" y="29688"/>
                  </a:cubicBezTo>
                  <a:cubicBezTo>
                    <a:pt x="20765" y="29605"/>
                    <a:pt x="20908" y="29486"/>
                    <a:pt x="20979" y="29426"/>
                  </a:cubicBezTo>
                  <a:cubicBezTo>
                    <a:pt x="21384" y="29093"/>
                    <a:pt x="21991" y="28605"/>
                    <a:pt x="22253" y="27771"/>
                  </a:cubicBezTo>
                  <a:cubicBezTo>
                    <a:pt x="22408" y="27271"/>
                    <a:pt x="22491" y="26854"/>
                    <a:pt x="22551" y="26521"/>
                  </a:cubicBezTo>
                  <a:lnTo>
                    <a:pt x="22563" y="26461"/>
                  </a:lnTo>
                  <a:cubicBezTo>
                    <a:pt x="22587" y="26330"/>
                    <a:pt x="22622" y="26152"/>
                    <a:pt x="22634" y="26080"/>
                  </a:cubicBezTo>
                  <a:cubicBezTo>
                    <a:pt x="22729" y="26033"/>
                    <a:pt x="22944" y="25985"/>
                    <a:pt x="23527" y="25914"/>
                  </a:cubicBezTo>
                  <a:cubicBezTo>
                    <a:pt x="23956" y="25866"/>
                    <a:pt x="24337" y="25580"/>
                    <a:pt x="24492" y="25199"/>
                  </a:cubicBezTo>
                  <a:cubicBezTo>
                    <a:pt x="24670" y="24795"/>
                    <a:pt x="24611" y="24330"/>
                    <a:pt x="24349" y="23997"/>
                  </a:cubicBezTo>
                  <a:cubicBezTo>
                    <a:pt x="24015" y="23544"/>
                    <a:pt x="23587" y="23223"/>
                    <a:pt x="23277" y="22985"/>
                  </a:cubicBezTo>
                  <a:cubicBezTo>
                    <a:pt x="22979" y="22759"/>
                    <a:pt x="22682" y="22520"/>
                    <a:pt x="22670" y="22401"/>
                  </a:cubicBezTo>
                  <a:cubicBezTo>
                    <a:pt x="22789" y="21473"/>
                    <a:pt x="22646" y="20913"/>
                    <a:pt x="22253" y="20544"/>
                  </a:cubicBezTo>
                  <a:cubicBezTo>
                    <a:pt x="22194" y="20484"/>
                    <a:pt x="22134" y="20449"/>
                    <a:pt x="22086" y="20401"/>
                  </a:cubicBezTo>
                  <a:cubicBezTo>
                    <a:pt x="21432" y="19794"/>
                    <a:pt x="20622" y="19687"/>
                    <a:pt x="20027" y="19627"/>
                  </a:cubicBezTo>
                  <a:cubicBezTo>
                    <a:pt x="19419" y="19556"/>
                    <a:pt x="19288" y="19496"/>
                    <a:pt x="19181" y="19377"/>
                  </a:cubicBezTo>
                  <a:cubicBezTo>
                    <a:pt x="19169" y="19365"/>
                    <a:pt x="19158" y="19353"/>
                    <a:pt x="19158" y="19330"/>
                  </a:cubicBezTo>
                  <a:cubicBezTo>
                    <a:pt x="18741" y="18841"/>
                    <a:pt x="18241" y="18734"/>
                    <a:pt x="17907" y="18710"/>
                  </a:cubicBezTo>
                  <a:cubicBezTo>
                    <a:pt x="17652" y="18511"/>
                    <a:pt x="17338" y="18413"/>
                    <a:pt x="16951" y="18413"/>
                  </a:cubicBezTo>
                  <a:cubicBezTo>
                    <a:pt x="16761" y="18413"/>
                    <a:pt x="16552" y="18437"/>
                    <a:pt x="16324" y="18484"/>
                  </a:cubicBezTo>
                  <a:cubicBezTo>
                    <a:pt x="16276" y="18496"/>
                    <a:pt x="16240" y="18496"/>
                    <a:pt x="16193" y="18520"/>
                  </a:cubicBezTo>
                  <a:lnTo>
                    <a:pt x="16181" y="18520"/>
                  </a:lnTo>
                  <a:cubicBezTo>
                    <a:pt x="15526" y="18615"/>
                    <a:pt x="15062" y="19234"/>
                    <a:pt x="15169" y="19901"/>
                  </a:cubicBezTo>
                  <a:cubicBezTo>
                    <a:pt x="15193" y="20127"/>
                    <a:pt x="14990" y="20401"/>
                    <a:pt x="13085" y="20782"/>
                  </a:cubicBezTo>
                  <a:cubicBezTo>
                    <a:pt x="12966" y="20806"/>
                    <a:pt x="12823" y="20818"/>
                    <a:pt x="12728" y="20854"/>
                  </a:cubicBezTo>
                  <a:cubicBezTo>
                    <a:pt x="12633" y="20865"/>
                    <a:pt x="12550" y="20877"/>
                    <a:pt x="12442" y="20913"/>
                  </a:cubicBezTo>
                  <a:cubicBezTo>
                    <a:pt x="12383" y="20925"/>
                    <a:pt x="12288" y="20961"/>
                    <a:pt x="12157" y="21020"/>
                  </a:cubicBezTo>
                  <a:lnTo>
                    <a:pt x="12038" y="21080"/>
                  </a:lnTo>
                  <a:cubicBezTo>
                    <a:pt x="10918" y="21663"/>
                    <a:pt x="10226" y="21947"/>
                    <a:pt x="9725" y="21947"/>
                  </a:cubicBezTo>
                  <a:cubicBezTo>
                    <a:pt x="9327" y="21947"/>
                    <a:pt x="9050" y="21767"/>
                    <a:pt x="8775" y="21413"/>
                  </a:cubicBezTo>
                  <a:cubicBezTo>
                    <a:pt x="8632" y="21223"/>
                    <a:pt x="8406" y="21056"/>
                    <a:pt x="8180" y="20996"/>
                  </a:cubicBezTo>
                  <a:cubicBezTo>
                    <a:pt x="7966" y="20925"/>
                    <a:pt x="7739" y="20877"/>
                    <a:pt x="7513" y="20842"/>
                  </a:cubicBezTo>
                  <a:lnTo>
                    <a:pt x="7323" y="20794"/>
                  </a:lnTo>
                  <a:cubicBezTo>
                    <a:pt x="7156" y="20758"/>
                    <a:pt x="6692" y="20675"/>
                    <a:pt x="6549" y="20580"/>
                  </a:cubicBezTo>
                  <a:cubicBezTo>
                    <a:pt x="6319" y="20344"/>
                    <a:pt x="6011" y="20224"/>
                    <a:pt x="5699" y="20224"/>
                  </a:cubicBezTo>
                  <a:cubicBezTo>
                    <a:pt x="5429" y="20224"/>
                    <a:pt x="5156" y="20314"/>
                    <a:pt x="4930" y="20496"/>
                  </a:cubicBezTo>
                  <a:cubicBezTo>
                    <a:pt x="4864" y="20545"/>
                    <a:pt x="4782" y="20578"/>
                    <a:pt x="4687" y="20578"/>
                  </a:cubicBezTo>
                  <a:cubicBezTo>
                    <a:pt x="4643" y="20578"/>
                    <a:pt x="4597" y="20571"/>
                    <a:pt x="4549" y="20556"/>
                  </a:cubicBezTo>
                  <a:cubicBezTo>
                    <a:pt x="4394" y="20508"/>
                    <a:pt x="4251" y="20425"/>
                    <a:pt x="4191" y="20282"/>
                  </a:cubicBezTo>
                  <a:cubicBezTo>
                    <a:pt x="4072" y="20020"/>
                    <a:pt x="3858" y="19806"/>
                    <a:pt x="3584" y="19675"/>
                  </a:cubicBezTo>
                  <a:cubicBezTo>
                    <a:pt x="2917" y="19377"/>
                    <a:pt x="2763" y="18972"/>
                    <a:pt x="2703" y="18710"/>
                  </a:cubicBezTo>
                  <a:cubicBezTo>
                    <a:pt x="2620" y="18306"/>
                    <a:pt x="2703" y="17806"/>
                    <a:pt x="2929" y="17270"/>
                  </a:cubicBezTo>
                  <a:cubicBezTo>
                    <a:pt x="2929" y="17270"/>
                    <a:pt x="4060" y="14377"/>
                    <a:pt x="4751" y="13662"/>
                  </a:cubicBezTo>
                  <a:lnTo>
                    <a:pt x="4894" y="13519"/>
                  </a:lnTo>
                  <a:cubicBezTo>
                    <a:pt x="5001" y="13400"/>
                    <a:pt x="5108" y="13293"/>
                    <a:pt x="5180" y="13198"/>
                  </a:cubicBezTo>
                  <a:cubicBezTo>
                    <a:pt x="5620" y="12757"/>
                    <a:pt x="5858" y="12174"/>
                    <a:pt x="6037" y="11805"/>
                  </a:cubicBezTo>
                  <a:cubicBezTo>
                    <a:pt x="6120" y="11638"/>
                    <a:pt x="6263" y="11281"/>
                    <a:pt x="6358" y="11198"/>
                  </a:cubicBezTo>
                  <a:cubicBezTo>
                    <a:pt x="6846" y="10971"/>
                    <a:pt x="7132" y="10436"/>
                    <a:pt x="7037" y="9900"/>
                  </a:cubicBezTo>
                  <a:cubicBezTo>
                    <a:pt x="6906" y="9078"/>
                    <a:pt x="6454" y="8423"/>
                    <a:pt x="6180" y="7983"/>
                  </a:cubicBezTo>
                  <a:cubicBezTo>
                    <a:pt x="5858" y="7507"/>
                    <a:pt x="5668" y="7185"/>
                    <a:pt x="5703" y="6828"/>
                  </a:cubicBezTo>
                  <a:lnTo>
                    <a:pt x="5703" y="6697"/>
                  </a:lnTo>
                  <a:cubicBezTo>
                    <a:pt x="5561" y="5578"/>
                    <a:pt x="5775" y="5328"/>
                    <a:pt x="5775" y="5328"/>
                  </a:cubicBezTo>
                  <a:cubicBezTo>
                    <a:pt x="5782" y="5321"/>
                    <a:pt x="5873" y="5242"/>
                    <a:pt x="6254" y="5242"/>
                  </a:cubicBezTo>
                  <a:cubicBezTo>
                    <a:pt x="6514" y="5242"/>
                    <a:pt x="6908" y="5279"/>
                    <a:pt x="7501" y="5399"/>
                  </a:cubicBezTo>
                  <a:cubicBezTo>
                    <a:pt x="7580" y="5420"/>
                    <a:pt x="7660" y="5430"/>
                    <a:pt x="7744" y="5430"/>
                  </a:cubicBezTo>
                  <a:cubicBezTo>
                    <a:pt x="7852" y="5430"/>
                    <a:pt x="7964" y="5414"/>
                    <a:pt x="8085" y="5387"/>
                  </a:cubicBezTo>
                  <a:cubicBezTo>
                    <a:pt x="8097" y="5387"/>
                    <a:pt x="8097" y="5387"/>
                    <a:pt x="8109" y="5375"/>
                  </a:cubicBezTo>
                  <a:cubicBezTo>
                    <a:pt x="8442" y="5268"/>
                    <a:pt x="8835" y="5244"/>
                    <a:pt x="9228" y="5209"/>
                  </a:cubicBezTo>
                  <a:cubicBezTo>
                    <a:pt x="9811" y="5161"/>
                    <a:pt x="10371" y="5102"/>
                    <a:pt x="10906" y="4911"/>
                  </a:cubicBezTo>
                  <a:cubicBezTo>
                    <a:pt x="11037" y="4863"/>
                    <a:pt x="11180" y="4792"/>
                    <a:pt x="11299" y="4685"/>
                  </a:cubicBezTo>
                  <a:lnTo>
                    <a:pt x="11323" y="4661"/>
                  </a:lnTo>
                  <a:cubicBezTo>
                    <a:pt x="11452" y="4552"/>
                    <a:pt x="11562" y="4513"/>
                    <a:pt x="11657" y="4513"/>
                  </a:cubicBezTo>
                  <a:cubicBezTo>
                    <a:pt x="11728" y="4513"/>
                    <a:pt x="11791" y="4535"/>
                    <a:pt x="11847" y="4566"/>
                  </a:cubicBezTo>
                  <a:cubicBezTo>
                    <a:pt x="12466" y="4959"/>
                    <a:pt x="13121" y="5185"/>
                    <a:pt x="13716" y="5375"/>
                  </a:cubicBezTo>
                  <a:lnTo>
                    <a:pt x="13919" y="5435"/>
                  </a:lnTo>
                  <a:cubicBezTo>
                    <a:pt x="14407" y="5602"/>
                    <a:pt x="14883" y="5756"/>
                    <a:pt x="15324" y="5995"/>
                  </a:cubicBezTo>
                  <a:cubicBezTo>
                    <a:pt x="15665" y="6180"/>
                    <a:pt x="16061" y="6252"/>
                    <a:pt x="16493" y="6252"/>
                  </a:cubicBezTo>
                  <a:cubicBezTo>
                    <a:pt x="17114" y="6252"/>
                    <a:pt x="17810" y="6104"/>
                    <a:pt x="18526" y="5935"/>
                  </a:cubicBezTo>
                  <a:cubicBezTo>
                    <a:pt x="18705" y="5899"/>
                    <a:pt x="18872" y="5864"/>
                    <a:pt x="18979" y="5840"/>
                  </a:cubicBezTo>
                  <a:cubicBezTo>
                    <a:pt x="19169" y="5804"/>
                    <a:pt x="19348" y="5733"/>
                    <a:pt x="19515" y="5614"/>
                  </a:cubicBezTo>
                  <a:cubicBezTo>
                    <a:pt x="19651" y="5514"/>
                    <a:pt x="19787" y="5470"/>
                    <a:pt x="19951" y="5470"/>
                  </a:cubicBezTo>
                  <a:cubicBezTo>
                    <a:pt x="20159" y="5470"/>
                    <a:pt x="20412" y="5541"/>
                    <a:pt x="20765" y="5661"/>
                  </a:cubicBezTo>
                  <a:lnTo>
                    <a:pt x="20801" y="5673"/>
                  </a:lnTo>
                  <a:cubicBezTo>
                    <a:pt x="20929" y="5714"/>
                    <a:pt x="21061" y="5735"/>
                    <a:pt x="21193" y="5735"/>
                  </a:cubicBezTo>
                  <a:cubicBezTo>
                    <a:pt x="21293" y="5735"/>
                    <a:pt x="21393" y="5723"/>
                    <a:pt x="21491" y="5697"/>
                  </a:cubicBezTo>
                  <a:cubicBezTo>
                    <a:pt x="21511" y="5697"/>
                    <a:pt x="21549" y="5696"/>
                    <a:pt x="21618" y="5696"/>
                  </a:cubicBezTo>
                  <a:cubicBezTo>
                    <a:pt x="21756" y="5696"/>
                    <a:pt x="22015" y="5701"/>
                    <a:pt x="22491" y="5733"/>
                  </a:cubicBezTo>
                  <a:cubicBezTo>
                    <a:pt x="22838" y="5752"/>
                    <a:pt x="23137" y="5767"/>
                    <a:pt x="23398" y="5767"/>
                  </a:cubicBezTo>
                  <a:cubicBezTo>
                    <a:pt x="23952" y="5767"/>
                    <a:pt x="24338" y="5698"/>
                    <a:pt x="24670" y="5447"/>
                  </a:cubicBezTo>
                  <a:cubicBezTo>
                    <a:pt x="25551" y="4804"/>
                    <a:pt x="26206" y="4447"/>
                    <a:pt x="26789" y="4149"/>
                  </a:cubicBezTo>
                  <a:lnTo>
                    <a:pt x="26897" y="4113"/>
                  </a:lnTo>
                  <a:cubicBezTo>
                    <a:pt x="27528" y="3780"/>
                    <a:pt x="28182" y="3423"/>
                    <a:pt x="28944" y="2780"/>
                  </a:cubicBezTo>
                  <a:cubicBezTo>
                    <a:pt x="29052" y="2697"/>
                    <a:pt x="29135" y="2589"/>
                    <a:pt x="29194" y="2470"/>
                  </a:cubicBezTo>
                  <a:close/>
                  <a:moveTo>
                    <a:pt x="29097" y="0"/>
                  </a:moveTo>
                  <a:cubicBezTo>
                    <a:pt x="28310" y="0"/>
                    <a:pt x="27540" y="227"/>
                    <a:pt x="27099" y="1042"/>
                  </a:cubicBezTo>
                  <a:cubicBezTo>
                    <a:pt x="26635" y="1399"/>
                    <a:pt x="26218" y="1625"/>
                    <a:pt x="25718" y="1911"/>
                  </a:cubicBezTo>
                  <a:lnTo>
                    <a:pt x="25658" y="1935"/>
                  </a:lnTo>
                  <a:cubicBezTo>
                    <a:pt x="25063" y="2256"/>
                    <a:pt x="24337" y="2625"/>
                    <a:pt x="23396" y="3304"/>
                  </a:cubicBezTo>
                  <a:cubicBezTo>
                    <a:pt x="23206" y="3304"/>
                    <a:pt x="22872" y="3292"/>
                    <a:pt x="22694" y="3280"/>
                  </a:cubicBezTo>
                  <a:lnTo>
                    <a:pt x="22551" y="3280"/>
                  </a:lnTo>
                  <a:cubicBezTo>
                    <a:pt x="22246" y="3259"/>
                    <a:pt x="21974" y="3246"/>
                    <a:pt x="21732" y="3246"/>
                  </a:cubicBezTo>
                  <a:cubicBezTo>
                    <a:pt x="21557" y="3246"/>
                    <a:pt x="21398" y="3253"/>
                    <a:pt x="21253" y="3268"/>
                  </a:cubicBezTo>
                  <a:cubicBezTo>
                    <a:pt x="20918" y="3154"/>
                    <a:pt x="20425" y="3014"/>
                    <a:pt x="19859" y="3014"/>
                  </a:cubicBezTo>
                  <a:cubicBezTo>
                    <a:pt x="19358" y="3014"/>
                    <a:pt x="18799" y="3123"/>
                    <a:pt x="18241" y="3459"/>
                  </a:cubicBezTo>
                  <a:cubicBezTo>
                    <a:pt x="18181" y="3470"/>
                    <a:pt x="18122" y="3482"/>
                    <a:pt x="18050" y="3506"/>
                  </a:cubicBezTo>
                  <a:lnTo>
                    <a:pt x="17884" y="3530"/>
                  </a:lnTo>
                  <a:cubicBezTo>
                    <a:pt x="17011" y="3734"/>
                    <a:pt x="16612" y="3787"/>
                    <a:pt x="16430" y="3787"/>
                  </a:cubicBezTo>
                  <a:cubicBezTo>
                    <a:pt x="16388" y="3787"/>
                    <a:pt x="16358" y="3784"/>
                    <a:pt x="16336" y="3780"/>
                  </a:cubicBezTo>
                  <a:cubicBezTo>
                    <a:pt x="15669" y="3447"/>
                    <a:pt x="15026" y="3232"/>
                    <a:pt x="14514" y="3054"/>
                  </a:cubicBezTo>
                  <a:lnTo>
                    <a:pt x="14431" y="3030"/>
                  </a:lnTo>
                  <a:cubicBezTo>
                    <a:pt x="13895" y="2851"/>
                    <a:pt x="13419" y="2685"/>
                    <a:pt x="12990" y="2411"/>
                  </a:cubicBezTo>
                  <a:cubicBezTo>
                    <a:pt x="12978" y="2411"/>
                    <a:pt x="12966" y="2399"/>
                    <a:pt x="12966" y="2399"/>
                  </a:cubicBezTo>
                  <a:cubicBezTo>
                    <a:pt x="12502" y="2151"/>
                    <a:pt x="12016" y="2027"/>
                    <a:pt x="11539" y="2027"/>
                  </a:cubicBezTo>
                  <a:cubicBezTo>
                    <a:pt x="10941" y="2027"/>
                    <a:pt x="10357" y="2222"/>
                    <a:pt x="9847" y="2613"/>
                  </a:cubicBezTo>
                  <a:cubicBezTo>
                    <a:pt x="9585" y="2673"/>
                    <a:pt x="9252" y="2697"/>
                    <a:pt x="8918" y="2732"/>
                  </a:cubicBezTo>
                  <a:cubicBezTo>
                    <a:pt x="8501" y="2756"/>
                    <a:pt x="8085" y="2804"/>
                    <a:pt x="7632" y="2911"/>
                  </a:cubicBezTo>
                  <a:cubicBezTo>
                    <a:pt x="7171" y="2822"/>
                    <a:pt x="6675" y="2752"/>
                    <a:pt x="6184" y="2752"/>
                  </a:cubicBezTo>
                  <a:cubicBezTo>
                    <a:pt x="5420" y="2752"/>
                    <a:pt x="4667" y="2922"/>
                    <a:pt x="4072" y="3459"/>
                  </a:cubicBezTo>
                  <a:cubicBezTo>
                    <a:pt x="3322" y="4137"/>
                    <a:pt x="3036" y="5209"/>
                    <a:pt x="3203" y="6733"/>
                  </a:cubicBezTo>
                  <a:cubicBezTo>
                    <a:pt x="3144" y="7769"/>
                    <a:pt x="3644" y="8543"/>
                    <a:pt x="4048" y="9185"/>
                  </a:cubicBezTo>
                  <a:lnTo>
                    <a:pt x="4072" y="9245"/>
                  </a:lnTo>
                  <a:cubicBezTo>
                    <a:pt x="4179" y="9400"/>
                    <a:pt x="4275" y="9543"/>
                    <a:pt x="4346" y="9662"/>
                  </a:cubicBezTo>
                  <a:cubicBezTo>
                    <a:pt x="4060" y="10031"/>
                    <a:pt x="3882" y="10436"/>
                    <a:pt x="3751" y="10745"/>
                  </a:cubicBezTo>
                  <a:cubicBezTo>
                    <a:pt x="3620" y="11043"/>
                    <a:pt x="3501" y="11317"/>
                    <a:pt x="3346" y="11460"/>
                  </a:cubicBezTo>
                  <a:lnTo>
                    <a:pt x="3322" y="11495"/>
                  </a:lnTo>
                  <a:cubicBezTo>
                    <a:pt x="3263" y="11567"/>
                    <a:pt x="3203" y="11626"/>
                    <a:pt x="3120" y="11698"/>
                  </a:cubicBezTo>
                  <a:cubicBezTo>
                    <a:pt x="3048" y="11781"/>
                    <a:pt x="2977" y="11852"/>
                    <a:pt x="2917" y="11936"/>
                  </a:cubicBezTo>
                  <a:cubicBezTo>
                    <a:pt x="2310" y="12579"/>
                    <a:pt x="1393" y="13531"/>
                    <a:pt x="1477" y="14829"/>
                  </a:cubicBezTo>
                  <a:cubicBezTo>
                    <a:pt x="441" y="16210"/>
                    <a:pt x="0" y="17806"/>
                    <a:pt x="286" y="19175"/>
                  </a:cubicBezTo>
                  <a:cubicBezTo>
                    <a:pt x="500" y="20234"/>
                    <a:pt x="1155" y="21080"/>
                    <a:pt x="2155" y="21639"/>
                  </a:cubicBezTo>
                  <a:cubicBezTo>
                    <a:pt x="2560" y="22258"/>
                    <a:pt x="3203" y="22687"/>
                    <a:pt x="3929" y="22854"/>
                  </a:cubicBezTo>
                  <a:cubicBezTo>
                    <a:pt x="4152" y="22906"/>
                    <a:pt x="4379" y="22932"/>
                    <a:pt x="4605" y="22932"/>
                  </a:cubicBezTo>
                  <a:cubicBezTo>
                    <a:pt x="4945" y="22932"/>
                    <a:pt x="5281" y="22873"/>
                    <a:pt x="5596" y="22759"/>
                  </a:cubicBezTo>
                  <a:cubicBezTo>
                    <a:pt x="5965" y="22913"/>
                    <a:pt x="6358" y="22997"/>
                    <a:pt x="6715" y="23068"/>
                  </a:cubicBezTo>
                  <a:lnTo>
                    <a:pt x="6787" y="23092"/>
                  </a:lnTo>
                  <a:cubicBezTo>
                    <a:pt x="6870" y="23104"/>
                    <a:pt x="6977" y="23128"/>
                    <a:pt x="7073" y="23151"/>
                  </a:cubicBezTo>
                  <a:cubicBezTo>
                    <a:pt x="7854" y="23985"/>
                    <a:pt x="8731" y="24276"/>
                    <a:pt x="9595" y="24276"/>
                  </a:cubicBezTo>
                  <a:cubicBezTo>
                    <a:pt x="10916" y="24276"/>
                    <a:pt x="12207" y="23595"/>
                    <a:pt x="13085" y="23128"/>
                  </a:cubicBezTo>
                  <a:lnTo>
                    <a:pt x="13300" y="23092"/>
                  </a:lnTo>
                  <a:lnTo>
                    <a:pt x="13478" y="23056"/>
                  </a:lnTo>
                  <a:cubicBezTo>
                    <a:pt x="14633" y="22830"/>
                    <a:pt x="16598" y="22437"/>
                    <a:pt x="17276" y="21020"/>
                  </a:cubicBezTo>
                  <a:cubicBezTo>
                    <a:pt x="17336" y="21020"/>
                    <a:pt x="17383" y="21032"/>
                    <a:pt x="17443" y="21032"/>
                  </a:cubicBezTo>
                  <a:cubicBezTo>
                    <a:pt x="18157" y="21758"/>
                    <a:pt x="19098" y="21866"/>
                    <a:pt x="19669" y="21937"/>
                  </a:cubicBezTo>
                  <a:cubicBezTo>
                    <a:pt x="19812" y="21961"/>
                    <a:pt x="20050" y="21985"/>
                    <a:pt x="20205" y="22032"/>
                  </a:cubicBezTo>
                  <a:lnTo>
                    <a:pt x="20205" y="22104"/>
                  </a:lnTo>
                  <a:lnTo>
                    <a:pt x="20205" y="22139"/>
                  </a:lnTo>
                  <a:cubicBezTo>
                    <a:pt x="20170" y="23044"/>
                    <a:pt x="20551" y="23699"/>
                    <a:pt x="21003" y="24163"/>
                  </a:cubicBezTo>
                  <a:cubicBezTo>
                    <a:pt x="20420" y="24640"/>
                    <a:pt x="20241" y="25295"/>
                    <a:pt x="20122" y="25973"/>
                  </a:cubicBezTo>
                  <a:cubicBezTo>
                    <a:pt x="20074" y="26247"/>
                    <a:pt x="20015" y="26557"/>
                    <a:pt x="19884" y="26961"/>
                  </a:cubicBezTo>
                  <a:cubicBezTo>
                    <a:pt x="19836" y="27092"/>
                    <a:pt x="19634" y="27271"/>
                    <a:pt x="19419" y="27450"/>
                  </a:cubicBezTo>
                  <a:lnTo>
                    <a:pt x="19396" y="27473"/>
                  </a:lnTo>
                  <a:cubicBezTo>
                    <a:pt x="18872" y="27914"/>
                    <a:pt x="17788" y="28783"/>
                    <a:pt x="18288" y="30355"/>
                  </a:cubicBezTo>
                  <a:cubicBezTo>
                    <a:pt x="18419" y="31319"/>
                    <a:pt x="19181" y="32176"/>
                    <a:pt x="20420" y="32736"/>
                  </a:cubicBezTo>
                  <a:cubicBezTo>
                    <a:pt x="21025" y="33003"/>
                    <a:pt x="21789" y="33200"/>
                    <a:pt x="22563" y="33200"/>
                  </a:cubicBezTo>
                  <a:cubicBezTo>
                    <a:pt x="23068" y="33200"/>
                    <a:pt x="23577" y="33116"/>
                    <a:pt x="24051" y="32915"/>
                  </a:cubicBezTo>
                  <a:cubicBezTo>
                    <a:pt x="24350" y="33035"/>
                    <a:pt x="24669" y="33098"/>
                    <a:pt x="24990" y="33098"/>
                  </a:cubicBezTo>
                  <a:cubicBezTo>
                    <a:pt x="25332" y="33098"/>
                    <a:pt x="25678" y="33026"/>
                    <a:pt x="26004" y="32879"/>
                  </a:cubicBezTo>
                  <a:cubicBezTo>
                    <a:pt x="26813" y="32522"/>
                    <a:pt x="27385" y="31760"/>
                    <a:pt x="27551" y="30855"/>
                  </a:cubicBezTo>
                  <a:lnTo>
                    <a:pt x="27980" y="30307"/>
                  </a:lnTo>
                  <a:cubicBezTo>
                    <a:pt x="28444" y="29724"/>
                    <a:pt x="28921" y="29128"/>
                    <a:pt x="29314" y="28474"/>
                  </a:cubicBezTo>
                  <a:cubicBezTo>
                    <a:pt x="29754" y="28950"/>
                    <a:pt x="30266" y="29319"/>
                    <a:pt x="30885" y="29581"/>
                  </a:cubicBezTo>
                  <a:cubicBezTo>
                    <a:pt x="30599" y="30379"/>
                    <a:pt x="30730" y="31021"/>
                    <a:pt x="30921" y="31438"/>
                  </a:cubicBezTo>
                  <a:cubicBezTo>
                    <a:pt x="31278" y="32224"/>
                    <a:pt x="32088" y="32772"/>
                    <a:pt x="33207" y="33010"/>
                  </a:cubicBezTo>
                  <a:cubicBezTo>
                    <a:pt x="33112" y="34439"/>
                    <a:pt x="34112" y="35189"/>
                    <a:pt x="34457" y="35415"/>
                  </a:cubicBezTo>
                  <a:cubicBezTo>
                    <a:pt x="35052" y="35784"/>
                    <a:pt x="35826" y="35974"/>
                    <a:pt x="36684" y="35974"/>
                  </a:cubicBezTo>
                  <a:cubicBezTo>
                    <a:pt x="38160" y="35974"/>
                    <a:pt x="39648" y="35427"/>
                    <a:pt x="40589" y="34546"/>
                  </a:cubicBezTo>
                  <a:cubicBezTo>
                    <a:pt x="41386" y="34522"/>
                    <a:pt x="42101" y="34165"/>
                    <a:pt x="42637" y="33534"/>
                  </a:cubicBezTo>
                  <a:cubicBezTo>
                    <a:pt x="42684" y="33534"/>
                    <a:pt x="42744" y="33546"/>
                    <a:pt x="42803" y="33546"/>
                  </a:cubicBezTo>
                  <a:lnTo>
                    <a:pt x="42839" y="33546"/>
                  </a:lnTo>
                  <a:cubicBezTo>
                    <a:pt x="43104" y="33567"/>
                    <a:pt x="43361" y="33586"/>
                    <a:pt x="43615" y="33586"/>
                  </a:cubicBezTo>
                  <a:cubicBezTo>
                    <a:pt x="43920" y="33586"/>
                    <a:pt x="44219" y="33559"/>
                    <a:pt x="44518" y="33474"/>
                  </a:cubicBezTo>
                  <a:cubicBezTo>
                    <a:pt x="46447" y="33093"/>
                    <a:pt x="46804" y="31379"/>
                    <a:pt x="47030" y="30355"/>
                  </a:cubicBezTo>
                  <a:lnTo>
                    <a:pt x="47030" y="30319"/>
                  </a:lnTo>
                  <a:lnTo>
                    <a:pt x="47042" y="30248"/>
                  </a:lnTo>
                  <a:cubicBezTo>
                    <a:pt x="47399" y="28926"/>
                    <a:pt x="46971" y="28116"/>
                    <a:pt x="46530" y="27688"/>
                  </a:cubicBezTo>
                  <a:cubicBezTo>
                    <a:pt x="46161" y="27319"/>
                    <a:pt x="45685" y="27092"/>
                    <a:pt x="45149" y="26985"/>
                  </a:cubicBezTo>
                  <a:cubicBezTo>
                    <a:pt x="45601" y="26747"/>
                    <a:pt x="45887" y="26402"/>
                    <a:pt x="46089" y="26164"/>
                  </a:cubicBezTo>
                  <a:cubicBezTo>
                    <a:pt x="46137" y="26104"/>
                    <a:pt x="46197" y="26033"/>
                    <a:pt x="46256" y="25985"/>
                  </a:cubicBezTo>
                  <a:cubicBezTo>
                    <a:pt x="46709" y="25902"/>
                    <a:pt x="47161" y="25652"/>
                    <a:pt x="47459" y="25271"/>
                  </a:cubicBezTo>
                  <a:cubicBezTo>
                    <a:pt x="47506" y="25271"/>
                    <a:pt x="47542" y="25259"/>
                    <a:pt x="47590" y="25259"/>
                  </a:cubicBezTo>
                  <a:cubicBezTo>
                    <a:pt x="47850" y="25328"/>
                    <a:pt x="48108" y="25362"/>
                    <a:pt x="48360" y="25362"/>
                  </a:cubicBezTo>
                  <a:cubicBezTo>
                    <a:pt x="48893" y="25362"/>
                    <a:pt x="49403" y="25209"/>
                    <a:pt x="49864" y="24902"/>
                  </a:cubicBezTo>
                  <a:cubicBezTo>
                    <a:pt x="50673" y="24378"/>
                    <a:pt x="51197" y="23485"/>
                    <a:pt x="51328" y="22461"/>
                  </a:cubicBezTo>
                  <a:cubicBezTo>
                    <a:pt x="51388" y="22437"/>
                    <a:pt x="51495" y="22413"/>
                    <a:pt x="51709" y="22389"/>
                  </a:cubicBezTo>
                  <a:cubicBezTo>
                    <a:pt x="52209" y="22318"/>
                    <a:pt x="53019" y="22199"/>
                    <a:pt x="53662" y="21437"/>
                  </a:cubicBezTo>
                  <a:cubicBezTo>
                    <a:pt x="53757" y="21330"/>
                    <a:pt x="53817" y="21223"/>
                    <a:pt x="53840" y="21163"/>
                  </a:cubicBezTo>
                  <a:cubicBezTo>
                    <a:pt x="54210" y="20413"/>
                    <a:pt x="55257" y="17925"/>
                    <a:pt x="54352" y="15924"/>
                  </a:cubicBezTo>
                  <a:cubicBezTo>
                    <a:pt x="54793" y="15353"/>
                    <a:pt x="55079" y="14579"/>
                    <a:pt x="55126" y="13781"/>
                  </a:cubicBezTo>
                  <a:cubicBezTo>
                    <a:pt x="55233" y="12805"/>
                    <a:pt x="54936" y="11995"/>
                    <a:pt x="54352" y="11436"/>
                  </a:cubicBezTo>
                  <a:cubicBezTo>
                    <a:pt x="54102" y="10948"/>
                    <a:pt x="53483" y="10067"/>
                    <a:pt x="52412" y="9828"/>
                  </a:cubicBezTo>
                  <a:cubicBezTo>
                    <a:pt x="52270" y="9798"/>
                    <a:pt x="52102" y="9774"/>
                    <a:pt x="51915" y="9774"/>
                  </a:cubicBezTo>
                  <a:cubicBezTo>
                    <a:pt x="51662" y="9774"/>
                    <a:pt x="51374" y="9818"/>
                    <a:pt x="51066" y="9947"/>
                  </a:cubicBezTo>
                  <a:cubicBezTo>
                    <a:pt x="50736" y="9771"/>
                    <a:pt x="50272" y="9574"/>
                    <a:pt x="49714" y="9574"/>
                  </a:cubicBezTo>
                  <a:cubicBezTo>
                    <a:pt x="49670" y="9574"/>
                    <a:pt x="49624" y="9576"/>
                    <a:pt x="49578" y="9578"/>
                  </a:cubicBezTo>
                  <a:cubicBezTo>
                    <a:pt x="49006" y="9364"/>
                    <a:pt x="48506" y="9316"/>
                    <a:pt x="47983" y="9293"/>
                  </a:cubicBezTo>
                  <a:lnTo>
                    <a:pt x="47911" y="9293"/>
                  </a:lnTo>
                  <a:cubicBezTo>
                    <a:pt x="47613" y="9281"/>
                    <a:pt x="47375" y="9245"/>
                    <a:pt x="47137" y="9185"/>
                  </a:cubicBezTo>
                  <a:cubicBezTo>
                    <a:pt x="46971" y="9007"/>
                    <a:pt x="46792" y="8757"/>
                    <a:pt x="46613" y="8483"/>
                  </a:cubicBezTo>
                  <a:cubicBezTo>
                    <a:pt x="46197" y="7828"/>
                    <a:pt x="45673" y="7019"/>
                    <a:pt x="44649" y="6816"/>
                  </a:cubicBezTo>
                  <a:cubicBezTo>
                    <a:pt x="44502" y="6787"/>
                    <a:pt x="44353" y="6772"/>
                    <a:pt x="44202" y="6772"/>
                  </a:cubicBezTo>
                  <a:cubicBezTo>
                    <a:pt x="43557" y="6772"/>
                    <a:pt x="42870" y="7040"/>
                    <a:pt x="42089" y="7590"/>
                  </a:cubicBezTo>
                  <a:cubicBezTo>
                    <a:pt x="42077" y="7614"/>
                    <a:pt x="42053" y="7614"/>
                    <a:pt x="42053" y="7626"/>
                  </a:cubicBezTo>
                  <a:cubicBezTo>
                    <a:pt x="41934" y="7614"/>
                    <a:pt x="41672" y="7530"/>
                    <a:pt x="41577" y="7507"/>
                  </a:cubicBezTo>
                  <a:cubicBezTo>
                    <a:pt x="41375" y="7447"/>
                    <a:pt x="41125" y="7376"/>
                    <a:pt x="40827" y="7328"/>
                  </a:cubicBezTo>
                  <a:cubicBezTo>
                    <a:pt x="40803" y="6780"/>
                    <a:pt x="40732" y="5864"/>
                    <a:pt x="39767" y="5185"/>
                  </a:cubicBezTo>
                  <a:cubicBezTo>
                    <a:pt x="39136" y="4185"/>
                    <a:pt x="38327" y="3661"/>
                    <a:pt x="37255" y="3578"/>
                  </a:cubicBezTo>
                  <a:cubicBezTo>
                    <a:pt x="37076" y="3149"/>
                    <a:pt x="36791" y="2828"/>
                    <a:pt x="36612" y="2625"/>
                  </a:cubicBezTo>
                  <a:cubicBezTo>
                    <a:pt x="36386" y="2375"/>
                    <a:pt x="36314" y="2280"/>
                    <a:pt x="36279" y="2077"/>
                  </a:cubicBezTo>
                  <a:cubicBezTo>
                    <a:pt x="36279" y="2042"/>
                    <a:pt x="36279" y="2030"/>
                    <a:pt x="36267" y="1994"/>
                  </a:cubicBezTo>
                  <a:cubicBezTo>
                    <a:pt x="36124" y="1304"/>
                    <a:pt x="35719" y="720"/>
                    <a:pt x="35136" y="387"/>
                  </a:cubicBezTo>
                  <a:cubicBezTo>
                    <a:pt x="34665" y="116"/>
                    <a:pt x="34126" y="16"/>
                    <a:pt x="33581" y="16"/>
                  </a:cubicBezTo>
                  <a:cubicBezTo>
                    <a:pt x="32857" y="16"/>
                    <a:pt x="32121" y="192"/>
                    <a:pt x="31516" y="375"/>
                  </a:cubicBezTo>
                  <a:cubicBezTo>
                    <a:pt x="31326" y="351"/>
                    <a:pt x="31076" y="292"/>
                    <a:pt x="30826" y="244"/>
                  </a:cubicBezTo>
                  <a:cubicBezTo>
                    <a:pt x="30339" y="139"/>
                    <a:pt x="29713" y="0"/>
                    <a:pt x="29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12"/>
          <p:cNvSpPr/>
          <p:nvPr/>
        </p:nvSpPr>
        <p:spPr>
          <a:xfrm>
            <a:off x="4357686" y="1643056"/>
            <a:ext cx="377058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ньому є жовтий, коричневий,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зелений кольори.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2"/>
          <p:cNvSpPr/>
          <p:nvPr/>
        </p:nvSpPr>
        <p:spPr>
          <a:xfrm>
            <a:off x="4429124" y="2643188"/>
            <a:ext cx="341471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Його голівка нагадує круг.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2"/>
          <p:cNvSpPr/>
          <p:nvPr/>
        </p:nvSpPr>
        <p:spPr>
          <a:xfrm>
            <a:off x="4429124" y="3571882"/>
            <a:ext cx="42082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Він належить до живої природи.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2"/>
          <p:cNvSpPr/>
          <p:nvPr/>
        </p:nvSpPr>
        <p:spPr>
          <a:xfrm>
            <a:off x="4429124" y="4429138"/>
            <a:ext cx="35060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Він росте у полі, на городі.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356" y="668540"/>
            <a:ext cx="2808312" cy="28083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"/>
          <p:cNvSpPr txBox="1"/>
          <p:nvPr>
            <p:ph type="title"/>
          </p:nvPr>
        </p:nvSpPr>
        <p:spPr>
          <a:xfrm>
            <a:off x="720000" y="2333725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Словничок 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7" name="Google Shape;347;p13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13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01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349" name="Google Shape;349;p13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0" name="Google Shape;350;p13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351" name="Google Shape;351;p13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13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372" name="Google Shape;372;p13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4"/>
          <p:cNvSpPr txBox="1"/>
          <p:nvPr>
            <p:ph type="title"/>
          </p:nvPr>
        </p:nvSpPr>
        <p:spPr>
          <a:xfrm>
            <a:off x="5000628" y="4214824"/>
            <a:ext cx="38520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uk-UA"/>
              <a:t>Ст. 13</a:t>
            </a:r>
            <a:endParaRPr/>
          </a:p>
        </p:txBody>
      </p:sp>
      <p:sp>
        <p:nvSpPr>
          <p:cNvPr id="383" name="Google Shape;383;p14"/>
          <p:cNvSpPr txBox="1"/>
          <p:nvPr>
            <p:ph idx="1" type="subTitle"/>
          </p:nvPr>
        </p:nvSpPr>
        <p:spPr>
          <a:xfrm>
            <a:off x="660543" y="1349549"/>
            <a:ext cx="7924016" cy="2029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uk-UA" sz="5000" u="sng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Символ</a:t>
            </a:r>
            <a:r>
              <a:rPr lang="uk-UA">
                <a:latin typeface="Lobster"/>
                <a:ea typeface="Lobster"/>
                <a:cs typeface="Lobster"/>
                <a:sym typeface="Lobster"/>
              </a:rPr>
              <a:t> – це знак, прикмета,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 умовне позначення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384" name="Google Shape;384;p14"/>
          <p:cNvCxnSpPr/>
          <p:nvPr/>
        </p:nvCxnSpPr>
        <p:spPr>
          <a:xfrm>
            <a:off x="718200" y="31759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5" name="Google Shape;385;p14"/>
          <p:cNvGrpSpPr/>
          <p:nvPr/>
        </p:nvGrpSpPr>
        <p:grpSpPr>
          <a:xfrm rot="-3149691">
            <a:off x="1368048" y="3582653"/>
            <a:ext cx="731557" cy="731473"/>
            <a:chOff x="2570475" y="2735650"/>
            <a:chExt cx="630300" cy="630175"/>
          </a:xfrm>
        </p:grpSpPr>
        <p:sp>
          <p:nvSpPr>
            <p:cNvPr id="386" name="Google Shape;386;p14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6" name="Google Shape;4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236296" y="267503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"/>
          <p:cNvSpPr txBox="1"/>
          <p:nvPr>
            <p:ph type="title"/>
          </p:nvPr>
        </p:nvSpPr>
        <p:spPr>
          <a:xfrm>
            <a:off x="719667" y="2232993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Дізнаємось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12" name="Google Shape;412;p15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15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02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414" name="Google Shape;414;p15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5" name="Google Shape;415;p15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416" name="Google Shape;416;p15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437" name="Google Shape;437;p15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6"/>
          <p:cNvSpPr txBox="1"/>
          <p:nvPr>
            <p:ph idx="6"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Державні символи України</a:t>
            </a:r>
            <a:endParaRPr>
              <a:solidFill>
                <a:srgbClr val="FFC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48" name="Google Shape;448;p16"/>
          <p:cNvSpPr txBox="1"/>
          <p:nvPr>
            <p:ph type="title"/>
          </p:nvPr>
        </p:nvSpPr>
        <p:spPr>
          <a:xfrm>
            <a:off x="720000" y="2355726"/>
            <a:ext cx="7602638" cy="7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uk-UA" u="sng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  <a:hlinkClick r:id="rId3"/>
              </a:rPr>
              <a:t>https://www.youtube.com/watch?v=ZegU1xdY65c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49" name="Google Shape;44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236296" y="267503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"/>
          <p:cNvSpPr txBox="1"/>
          <p:nvPr>
            <p:ph idx="6"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Державні символи України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Стенд “Державні символи України” (Артикул: 3-1622)" id="455" name="Google Shape;45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6413" y="1436294"/>
            <a:ext cx="4643470" cy="332691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56" name="Google Shape;4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236296" y="267503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8"/>
          <p:cNvSpPr txBox="1"/>
          <p:nvPr>
            <p:ph type="title"/>
          </p:nvPr>
        </p:nvSpPr>
        <p:spPr>
          <a:xfrm>
            <a:off x="722354" y="2206798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Наш герб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62" name="Google Shape;462;p18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p18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03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464" name="Google Shape;464;p18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5" name="Google Shape;465;p18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466" name="Google Shape;466;p18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18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487" name="Google Shape;487;p18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9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Наш державний герб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98" name="Google Shape;498;p19"/>
          <p:cNvSpPr txBox="1"/>
          <p:nvPr>
            <p:ph idx="1" type="subTitle"/>
          </p:nvPr>
        </p:nvSpPr>
        <p:spPr>
          <a:xfrm>
            <a:off x="3911775" y="2238250"/>
            <a:ext cx="41148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grpSp>
        <p:nvGrpSpPr>
          <p:cNvPr id="499" name="Google Shape;499;p19"/>
          <p:cNvGrpSpPr/>
          <p:nvPr/>
        </p:nvGrpSpPr>
        <p:grpSpPr>
          <a:xfrm>
            <a:off x="928662" y="1714494"/>
            <a:ext cx="1643074" cy="2182762"/>
            <a:chOff x="4029500" y="2911875"/>
            <a:chExt cx="1295700" cy="1691700"/>
          </a:xfrm>
        </p:grpSpPr>
        <p:sp>
          <p:nvSpPr>
            <p:cNvPr id="500" name="Google Shape;500;p19"/>
            <p:cNvSpPr/>
            <p:nvPr/>
          </p:nvSpPr>
          <p:spPr>
            <a:xfrm>
              <a:off x="4029500" y="2911875"/>
              <a:ext cx="1295700" cy="1691700"/>
            </a:xfrm>
            <a:prstGeom prst="round2SameRect">
              <a:avLst>
                <a:gd fmla="val 0" name="adj1"/>
                <a:gd fmla="val 50000" name="adj2"/>
              </a:avLst>
            </a:prstGeom>
            <a:solidFill>
              <a:schemeClr val="lt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4253268" y="3059296"/>
              <a:ext cx="848263" cy="1386505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Історія Гербу Полтави - Історія Полтави" id="502" name="Google Shape;5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0826" y="2786064"/>
            <a:ext cx="16287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Герб Києва належить приватній особі, а не місту, – Качура - Новини Києва -  Київ" id="503" name="Google Shape;503;p19"/>
          <p:cNvPicPr preferRelativeResize="0"/>
          <p:nvPr/>
        </p:nvPicPr>
        <p:blipFill rotWithShape="1">
          <a:blip r:embed="rId4">
            <a:alphaModFix/>
          </a:blip>
          <a:srcRect b="6444" l="31764" r="32610" t="9110"/>
          <a:stretch/>
        </p:blipFill>
        <p:spPr>
          <a:xfrm>
            <a:off x="2857488" y="1714494"/>
            <a:ext cx="1500198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Герб Швеції — Вікіпедія" id="504" name="Google Shape;50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607322"/>
            <a:ext cx="1571636" cy="301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236296" y="267503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06" name="Google Shape;50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3086" y="1117529"/>
            <a:ext cx="5229200" cy="39219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 b="0" l="6852" r="6842" t="0"/>
          <a:stretch/>
        </p:blipFill>
        <p:spPr>
          <a:xfrm>
            <a:off x="2285984" y="642924"/>
            <a:ext cx="4735098" cy="364965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3888" y="1203598"/>
            <a:ext cx="2360667" cy="236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0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Наш державний герб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12" name="Google Shape;512;p20"/>
          <p:cNvSpPr txBox="1"/>
          <p:nvPr>
            <p:ph idx="1" type="subTitle"/>
          </p:nvPr>
        </p:nvSpPr>
        <p:spPr>
          <a:xfrm>
            <a:off x="428596" y="4286262"/>
            <a:ext cx="41148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uk-UA" sz="1600"/>
              <a:t>Ст. 13</a:t>
            </a:r>
            <a:endParaRPr sz="1600"/>
          </a:p>
        </p:txBody>
      </p:sp>
      <p:grpSp>
        <p:nvGrpSpPr>
          <p:cNvPr id="513" name="Google Shape;513;p20"/>
          <p:cNvGrpSpPr/>
          <p:nvPr/>
        </p:nvGrpSpPr>
        <p:grpSpPr>
          <a:xfrm>
            <a:off x="1000100" y="1500180"/>
            <a:ext cx="2500330" cy="3071834"/>
            <a:chOff x="4029500" y="2911875"/>
            <a:chExt cx="1295700" cy="1691700"/>
          </a:xfrm>
        </p:grpSpPr>
        <p:sp>
          <p:nvSpPr>
            <p:cNvPr id="514" name="Google Shape;514;p20"/>
            <p:cNvSpPr/>
            <p:nvPr/>
          </p:nvSpPr>
          <p:spPr>
            <a:xfrm>
              <a:off x="4029500" y="2911875"/>
              <a:ext cx="1295700" cy="1691700"/>
            </a:xfrm>
            <a:prstGeom prst="round2SameRect">
              <a:avLst>
                <a:gd fmla="val 0" name="adj1"/>
                <a:gd fmla="val 50000" name="adj2"/>
              </a:avLst>
            </a:prstGeom>
            <a:solidFill>
              <a:schemeClr val="lt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4253268" y="3059296"/>
              <a:ext cx="848263" cy="1386505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20"/>
          <p:cNvSpPr/>
          <p:nvPr/>
        </p:nvSpPr>
        <p:spPr>
          <a:xfrm>
            <a:off x="3929058" y="2071684"/>
            <a:ext cx="4572000" cy="2785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Ти вже знаєш, що гімн, прапор і  герб належать до державних символів України. Найдавніший з них герб – «тризуб», назва якого походить від числа три. 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236296" y="267503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1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Наш державний герб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23" name="Google Shape;523;p21"/>
          <p:cNvSpPr txBox="1"/>
          <p:nvPr>
            <p:ph idx="1" type="subTitle"/>
          </p:nvPr>
        </p:nvSpPr>
        <p:spPr>
          <a:xfrm>
            <a:off x="428596" y="4286262"/>
            <a:ext cx="41148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uk-UA" sz="1600"/>
              <a:t>Ст. 13</a:t>
            </a:r>
            <a:endParaRPr sz="1600"/>
          </a:p>
        </p:txBody>
      </p:sp>
      <p:grpSp>
        <p:nvGrpSpPr>
          <p:cNvPr id="524" name="Google Shape;524;p21"/>
          <p:cNvGrpSpPr/>
          <p:nvPr/>
        </p:nvGrpSpPr>
        <p:grpSpPr>
          <a:xfrm>
            <a:off x="1000100" y="1500180"/>
            <a:ext cx="2500330" cy="3071834"/>
            <a:chOff x="4029500" y="2911875"/>
            <a:chExt cx="1295700" cy="1691700"/>
          </a:xfrm>
        </p:grpSpPr>
        <p:sp>
          <p:nvSpPr>
            <p:cNvPr id="525" name="Google Shape;525;p21"/>
            <p:cNvSpPr/>
            <p:nvPr/>
          </p:nvSpPr>
          <p:spPr>
            <a:xfrm>
              <a:off x="4029500" y="2911875"/>
              <a:ext cx="1295700" cy="1691700"/>
            </a:xfrm>
            <a:prstGeom prst="round2SameRect">
              <a:avLst>
                <a:gd fmla="val 0" name="adj1"/>
                <a:gd fmla="val 50000" name="adj2"/>
              </a:avLst>
            </a:prstGeom>
            <a:solidFill>
              <a:schemeClr val="lt1"/>
            </a:solidFill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1"/>
            <p:cNvSpPr/>
            <p:nvPr/>
          </p:nvSpPr>
          <p:spPr>
            <a:xfrm>
              <a:off x="4253268" y="3059296"/>
              <a:ext cx="848263" cy="1386505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7" name="Google Shape;527;p21"/>
          <p:cNvSpPr/>
          <p:nvPr/>
        </p:nvSpPr>
        <p:spPr>
          <a:xfrm>
            <a:off x="3589528" y="2026477"/>
            <a:ext cx="5643602" cy="27853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Це число з давніх часів вважали священним, бо воно означало найвищу досконалість. Знак був викарбуваний на печатці князя Святослава та срібних монетах князя Володимира ще за часів Київської Русі.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236296" y="267503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2"/>
          <p:cNvSpPr txBox="1"/>
          <p:nvPr>
            <p:ph type="title"/>
          </p:nvPr>
        </p:nvSpPr>
        <p:spPr>
          <a:xfrm>
            <a:off x="734695" y="2211710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Двоколор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34" name="Google Shape;534;p22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04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535" name="Google Shape;535;p22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36" name="Google Shape;536;p22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537" name="Google Shape;537;p22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2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2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558" name="Google Shape;558;p22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Державний прапор України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69" name="Google Shape;569;p23"/>
          <p:cNvSpPr txBox="1"/>
          <p:nvPr>
            <p:ph idx="4294967295" type="title"/>
          </p:nvPr>
        </p:nvSpPr>
        <p:spPr>
          <a:xfrm>
            <a:off x="720000" y="1839725"/>
            <a:ext cx="1920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uk-UA" sz="2500">
                <a:latin typeface="Arial"/>
                <a:ea typeface="Arial"/>
                <a:cs typeface="Arial"/>
                <a:sym typeface="Arial"/>
              </a:rPr>
              <a:t>Синій</a:t>
            </a:r>
            <a:endParaRPr b="1"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 txBox="1"/>
          <p:nvPr>
            <p:ph idx="4294967295" type="title"/>
          </p:nvPr>
        </p:nvSpPr>
        <p:spPr>
          <a:xfrm>
            <a:off x="6503700" y="1839725"/>
            <a:ext cx="1920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uk-UA" sz="2500">
                <a:latin typeface="Arial"/>
                <a:ea typeface="Arial"/>
                <a:cs typeface="Arial"/>
                <a:sym typeface="Arial"/>
              </a:rPr>
              <a:t>Жовтий</a:t>
            </a:r>
            <a:endParaRPr b="1"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3453000" y="2285175"/>
            <a:ext cx="2238000" cy="7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453000" y="3072175"/>
            <a:ext cx="2238000" cy="79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3" name="Google Shape;573;p23"/>
          <p:cNvGrpSpPr/>
          <p:nvPr/>
        </p:nvGrpSpPr>
        <p:grpSpPr>
          <a:xfrm>
            <a:off x="4240724" y="2569044"/>
            <a:ext cx="662549" cy="1010696"/>
            <a:chOff x="7243074" y="765324"/>
            <a:chExt cx="662549" cy="1010696"/>
          </a:xfrm>
        </p:grpSpPr>
        <p:sp>
          <p:nvSpPr>
            <p:cNvPr id="574" name="Google Shape;574;p23"/>
            <p:cNvSpPr/>
            <p:nvPr/>
          </p:nvSpPr>
          <p:spPr>
            <a:xfrm>
              <a:off x="7243074" y="765324"/>
              <a:ext cx="662549" cy="1010696"/>
            </a:xfrm>
            <a:custGeom>
              <a:rect b="b" l="l" r="r" t="t"/>
              <a:pathLst>
                <a:path extrusionOk="0" h="87696" w="57488">
                  <a:moveTo>
                    <a:pt x="28640" y="1"/>
                  </a:moveTo>
                  <a:cubicBezTo>
                    <a:pt x="28299" y="4"/>
                    <a:pt x="27957" y="49"/>
                    <a:pt x="27625" y="128"/>
                  </a:cubicBezTo>
                  <a:cubicBezTo>
                    <a:pt x="27298" y="211"/>
                    <a:pt x="26977" y="329"/>
                    <a:pt x="26673" y="477"/>
                  </a:cubicBezTo>
                  <a:cubicBezTo>
                    <a:pt x="26370" y="629"/>
                    <a:pt x="26083" y="815"/>
                    <a:pt x="25820" y="1030"/>
                  </a:cubicBezTo>
                  <a:cubicBezTo>
                    <a:pt x="25558" y="1243"/>
                    <a:pt x="25317" y="1492"/>
                    <a:pt x="25106" y="1761"/>
                  </a:cubicBezTo>
                  <a:lnTo>
                    <a:pt x="23173" y="4236"/>
                  </a:lnTo>
                  <a:cubicBezTo>
                    <a:pt x="20940" y="7087"/>
                    <a:pt x="19783" y="10653"/>
                    <a:pt x="19925" y="14274"/>
                  </a:cubicBezTo>
                  <a:lnTo>
                    <a:pt x="20021" y="16766"/>
                  </a:lnTo>
                  <a:cubicBezTo>
                    <a:pt x="18986" y="14881"/>
                    <a:pt x="17781" y="13197"/>
                    <a:pt x="16435" y="11754"/>
                  </a:cubicBezTo>
                  <a:cubicBezTo>
                    <a:pt x="15095" y="10318"/>
                    <a:pt x="13632" y="9138"/>
                    <a:pt x="12082" y="8240"/>
                  </a:cubicBezTo>
                  <a:cubicBezTo>
                    <a:pt x="11357" y="7819"/>
                    <a:pt x="10612" y="7463"/>
                    <a:pt x="9866" y="7184"/>
                  </a:cubicBezTo>
                  <a:cubicBezTo>
                    <a:pt x="9141" y="6907"/>
                    <a:pt x="8410" y="6705"/>
                    <a:pt x="7695" y="6573"/>
                  </a:cubicBezTo>
                  <a:lnTo>
                    <a:pt x="5399" y="6155"/>
                  </a:lnTo>
                  <a:cubicBezTo>
                    <a:pt x="5126" y="6104"/>
                    <a:pt x="4851" y="6079"/>
                    <a:pt x="4578" y="6079"/>
                  </a:cubicBezTo>
                  <a:cubicBezTo>
                    <a:pt x="4046" y="6079"/>
                    <a:pt x="3522" y="6173"/>
                    <a:pt x="3021" y="6352"/>
                  </a:cubicBezTo>
                  <a:cubicBezTo>
                    <a:pt x="2520" y="6535"/>
                    <a:pt x="2055" y="6801"/>
                    <a:pt x="1644" y="7143"/>
                  </a:cubicBezTo>
                  <a:cubicBezTo>
                    <a:pt x="597" y="8016"/>
                    <a:pt x="1" y="9297"/>
                    <a:pt x="1" y="10660"/>
                  </a:cubicBezTo>
                  <a:lnTo>
                    <a:pt x="1" y="68355"/>
                  </a:lnTo>
                  <a:cubicBezTo>
                    <a:pt x="1" y="68969"/>
                    <a:pt x="121" y="69570"/>
                    <a:pt x="360" y="70136"/>
                  </a:cubicBezTo>
                  <a:cubicBezTo>
                    <a:pt x="591" y="70682"/>
                    <a:pt x="922" y="71171"/>
                    <a:pt x="1340" y="71589"/>
                  </a:cubicBezTo>
                  <a:cubicBezTo>
                    <a:pt x="1761" y="72010"/>
                    <a:pt x="2251" y="72342"/>
                    <a:pt x="2797" y="72573"/>
                  </a:cubicBezTo>
                  <a:cubicBezTo>
                    <a:pt x="3363" y="72811"/>
                    <a:pt x="3960" y="72932"/>
                    <a:pt x="4578" y="72932"/>
                  </a:cubicBezTo>
                  <a:lnTo>
                    <a:pt x="13967" y="72932"/>
                  </a:lnTo>
                  <a:cubicBezTo>
                    <a:pt x="14416" y="73999"/>
                    <a:pt x="14961" y="75062"/>
                    <a:pt x="15589" y="76104"/>
                  </a:cubicBezTo>
                  <a:cubicBezTo>
                    <a:pt x="16342" y="77357"/>
                    <a:pt x="17228" y="78600"/>
                    <a:pt x="18227" y="79801"/>
                  </a:cubicBezTo>
                  <a:cubicBezTo>
                    <a:pt x="19027" y="80771"/>
                    <a:pt x="19904" y="81721"/>
                    <a:pt x="20832" y="82618"/>
                  </a:cubicBezTo>
                  <a:cubicBezTo>
                    <a:pt x="21516" y="83281"/>
                    <a:pt x="22217" y="83909"/>
                    <a:pt x="22914" y="84482"/>
                  </a:cubicBezTo>
                  <a:lnTo>
                    <a:pt x="22952" y="84513"/>
                  </a:lnTo>
                  <a:lnTo>
                    <a:pt x="26003" y="86791"/>
                  </a:lnTo>
                  <a:cubicBezTo>
                    <a:pt x="26403" y="87088"/>
                    <a:pt x="26846" y="87316"/>
                    <a:pt x="27322" y="87471"/>
                  </a:cubicBezTo>
                  <a:cubicBezTo>
                    <a:pt x="27781" y="87619"/>
                    <a:pt x="28261" y="87696"/>
                    <a:pt x="28744" y="87696"/>
                  </a:cubicBezTo>
                  <a:cubicBezTo>
                    <a:pt x="29228" y="87696"/>
                    <a:pt x="29707" y="87619"/>
                    <a:pt x="30166" y="87471"/>
                  </a:cubicBezTo>
                  <a:cubicBezTo>
                    <a:pt x="30639" y="87316"/>
                    <a:pt x="31081" y="87088"/>
                    <a:pt x="31478" y="86791"/>
                  </a:cubicBezTo>
                  <a:lnTo>
                    <a:pt x="34353" y="84654"/>
                  </a:lnTo>
                  <a:lnTo>
                    <a:pt x="34568" y="84485"/>
                  </a:lnTo>
                  <a:lnTo>
                    <a:pt x="34605" y="84458"/>
                  </a:lnTo>
                  <a:cubicBezTo>
                    <a:pt x="35299" y="83885"/>
                    <a:pt x="35997" y="83260"/>
                    <a:pt x="36680" y="82601"/>
                  </a:cubicBezTo>
                  <a:cubicBezTo>
                    <a:pt x="37605" y="81703"/>
                    <a:pt x="38478" y="80757"/>
                    <a:pt x="39279" y="79790"/>
                  </a:cubicBezTo>
                  <a:cubicBezTo>
                    <a:pt x="40270" y="78589"/>
                    <a:pt x="41157" y="77351"/>
                    <a:pt x="41906" y="76097"/>
                  </a:cubicBezTo>
                  <a:cubicBezTo>
                    <a:pt x="42531" y="75058"/>
                    <a:pt x="43076" y="73995"/>
                    <a:pt x="43525" y="72932"/>
                  </a:cubicBezTo>
                  <a:lnTo>
                    <a:pt x="52911" y="72932"/>
                  </a:lnTo>
                  <a:cubicBezTo>
                    <a:pt x="53525" y="72932"/>
                    <a:pt x="54126" y="72811"/>
                    <a:pt x="54692" y="72573"/>
                  </a:cubicBezTo>
                  <a:cubicBezTo>
                    <a:pt x="55238" y="72342"/>
                    <a:pt x="55727" y="72010"/>
                    <a:pt x="56145" y="71589"/>
                  </a:cubicBezTo>
                  <a:cubicBezTo>
                    <a:pt x="56566" y="71171"/>
                    <a:pt x="56895" y="70682"/>
                    <a:pt x="57126" y="70136"/>
                  </a:cubicBezTo>
                  <a:cubicBezTo>
                    <a:pt x="57367" y="69570"/>
                    <a:pt x="57488" y="68969"/>
                    <a:pt x="57488" y="68355"/>
                  </a:cubicBezTo>
                  <a:lnTo>
                    <a:pt x="57488" y="10764"/>
                  </a:lnTo>
                  <a:cubicBezTo>
                    <a:pt x="57488" y="9452"/>
                    <a:pt x="56925" y="8199"/>
                    <a:pt x="55942" y="7332"/>
                  </a:cubicBezTo>
                  <a:cubicBezTo>
                    <a:pt x="55103" y="6590"/>
                    <a:pt x="54026" y="6183"/>
                    <a:pt x="52907" y="6183"/>
                  </a:cubicBezTo>
                  <a:cubicBezTo>
                    <a:pt x="52721" y="6183"/>
                    <a:pt x="52531" y="6193"/>
                    <a:pt x="52345" y="6217"/>
                  </a:cubicBezTo>
                  <a:lnTo>
                    <a:pt x="50159" y="6490"/>
                  </a:lnTo>
                  <a:cubicBezTo>
                    <a:pt x="48282" y="6721"/>
                    <a:pt x="46477" y="7339"/>
                    <a:pt x="44799" y="8330"/>
                  </a:cubicBezTo>
                  <a:cubicBezTo>
                    <a:pt x="43176" y="9286"/>
                    <a:pt x="41668" y="10587"/>
                    <a:pt x="40321" y="12203"/>
                  </a:cubicBezTo>
                  <a:cubicBezTo>
                    <a:pt x="39352" y="13363"/>
                    <a:pt x="38462" y="14685"/>
                    <a:pt x="37660" y="16155"/>
                  </a:cubicBezTo>
                  <a:lnTo>
                    <a:pt x="37737" y="14523"/>
                  </a:lnTo>
                  <a:cubicBezTo>
                    <a:pt x="37912" y="10691"/>
                    <a:pt x="36660" y="6956"/>
                    <a:pt x="34202" y="4008"/>
                  </a:cubicBezTo>
                  <a:lnTo>
                    <a:pt x="32234" y="1647"/>
                  </a:lnTo>
                  <a:cubicBezTo>
                    <a:pt x="31361" y="601"/>
                    <a:pt x="30080" y="1"/>
                    <a:pt x="28717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7308384" y="837562"/>
              <a:ext cx="532547" cy="870460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76" name="Google Shape;576;p23"/>
          <p:cNvCxnSpPr>
            <a:stCxn id="569" idx="3"/>
            <a:endCxn id="571" idx="1"/>
          </p:cNvCxnSpPr>
          <p:nvPr/>
        </p:nvCxnSpPr>
        <p:spPr>
          <a:xfrm>
            <a:off x="2640300" y="2068325"/>
            <a:ext cx="812700" cy="6123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p23"/>
          <p:cNvCxnSpPr>
            <a:stCxn id="572" idx="3"/>
            <a:endCxn id="570" idx="1"/>
          </p:cNvCxnSpPr>
          <p:nvPr/>
        </p:nvCxnSpPr>
        <p:spPr>
          <a:xfrm flipH="1" rot="10800000">
            <a:off x="5691000" y="2068225"/>
            <a:ext cx="812700" cy="13995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78" name="Google Shape;5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263256" y="2931790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Волошка - лікувальні властивості" id="583" name="Google Shape;58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20" y="357172"/>
            <a:ext cx="2381978" cy="157163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СИНЮХА" id="584" name="Google Shape;58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488" y="357172"/>
            <a:ext cx="2317763" cy="15255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Синє небо. Літнє небо. Хмари на небі - шпалери на робочий стіл" id="585" name="Google Shape;58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9256" y="285734"/>
            <a:ext cx="2705100" cy="16859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Насіння пшениця Городниця Інститут фізіології рослин і генетики" id="586" name="Google Shape;58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910" y="3000378"/>
            <a:ext cx="2358928" cy="157163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Рецепти поминальних обрядових хлібів | Музей Івана Гончара" id="587" name="Google Shape;587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14678" y="3000378"/>
            <a:ext cx="2731369" cy="150494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Соняшник: що любить і чого боїться «квітка сонця» — Агробізнес сьогодні" id="588" name="Google Shape;588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43636" y="2928940"/>
            <a:ext cx="2500330" cy="15798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5"/>
          <p:cNvSpPr txBox="1"/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Державний прапор України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94" name="Google Shape;594;p25"/>
          <p:cNvSpPr txBox="1"/>
          <p:nvPr>
            <p:ph idx="4294967295" type="subTitle"/>
          </p:nvPr>
        </p:nvSpPr>
        <p:spPr>
          <a:xfrm>
            <a:off x="6503700" y="2296925"/>
            <a:ext cx="2426018" cy="20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None/>
            </a:pPr>
            <a:r>
              <a:rPr b="1" i="0" lang="uk-UA" sz="4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Жовті колоски</a:t>
            </a:r>
            <a:endParaRPr b="1" i="0" sz="4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5"/>
          <p:cNvSpPr txBox="1"/>
          <p:nvPr>
            <p:ph idx="4294967295" type="subTitle"/>
          </p:nvPr>
        </p:nvSpPr>
        <p:spPr>
          <a:xfrm>
            <a:off x="720000" y="2296925"/>
            <a:ext cx="2208926" cy="20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None/>
            </a:pPr>
            <a:r>
              <a:rPr b="1" i="0" lang="uk-UA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Синє небо</a:t>
            </a:r>
            <a:endParaRPr b="1" i="0" sz="5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5"/>
          <p:cNvSpPr txBox="1"/>
          <p:nvPr>
            <p:ph idx="4294967295" type="title"/>
          </p:nvPr>
        </p:nvSpPr>
        <p:spPr>
          <a:xfrm>
            <a:off x="720000" y="1839725"/>
            <a:ext cx="1920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uk-UA" sz="2500">
                <a:latin typeface="Arial"/>
                <a:ea typeface="Arial"/>
                <a:cs typeface="Arial"/>
                <a:sym typeface="Arial"/>
              </a:rPr>
              <a:t>Синій</a:t>
            </a:r>
            <a:endParaRPr b="1"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5"/>
          <p:cNvSpPr txBox="1"/>
          <p:nvPr>
            <p:ph idx="4294967295" type="title"/>
          </p:nvPr>
        </p:nvSpPr>
        <p:spPr>
          <a:xfrm>
            <a:off x="6503700" y="1839725"/>
            <a:ext cx="1920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uk-UA" sz="2500">
                <a:latin typeface="Arial"/>
                <a:ea typeface="Arial"/>
                <a:cs typeface="Arial"/>
                <a:sym typeface="Arial"/>
              </a:rPr>
              <a:t>Жовтий</a:t>
            </a:r>
            <a:endParaRPr b="1"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5"/>
          <p:cNvSpPr/>
          <p:nvPr/>
        </p:nvSpPr>
        <p:spPr>
          <a:xfrm>
            <a:off x="3453000" y="2285175"/>
            <a:ext cx="2238000" cy="7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5"/>
          <p:cNvSpPr/>
          <p:nvPr/>
        </p:nvSpPr>
        <p:spPr>
          <a:xfrm>
            <a:off x="3453000" y="3072175"/>
            <a:ext cx="2238000" cy="79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0" name="Google Shape;600;p25"/>
          <p:cNvGrpSpPr/>
          <p:nvPr/>
        </p:nvGrpSpPr>
        <p:grpSpPr>
          <a:xfrm>
            <a:off x="4240724" y="2569044"/>
            <a:ext cx="662549" cy="1010696"/>
            <a:chOff x="7243074" y="765324"/>
            <a:chExt cx="662549" cy="1010696"/>
          </a:xfrm>
        </p:grpSpPr>
        <p:sp>
          <p:nvSpPr>
            <p:cNvPr id="601" name="Google Shape;601;p25"/>
            <p:cNvSpPr/>
            <p:nvPr/>
          </p:nvSpPr>
          <p:spPr>
            <a:xfrm>
              <a:off x="7243074" y="765324"/>
              <a:ext cx="662549" cy="1010696"/>
            </a:xfrm>
            <a:custGeom>
              <a:rect b="b" l="l" r="r" t="t"/>
              <a:pathLst>
                <a:path extrusionOk="0" h="87696" w="57488">
                  <a:moveTo>
                    <a:pt x="28640" y="1"/>
                  </a:moveTo>
                  <a:cubicBezTo>
                    <a:pt x="28299" y="4"/>
                    <a:pt x="27957" y="49"/>
                    <a:pt x="27625" y="128"/>
                  </a:cubicBezTo>
                  <a:cubicBezTo>
                    <a:pt x="27298" y="211"/>
                    <a:pt x="26977" y="329"/>
                    <a:pt x="26673" y="477"/>
                  </a:cubicBezTo>
                  <a:cubicBezTo>
                    <a:pt x="26370" y="629"/>
                    <a:pt x="26083" y="815"/>
                    <a:pt x="25820" y="1030"/>
                  </a:cubicBezTo>
                  <a:cubicBezTo>
                    <a:pt x="25558" y="1243"/>
                    <a:pt x="25317" y="1492"/>
                    <a:pt x="25106" y="1761"/>
                  </a:cubicBezTo>
                  <a:lnTo>
                    <a:pt x="23173" y="4236"/>
                  </a:lnTo>
                  <a:cubicBezTo>
                    <a:pt x="20940" y="7087"/>
                    <a:pt x="19783" y="10653"/>
                    <a:pt x="19925" y="14274"/>
                  </a:cubicBezTo>
                  <a:lnTo>
                    <a:pt x="20021" y="16766"/>
                  </a:lnTo>
                  <a:cubicBezTo>
                    <a:pt x="18986" y="14881"/>
                    <a:pt x="17781" y="13197"/>
                    <a:pt x="16435" y="11754"/>
                  </a:cubicBezTo>
                  <a:cubicBezTo>
                    <a:pt x="15095" y="10318"/>
                    <a:pt x="13632" y="9138"/>
                    <a:pt x="12082" y="8240"/>
                  </a:cubicBezTo>
                  <a:cubicBezTo>
                    <a:pt x="11357" y="7819"/>
                    <a:pt x="10612" y="7463"/>
                    <a:pt x="9866" y="7184"/>
                  </a:cubicBezTo>
                  <a:cubicBezTo>
                    <a:pt x="9141" y="6907"/>
                    <a:pt x="8410" y="6705"/>
                    <a:pt x="7695" y="6573"/>
                  </a:cubicBezTo>
                  <a:lnTo>
                    <a:pt x="5399" y="6155"/>
                  </a:lnTo>
                  <a:cubicBezTo>
                    <a:pt x="5126" y="6104"/>
                    <a:pt x="4851" y="6079"/>
                    <a:pt x="4578" y="6079"/>
                  </a:cubicBezTo>
                  <a:cubicBezTo>
                    <a:pt x="4046" y="6079"/>
                    <a:pt x="3522" y="6173"/>
                    <a:pt x="3021" y="6352"/>
                  </a:cubicBezTo>
                  <a:cubicBezTo>
                    <a:pt x="2520" y="6535"/>
                    <a:pt x="2055" y="6801"/>
                    <a:pt x="1644" y="7143"/>
                  </a:cubicBezTo>
                  <a:cubicBezTo>
                    <a:pt x="597" y="8016"/>
                    <a:pt x="1" y="9297"/>
                    <a:pt x="1" y="10660"/>
                  </a:cubicBezTo>
                  <a:lnTo>
                    <a:pt x="1" y="68355"/>
                  </a:lnTo>
                  <a:cubicBezTo>
                    <a:pt x="1" y="68969"/>
                    <a:pt x="121" y="69570"/>
                    <a:pt x="360" y="70136"/>
                  </a:cubicBezTo>
                  <a:cubicBezTo>
                    <a:pt x="591" y="70682"/>
                    <a:pt x="922" y="71171"/>
                    <a:pt x="1340" y="71589"/>
                  </a:cubicBezTo>
                  <a:cubicBezTo>
                    <a:pt x="1761" y="72010"/>
                    <a:pt x="2251" y="72342"/>
                    <a:pt x="2797" y="72573"/>
                  </a:cubicBezTo>
                  <a:cubicBezTo>
                    <a:pt x="3363" y="72811"/>
                    <a:pt x="3960" y="72932"/>
                    <a:pt x="4578" y="72932"/>
                  </a:cubicBezTo>
                  <a:lnTo>
                    <a:pt x="13967" y="72932"/>
                  </a:lnTo>
                  <a:cubicBezTo>
                    <a:pt x="14416" y="73999"/>
                    <a:pt x="14961" y="75062"/>
                    <a:pt x="15589" y="76104"/>
                  </a:cubicBezTo>
                  <a:cubicBezTo>
                    <a:pt x="16342" y="77357"/>
                    <a:pt x="17228" y="78600"/>
                    <a:pt x="18227" y="79801"/>
                  </a:cubicBezTo>
                  <a:cubicBezTo>
                    <a:pt x="19027" y="80771"/>
                    <a:pt x="19904" y="81721"/>
                    <a:pt x="20832" y="82618"/>
                  </a:cubicBezTo>
                  <a:cubicBezTo>
                    <a:pt x="21516" y="83281"/>
                    <a:pt x="22217" y="83909"/>
                    <a:pt x="22914" y="84482"/>
                  </a:cubicBezTo>
                  <a:lnTo>
                    <a:pt x="22952" y="84513"/>
                  </a:lnTo>
                  <a:lnTo>
                    <a:pt x="26003" y="86791"/>
                  </a:lnTo>
                  <a:cubicBezTo>
                    <a:pt x="26403" y="87088"/>
                    <a:pt x="26846" y="87316"/>
                    <a:pt x="27322" y="87471"/>
                  </a:cubicBezTo>
                  <a:cubicBezTo>
                    <a:pt x="27781" y="87619"/>
                    <a:pt x="28261" y="87696"/>
                    <a:pt x="28744" y="87696"/>
                  </a:cubicBezTo>
                  <a:cubicBezTo>
                    <a:pt x="29228" y="87696"/>
                    <a:pt x="29707" y="87619"/>
                    <a:pt x="30166" y="87471"/>
                  </a:cubicBezTo>
                  <a:cubicBezTo>
                    <a:pt x="30639" y="87316"/>
                    <a:pt x="31081" y="87088"/>
                    <a:pt x="31478" y="86791"/>
                  </a:cubicBezTo>
                  <a:lnTo>
                    <a:pt x="34353" y="84654"/>
                  </a:lnTo>
                  <a:lnTo>
                    <a:pt x="34568" y="84485"/>
                  </a:lnTo>
                  <a:lnTo>
                    <a:pt x="34605" y="84458"/>
                  </a:lnTo>
                  <a:cubicBezTo>
                    <a:pt x="35299" y="83885"/>
                    <a:pt x="35997" y="83260"/>
                    <a:pt x="36680" y="82601"/>
                  </a:cubicBezTo>
                  <a:cubicBezTo>
                    <a:pt x="37605" y="81703"/>
                    <a:pt x="38478" y="80757"/>
                    <a:pt x="39279" y="79790"/>
                  </a:cubicBezTo>
                  <a:cubicBezTo>
                    <a:pt x="40270" y="78589"/>
                    <a:pt x="41157" y="77351"/>
                    <a:pt x="41906" y="76097"/>
                  </a:cubicBezTo>
                  <a:cubicBezTo>
                    <a:pt x="42531" y="75058"/>
                    <a:pt x="43076" y="73995"/>
                    <a:pt x="43525" y="72932"/>
                  </a:cubicBezTo>
                  <a:lnTo>
                    <a:pt x="52911" y="72932"/>
                  </a:lnTo>
                  <a:cubicBezTo>
                    <a:pt x="53525" y="72932"/>
                    <a:pt x="54126" y="72811"/>
                    <a:pt x="54692" y="72573"/>
                  </a:cubicBezTo>
                  <a:cubicBezTo>
                    <a:pt x="55238" y="72342"/>
                    <a:pt x="55727" y="72010"/>
                    <a:pt x="56145" y="71589"/>
                  </a:cubicBezTo>
                  <a:cubicBezTo>
                    <a:pt x="56566" y="71171"/>
                    <a:pt x="56895" y="70682"/>
                    <a:pt x="57126" y="70136"/>
                  </a:cubicBezTo>
                  <a:cubicBezTo>
                    <a:pt x="57367" y="69570"/>
                    <a:pt x="57488" y="68969"/>
                    <a:pt x="57488" y="68355"/>
                  </a:cubicBezTo>
                  <a:lnTo>
                    <a:pt x="57488" y="10764"/>
                  </a:lnTo>
                  <a:cubicBezTo>
                    <a:pt x="57488" y="9452"/>
                    <a:pt x="56925" y="8199"/>
                    <a:pt x="55942" y="7332"/>
                  </a:cubicBezTo>
                  <a:cubicBezTo>
                    <a:pt x="55103" y="6590"/>
                    <a:pt x="54026" y="6183"/>
                    <a:pt x="52907" y="6183"/>
                  </a:cubicBezTo>
                  <a:cubicBezTo>
                    <a:pt x="52721" y="6183"/>
                    <a:pt x="52531" y="6193"/>
                    <a:pt x="52345" y="6217"/>
                  </a:cubicBezTo>
                  <a:lnTo>
                    <a:pt x="50159" y="6490"/>
                  </a:lnTo>
                  <a:cubicBezTo>
                    <a:pt x="48282" y="6721"/>
                    <a:pt x="46477" y="7339"/>
                    <a:pt x="44799" y="8330"/>
                  </a:cubicBezTo>
                  <a:cubicBezTo>
                    <a:pt x="43176" y="9286"/>
                    <a:pt x="41668" y="10587"/>
                    <a:pt x="40321" y="12203"/>
                  </a:cubicBezTo>
                  <a:cubicBezTo>
                    <a:pt x="39352" y="13363"/>
                    <a:pt x="38462" y="14685"/>
                    <a:pt x="37660" y="16155"/>
                  </a:cubicBezTo>
                  <a:lnTo>
                    <a:pt x="37737" y="14523"/>
                  </a:lnTo>
                  <a:cubicBezTo>
                    <a:pt x="37912" y="10691"/>
                    <a:pt x="36660" y="6956"/>
                    <a:pt x="34202" y="4008"/>
                  </a:cubicBezTo>
                  <a:lnTo>
                    <a:pt x="32234" y="1647"/>
                  </a:lnTo>
                  <a:cubicBezTo>
                    <a:pt x="31361" y="601"/>
                    <a:pt x="30080" y="1"/>
                    <a:pt x="28717" y="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7308384" y="837562"/>
              <a:ext cx="532547" cy="870460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03" name="Google Shape;603;p25"/>
          <p:cNvCxnSpPr>
            <a:stCxn id="596" idx="3"/>
            <a:endCxn id="598" idx="1"/>
          </p:cNvCxnSpPr>
          <p:nvPr/>
        </p:nvCxnSpPr>
        <p:spPr>
          <a:xfrm>
            <a:off x="2640300" y="2068325"/>
            <a:ext cx="812700" cy="6123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4" name="Google Shape;604;p25"/>
          <p:cNvCxnSpPr>
            <a:stCxn id="599" idx="3"/>
            <a:endCxn id="597" idx="1"/>
          </p:cNvCxnSpPr>
          <p:nvPr/>
        </p:nvCxnSpPr>
        <p:spPr>
          <a:xfrm flipH="1" rot="10800000">
            <a:off x="5691000" y="2068225"/>
            <a:ext cx="812700" cy="13995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5" name="Google Shape;6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308304" y="162933"/>
            <a:ext cx="1700052" cy="170005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6"/>
          <p:cNvSpPr txBox="1"/>
          <p:nvPr>
            <p:ph type="title"/>
          </p:nvPr>
        </p:nvSpPr>
        <p:spPr>
          <a:xfrm>
            <a:off x="357158" y="4143386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 sz="2000"/>
              <a:t>Ст. 10 </a:t>
            </a:r>
            <a:br>
              <a:rPr lang="uk-UA" sz="2000"/>
            </a:br>
            <a:r>
              <a:rPr lang="uk-UA" sz="2000"/>
              <a:t>Впр. 4 </a:t>
            </a:r>
            <a:endParaRPr sz="2000"/>
          </a:p>
        </p:txBody>
      </p:sp>
      <p:sp>
        <p:nvSpPr>
          <p:cNvPr id="611" name="Google Shape;611;p26"/>
          <p:cNvSpPr txBox="1"/>
          <p:nvPr/>
        </p:nvSpPr>
        <p:spPr>
          <a:xfrm>
            <a:off x="720000" y="-88353"/>
            <a:ext cx="7638214" cy="1444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0" i="0" lang="uk-UA" sz="23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4. Якого кольору Державний Прапор України?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0" i="0" lang="uk-UA" sz="23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Обери, обведи правильну відповідь і зафарбуй.</a:t>
            </a:r>
            <a:endParaRPr/>
          </a:p>
        </p:txBody>
      </p:sp>
      <p:sp>
        <p:nvSpPr>
          <p:cNvPr id="612" name="Google Shape;612;p26"/>
          <p:cNvSpPr txBox="1"/>
          <p:nvPr/>
        </p:nvSpPr>
        <p:spPr>
          <a:xfrm>
            <a:off x="611560" y="2122342"/>
            <a:ext cx="56166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b="1" i="0" lang="uk-UA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синьо-жовтий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Б</a:t>
            </a:r>
            <a:r>
              <a:rPr b="1" i="0" lang="uk-UA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жовто-блакитний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b="1" i="0" lang="uk-UA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блакитно-жовтий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b="1" i="0" lang="uk-UA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жовто-синій</a:t>
            </a:r>
            <a:endParaRPr/>
          </a:p>
        </p:txBody>
      </p:sp>
      <p:sp>
        <p:nvSpPr>
          <p:cNvPr id="613" name="Google Shape;613;p26"/>
          <p:cNvSpPr/>
          <p:nvPr/>
        </p:nvSpPr>
        <p:spPr>
          <a:xfrm>
            <a:off x="5591607" y="1877367"/>
            <a:ext cx="2952328" cy="1164194"/>
          </a:xfrm>
          <a:prstGeom prst="flowChartPunchedTap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6"/>
          <p:cNvSpPr/>
          <p:nvPr/>
        </p:nvSpPr>
        <p:spPr>
          <a:xfrm>
            <a:off x="5364088" y="1995686"/>
            <a:ext cx="227519" cy="295232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6"/>
          <p:cNvSpPr/>
          <p:nvPr/>
        </p:nvSpPr>
        <p:spPr>
          <a:xfrm>
            <a:off x="5591607" y="2814764"/>
            <a:ext cx="2952328" cy="1164194"/>
          </a:xfrm>
          <a:prstGeom prst="flowChartPunchedTap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7"/>
          <p:cNvSpPr txBox="1"/>
          <p:nvPr>
            <p:ph type="title"/>
          </p:nvPr>
        </p:nvSpPr>
        <p:spPr>
          <a:xfrm>
            <a:off x="357158" y="4143386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 sz="2000"/>
              <a:t>Ст. 10 </a:t>
            </a:r>
            <a:br>
              <a:rPr lang="uk-UA" sz="2000"/>
            </a:br>
            <a:r>
              <a:rPr lang="uk-UA" sz="2000"/>
              <a:t>Впр. 4 </a:t>
            </a:r>
            <a:endParaRPr sz="2000"/>
          </a:p>
        </p:txBody>
      </p:sp>
      <p:sp>
        <p:nvSpPr>
          <p:cNvPr id="621" name="Google Shape;621;p27"/>
          <p:cNvSpPr txBox="1"/>
          <p:nvPr/>
        </p:nvSpPr>
        <p:spPr>
          <a:xfrm>
            <a:off x="720000" y="-88353"/>
            <a:ext cx="7638214" cy="1444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0" i="0" lang="uk-UA" sz="23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4. Якого кольору Державний Прапор України?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0" i="0" lang="uk-UA" sz="23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Обери, обведи правильну відповідь і зафарбуй.</a:t>
            </a:r>
            <a:endParaRPr/>
          </a:p>
        </p:txBody>
      </p:sp>
      <p:sp>
        <p:nvSpPr>
          <p:cNvPr id="622" name="Google Shape;622;p27"/>
          <p:cNvSpPr txBox="1"/>
          <p:nvPr/>
        </p:nvSpPr>
        <p:spPr>
          <a:xfrm>
            <a:off x="611560" y="2122342"/>
            <a:ext cx="56166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b="1" i="0" lang="uk-UA" sz="3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uk-UA" sz="3000" u="sng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синьо-</a:t>
            </a:r>
            <a:r>
              <a:rPr b="1" i="0" lang="uk-UA" sz="3000" u="sng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жовтий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Б</a:t>
            </a:r>
            <a:r>
              <a:rPr b="1" i="0" lang="uk-UA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жовто-блакитний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b="1" i="0" lang="uk-UA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блакитно-жовтий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1" i="0" lang="uk-UA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b="1" i="0" lang="uk-UA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жовто-синій</a:t>
            </a:r>
            <a:endParaRPr/>
          </a:p>
        </p:txBody>
      </p:sp>
      <p:sp>
        <p:nvSpPr>
          <p:cNvPr id="623" name="Google Shape;623;p27"/>
          <p:cNvSpPr/>
          <p:nvPr/>
        </p:nvSpPr>
        <p:spPr>
          <a:xfrm>
            <a:off x="5591607" y="1839604"/>
            <a:ext cx="2952328" cy="2160240"/>
          </a:xfrm>
          <a:prstGeom prst="flowChartPunchedTap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5364088" y="1995686"/>
            <a:ext cx="227519" cy="2952328"/>
          </a:xfrm>
          <a:prstGeom prst="rect">
            <a:avLst/>
          </a:prstGeom>
          <a:solidFill>
            <a:srgbClr val="6A410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5603102" y="1839604"/>
            <a:ext cx="2940833" cy="1232816"/>
          </a:xfrm>
          <a:prstGeom prst="flowChartPunchedTape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5603102" y="2838799"/>
            <a:ext cx="2940833" cy="1232816"/>
          </a:xfrm>
          <a:prstGeom prst="flowChartPunchedTape">
            <a:avLst/>
          </a:pr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8"/>
          <p:cNvSpPr txBox="1"/>
          <p:nvPr>
            <p:ph type="title"/>
          </p:nvPr>
        </p:nvSpPr>
        <p:spPr>
          <a:xfrm>
            <a:off x="720000" y="2333725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Пісенна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32" name="Google Shape;632;p28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3" name="Google Shape;633;p28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05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634" name="Google Shape;634;p28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35" name="Google Shape;635;p28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636" name="Google Shape;636;p28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28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657" name="Google Shape;657;p28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9"/>
          <p:cNvSpPr txBox="1"/>
          <p:nvPr>
            <p:ph type="title"/>
          </p:nvPr>
        </p:nvSpPr>
        <p:spPr>
          <a:xfrm>
            <a:off x="0" y="3790959"/>
            <a:ext cx="3786214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 sz="3000">
                <a:latin typeface="Lobster"/>
                <a:ea typeface="Lobster"/>
                <a:cs typeface="Lobster"/>
                <a:sym typeface="Lobster"/>
              </a:rPr>
              <a:t>Павло Чубинський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68" name="Google Shape;668;p29"/>
          <p:cNvSpPr txBox="1"/>
          <p:nvPr>
            <p:ph idx="1" type="body"/>
          </p:nvPr>
        </p:nvSpPr>
        <p:spPr>
          <a:xfrm>
            <a:off x="720000" y="2062100"/>
            <a:ext cx="4572000" cy="2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None/>
            </a:pPr>
            <a:r>
              <a:t/>
            </a:r>
            <a:endParaRPr/>
          </a:p>
        </p:txBody>
      </p:sp>
      <p:pic>
        <p:nvPicPr>
          <p:cNvPr descr="гімн України пластик стенд символіка 43" id="669" name="Google Shape;66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0364" y="521437"/>
            <a:ext cx="3143272" cy="31432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Національна історична бібліотека України" id="670" name="Google Shape;67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034" y="491941"/>
            <a:ext cx="2312498" cy="333826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71" name="Google Shape;671;p29"/>
          <p:cNvSpPr txBox="1"/>
          <p:nvPr/>
        </p:nvSpPr>
        <p:spPr>
          <a:xfrm>
            <a:off x="5382105" y="3790959"/>
            <a:ext cx="3786214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greya"/>
              <a:buNone/>
            </a:pPr>
            <a:r>
              <a:rPr b="0" i="0" lang="uk-UA" sz="3000" u="none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Михайло Вербицький</a:t>
            </a:r>
            <a:endParaRPr b="0" i="0" sz="3000" u="none" cap="none" strike="noStrike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1815- народився Михайло Вербицький, композитор" id="672" name="Google Shape;67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1469" y="404806"/>
            <a:ext cx="2374769" cy="33575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/>
          <p:nvPr>
            <p:ph type="ctrTitle"/>
          </p:nvPr>
        </p:nvSpPr>
        <p:spPr>
          <a:xfrm>
            <a:off x="214282" y="214296"/>
            <a:ext cx="8781222" cy="17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uk-UA" sz="5000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Гра “НАЗВИ ЕМОЦІЮ”</a:t>
            </a:r>
            <a:endParaRPr sz="5000">
              <a:solidFill>
                <a:srgbClr val="FFC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5" name="Google Shape;165;p3"/>
          <p:cNvSpPr txBox="1"/>
          <p:nvPr/>
        </p:nvSpPr>
        <p:spPr>
          <a:xfrm>
            <a:off x="0" y="4357700"/>
            <a:ext cx="91440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None/>
            </a:pPr>
            <a:r>
              <a:rPr b="0" i="0" lang="uk-UA" sz="1400" u="sng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https://www.youtube.com/watch?v=8SQkaLUXUBQ&amp;list=PLUn2SlP85tNt29QZUXUPJFx3UYY69kVoI&amp;index=9 </a:t>
            </a:r>
            <a:endParaRPr b="0" i="0" sz="1400" u="none" cap="none" strike="noStrike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Для донечки Набір цукрових прикрас №2" id="166" name="Google Shape;16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936" y="1508358"/>
            <a:ext cx="3929050" cy="26193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67" name="Google Shape;16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7956" y="2067694"/>
            <a:ext cx="1400944" cy="140094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0"/>
          <p:cNvSpPr txBox="1"/>
          <p:nvPr>
            <p:ph type="title"/>
          </p:nvPr>
        </p:nvSpPr>
        <p:spPr>
          <a:xfrm>
            <a:off x="714348" y="285734"/>
            <a:ext cx="8001055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Гімн</a:t>
            </a:r>
            <a:r>
              <a:rPr lang="uk-UA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 України</a:t>
            </a:r>
            <a:endParaRPr>
              <a:solidFill>
                <a:srgbClr val="FFC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678" name="Google Shape;678;p30"/>
          <p:cNvCxnSpPr/>
          <p:nvPr/>
        </p:nvCxnSpPr>
        <p:spPr>
          <a:xfrm>
            <a:off x="718200" y="53999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9" name="Google Shape;679;p30"/>
          <p:cNvCxnSpPr/>
          <p:nvPr/>
        </p:nvCxnSpPr>
        <p:spPr>
          <a:xfrm>
            <a:off x="718200" y="460349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80" name="Google Shape;680;p30"/>
          <p:cNvGrpSpPr/>
          <p:nvPr/>
        </p:nvGrpSpPr>
        <p:grpSpPr>
          <a:xfrm rot="899897">
            <a:off x="6442560" y="4010488"/>
            <a:ext cx="613123" cy="914305"/>
            <a:chOff x="5458025" y="2735575"/>
            <a:chExt cx="424025" cy="630150"/>
          </a:xfrm>
        </p:grpSpPr>
        <p:sp>
          <p:nvSpPr>
            <p:cNvPr id="681" name="Google Shape;681;p30"/>
            <p:cNvSpPr/>
            <p:nvPr/>
          </p:nvSpPr>
          <p:spPr>
            <a:xfrm>
              <a:off x="5458025" y="2735575"/>
              <a:ext cx="424025" cy="630150"/>
            </a:xfrm>
            <a:custGeom>
              <a:rect b="b" l="l" r="r" t="t"/>
              <a:pathLst>
                <a:path extrusionOk="0" h="25206" w="16961">
                  <a:moveTo>
                    <a:pt x="4787" y="1"/>
                  </a:moveTo>
                  <a:cubicBezTo>
                    <a:pt x="3672" y="1"/>
                    <a:pt x="2767" y="891"/>
                    <a:pt x="2737" y="1999"/>
                  </a:cubicBezTo>
                  <a:lnTo>
                    <a:pt x="2608" y="2014"/>
                  </a:lnTo>
                  <a:cubicBezTo>
                    <a:pt x="1676" y="2120"/>
                    <a:pt x="935" y="2845"/>
                    <a:pt x="811" y="3776"/>
                  </a:cubicBezTo>
                  <a:lnTo>
                    <a:pt x="74" y="9228"/>
                  </a:lnTo>
                  <a:cubicBezTo>
                    <a:pt x="1" y="9769"/>
                    <a:pt x="147" y="10316"/>
                    <a:pt x="479" y="10748"/>
                  </a:cubicBezTo>
                  <a:lnTo>
                    <a:pt x="3824" y="15110"/>
                  </a:lnTo>
                  <a:lnTo>
                    <a:pt x="3616" y="23102"/>
                  </a:lnTo>
                  <a:cubicBezTo>
                    <a:pt x="3603" y="23656"/>
                    <a:pt x="3811" y="24190"/>
                    <a:pt x="4196" y="24585"/>
                  </a:cubicBezTo>
                  <a:cubicBezTo>
                    <a:pt x="4582" y="24980"/>
                    <a:pt x="5111" y="25205"/>
                    <a:pt x="5664" y="25205"/>
                  </a:cubicBezTo>
                  <a:lnTo>
                    <a:pt x="14001" y="25205"/>
                  </a:lnTo>
                  <a:cubicBezTo>
                    <a:pt x="14550" y="25205"/>
                    <a:pt x="15075" y="24985"/>
                    <a:pt x="15460" y="24593"/>
                  </a:cubicBezTo>
                  <a:cubicBezTo>
                    <a:pt x="15845" y="24205"/>
                    <a:pt x="16058" y="23675"/>
                    <a:pt x="16050" y="23126"/>
                  </a:cubicBezTo>
                  <a:lnTo>
                    <a:pt x="15945" y="15274"/>
                  </a:lnTo>
                  <a:lnTo>
                    <a:pt x="16744" y="13676"/>
                  </a:lnTo>
                  <a:cubicBezTo>
                    <a:pt x="16885" y="13392"/>
                    <a:pt x="16958" y="13081"/>
                    <a:pt x="16958" y="12763"/>
                  </a:cubicBezTo>
                  <a:lnTo>
                    <a:pt x="16958" y="3924"/>
                  </a:lnTo>
                  <a:cubicBezTo>
                    <a:pt x="16960" y="2796"/>
                    <a:pt x="16042" y="1878"/>
                    <a:pt x="14911" y="1878"/>
                  </a:cubicBezTo>
                  <a:lnTo>
                    <a:pt x="14617" y="1878"/>
                  </a:lnTo>
                  <a:cubicBezTo>
                    <a:pt x="14334" y="1089"/>
                    <a:pt x="13576" y="524"/>
                    <a:pt x="12689" y="524"/>
                  </a:cubicBezTo>
                  <a:lnTo>
                    <a:pt x="11835" y="524"/>
                  </a:lnTo>
                  <a:cubicBezTo>
                    <a:pt x="11473" y="201"/>
                    <a:pt x="10992" y="1"/>
                    <a:pt x="10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0"/>
            <p:cNvSpPr/>
            <p:nvPr/>
          </p:nvSpPr>
          <p:spPr>
            <a:xfrm>
              <a:off x="5510650" y="2786800"/>
              <a:ext cx="320200" cy="527750"/>
            </a:xfrm>
            <a:custGeom>
              <a:rect b="b" l="l" r="r" t="t"/>
              <a:pathLst>
                <a:path extrusionOk="0" h="21110" w="12808">
                  <a:moveTo>
                    <a:pt x="4903" y="1239"/>
                  </a:moveTo>
                  <a:lnTo>
                    <a:pt x="4903" y="1908"/>
                  </a:lnTo>
                  <a:cubicBezTo>
                    <a:pt x="4624" y="1741"/>
                    <a:pt x="4299" y="1647"/>
                    <a:pt x="3954" y="1647"/>
                  </a:cubicBezTo>
                  <a:cubicBezTo>
                    <a:pt x="3942" y="1647"/>
                    <a:pt x="3931" y="1647"/>
                    <a:pt x="3919" y="1647"/>
                  </a:cubicBezTo>
                  <a:lnTo>
                    <a:pt x="3919" y="1239"/>
                  </a:lnTo>
                  <a:close/>
                  <a:moveTo>
                    <a:pt x="7125" y="1239"/>
                  </a:moveTo>
                  <a:lnTo>
                    <a:pt x="7125" y="4924"/>
                  </a:lnTo>
                  <a:cubicBezTo>
                    <a:pt x="7126" y="5197"/>
                    <a:pt x="6905" y="5418"/>
                    <a:pt x="6633" y="5418"/>
                  </a:cubicBezTo>
                  <a:cubicBezTo>
                    <a:pt x="6362" y="5418"/>
                    <a:pt x="6143" y="5198"/>
                    <a:pt x="6141" y="4928"/>
                  </a:cubicBezTo>
                  <a:lnTo>
                    <a:pt x="6141" y="1239"/>
                  </a:lnTo>
                  <a:close/>
                  <a:moveTo>
                    <a:pt x="4905" y="5116"/>
                  </a:moveTo>
                  <a:lnTo>
                    <a:pt x="4905" y="5420"/>
                  </a:lnTo>
                  <a:cubicBezTo>
                    <a:pt x="4905" y="5690"/>
                    <a:pt x="4683" y="5911"/>
                    <a:pt x="4413" y="5911"/>
                  </a:cubicBezTo>
                  <a:cubicBezTo>
                    <a:pt x="4206" y="5911"/>
                    <a:pt x="4024" y="5782"/>
                    <a:pt x="3952" y="5595"/>
                  </a:cubicBezTo>
                  <a:lnTo>
                    <a:pt x="4778" y="5187"/>
                  </a:lnTo>
                  <a:cubicBezTo>
                    <a:pt x="4821" y="5164"/>
                    <a:pt x="4864" y="5141"/>
                    <a:pt x="4905" y="5116"/>
                  </a:cubicBezTo>
                  <a:close/>
                  <a:moveTo>
                    <a:pt x="9348" y="1762"/>
                  </a:moveTo>
                  <a:lnTo>
                    <a:pt x="9348" y="5447"/>
                  </a:lnTo>
                  <a:cubicBezTo>
                    <a:pt x="9348" y="5718"/>
                    <a:pt x="9127" y="5939"/>
                    <a:pt x="8856" y="5939"/>
                  </a:cubicBezTo>
                  <a:cubicBezTo>
                    <a:pt x="8585" y="5939"/>
                    <a:pt x="8364" y="5718"/>
                    <a:pt x="8364" y="5447"/>
                  </a:cubicBezTo>
                  <a:lnTo>
                    <a:pt x="8364" y="1762"/>
                  </a:lnTo>
                  <a:close/>
                  <a:moveTo>
                    <a:pt x="11568" y="3116"/>
                  </a:moveTo>
                  <a:lnTo>
                    <a:pt x="11568" y="5769"/>
                  </a:lnTo>
                  <a:cubicBezTo>
                    <a:pt x="11568" y="6039"/>
                    <a:pt x="11346" y="6261"/>
                    <a:pt x="11076" y="6261"/>
                  </a:cubicBezTo>
                  <a:cubicBezTo>
                    <a:pt x="10805" y="6261"/>
                    <a:pt x="10584" y="6039"/>
                    <a:pt x="10584" y="5769"/>
                  </a:cubicBezTo>
                  <a:lnTo>
                    <a:pt x="10584" y="3116"/>
                  </a:lnTo>
                  <a:close/>
                  <a:moveTo>
                    <a:pt x="2682" y="1"/>
                  </a:moveTo>
                  <a:lnTo>
                    <a:pt x="2682" y="1778"/>
                  </a:lnTo>
                  <a:lnTo>
                    <a:pt x="737" y="2001"/>
                  </a:lnTo>
                  <a:lnTo>
                    <a:pt x="1" y="7453"/>
                  </a:lnTo>
                  <a:lnTo>
                    <a:pt x="3787" y="12393"/>
                  </a:lnTo>
                  <a:lnTo>
                    <a:pt x="3560" y="21108"/>
                  </a:lnTo>
                  <a:lnTo>
                    <a:pt x="4798" y="21108"/>
                  </a:lnTo>
                  <a:lnTo>
                    <a:pt x="5008" y="13002"/>
                  </a:lnTo>
                  <a:lnTo>
                    <a:pt x="6470" y="13402"/>
                  </a:lnTo>
                  <a:lnTo>
                    <a:pt x="6797" y="12211"/>
                  </a:lnTo>
                  <a:lnTo>
                    <a:pt x="4782" y="11661"/>
                  </a:lnTo>
                  <a:lnTo>
                    <a:pt x="1296" y="7113"/>
                  </a:lnTo>
                  <a:lnTo>
                    <a:pt x="1836" y="3124"/>
                  </a:lnTo>
                  <a:lnTo>
                    <a:pt x="3880" y="2891"/>
                  </a:lnTo>
                  <a:cubicBezTo>
                    <a:pt x="3905" y="2889"/>
                    <a:pt x="3930" y="2887"/>
                    <a:pt x="3954" y="2887"/>
                  </a:cubicBezTo>
                  <a:cubicBezTo>
                    <a:pt x="4247" y="2887"/>
                    <a:pt x="4500" y="3089"/>
                    <a:pt x="4567" y="3378"/>
                  </a:cubicBezTo>
                  <a:cubicBezTo>
                    <a:pt x="4631" y="3664"/>
                    <a:pt x="4492" y="3951"/>
                    <a:pt x="4231" y="4080"/>
                  </a:cubicBezTo>
                  <a:lnTo>
                    <a:pt x="2683" y="4844"/>
                  </a:lnTo>
                  <a:lnTo>
                    <a:pt x="2683" y="6895"/>
                  </a:lnTo>
                  <a:lnTo>
                    <a:pt x="3227" y="6964"/>
                  </a:lnTo>
                  <a:cubicBezTo>
                    <a:pt x="3262" y="6967"/>
                    <a:pt x="6730" y="7426"/>
                    <a:pt x="6828" y="10238"/>
                  </a:cubicBezTo>
                  <a:lnTo>
                    <a:pt x="8064" y="10196"/>
                  </a:lnTo>
                  <a:cubicBezTo>
                    <a:pt x="8008" y="8623"/>
                    <a:pt x="7203" y="7361"/>
                    <a:pt x="5736" y="6534"/>
                  </a:cubicBezTo>
                  <a:cubicBezTo>
                    <a:pt x="5761" y="6507"/>
                    <a:pt x="5785" y="6475"/>
                    <a:pt x="5806" y="6444"/>
                  </a:cubicBezTo>
                  <a:cubicBezTo>
                    <a:pt x="6052" y="6580"/>
                    <a:pt x="6336" y="6656"/>
                    <a:pt x="6634" y="6656"/>
                  </a:cubicBezTo>
                  <a:cubicBezTo>
                    <a:pt x="6930" y="6656"/>
                    <a:pt x="7207" y="6582"/>
                    <a:pt x="7449" y="6451"/>
                  </a:cubicBezTo>
                  <a:cubicBezTo>
                    <a:pt x="7762" y="6890"/>
                    <a:pt x="8277" y="7177"/>
                    <a:pt x="8856" y="7177"/>
                  </a:cubicBezTo>
                  <a:cubicBezTo>
                    <a:pt x="9197" y="7177"/>
                    <a:pt x="9512" y="7079"/>
                    <a:pt x="9779" y="6908"/>
                  </a:cubicBezTo>
                  <a:cubicBezTo>
                    <a:pt x="10097" y="7269"/>
                    <a:pt x="10559" y="7497"/>
                    <a:pt x="11078" y="7497"/>
                  </a:cubicBezTo>
                  <a:cubicBezTo>
                    <a:pt x="11248" y="7497"/>
                    <a:pt x="11414" y="7472"/>
                    <a:pt x="11569" y="7425"/>
                  </a:cubicBezTo>
                  <a:lnTo>
                    <a:pt x="11569" y="10427"/>
                  </a:lnTo>
                  <a:lnTo>
                    <a:pt x="10548" y="12478"/>
                  </a:lnTo>
                  <a:lnTo>
                    <a:pt x="10663" y="21110"/>
                  </a:lnTo>
                  <a:lnTo>
                    <a:pt x="11901" y="21110"/>
                  </a:lnTo>
                  <a:lnTo>
                    <a:pt x="11789" y="12763"/>
                  </a:lnTo>
                  <a:lnTo>
                    <a:pt x="12807" y="10720"/>
                  </a:lnTo>
                  <a:lnTo>
                    <a:pt x="12806" y="1878"/>
                  </a:lnTo>
                  <a:lnTo>
                    <a:pt x="10584" y="1878"/>
                  </a:lnTo>
                  <a:lnTo>
                    <a:pt x="10584" y="524"/>
                  </a:lnTo>
                  <a:lnTo>
                    <a:pt x="8362" y="524"/>
                  </a:lnTo>
                  <a:lnTo>
                    <a:pt x="8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3" name="Google Shape;683;p30"/>
          <p:cNvGrpSpPr/>
          <p:nvPr/>
        </p:nvGrpSpPr>
        <p:grpSpPr>
          <a:xfrm>
            <a:off x="285720" y="-1"/>
            <a:ext cx="796834" cy="1093098"/>
            <a:chOff x="7175926" y="724114"/>
            <a:chExt cx="796834" cy="1093098"/>
          </a:xfrm>
        </p:grpSpPr>
        <p:sp>
          <p:nvSpPr>
            <p:cNvPr id="684" name="Google Shape;684;p30"/>
            <p:cNvSpPr/>
            <p:nvPr/>
          </p:nvSpPr>
          <p:spPr>
            <a:xfrm rot="-480318">
              <a:off x="7243074" y="765324"/>
              <a:ext cx="662538" cy="1010679"/>
            </a:xfrm>
            <a:custGeom>
              <a:rect b="b" l="l" r="r" t="t"/>
              <a:pathLst>
                <a:path extrusionOk="0" h="87696" w="57488">
                  <a:moveTo>
                    <a:pt x="28640" y="1"/>
                  </a:moveTo>
                  <a:cubicBezTo>
                    <a:pt x="28299" y="4"/>
                    <a:pt x="27957" y="49"/>
                    <a:pt x="27625" y="128"/>
                  </a:cubicBezTo>
                  <a:cubicBezTo>
                    <a:pt x="27298" y="211"/>
                    <a:pt x="26977" y="329"/>
                    <a:pt x="26673" y="477"/>
                  </a:cubicBezTo>
                  <a:cubicBezTo>
                    <a:pt x="26370" y="629"/>
                    <a:pt x="26083" y="815"/>
                    <a:pt x="25820" y="1030"/>
                  </a:cubicBezTo>
                  <a:cubicBezTo>
                    <a:pt x="25558" y="1243"/>
                    <a:pt x="25317" y="1492"/>
                    <a:pt x="25106" y="1761"/>
                  </a:cubicBezTo>
                  <a:lnTo>
                    <a:pt x="23173" y="4236"/>
                  </a:lnTo>
                  <a:cubicBezTo>
                    <a:pt x="20940" y="7087"/>
                    <a:pt x="19783" y="10653"/>
                    <a:pt x="19925" y="14274"/>
                  </a:cubicBezTo>
                  <a:lnTo>
                    <a:pt x="20021" y="16766"/>
                  </a:lnTo>
                  <a:cubicBezTo>
                    <a:pt x="18986" y="14881"/>
                    <a:pt x="17781" y="13197"/>
                    <a:pt x="16435" y="11754"/>
                  </a:cubicBezTo>
                  <a:cubicBezTo>
                    <a:pt x="15095" y="10318"/>
                    <a:pt x="13632" y="9138"/>
                    <a:pt x="12082" y="8240"/>
                  </a:cubicBezTo>
                  <a:cubicBezTo>
                    <a:pt x="11357" y="7819"/>
                    <a:pt x="10612" y="7463"/>
                    <a:pt x="9866" y="7184"/>
                  </a:cubicBezTo>
                  <a:cubicBezTo>
                    <a:pt x="9141" y="6907"/>
                    <a:pt x="8410" y="6705"/>
                    <a:pt x="7695" y="6573"/>
                  </a:cubicBezTo>
                  <a:lnTo>
                    <a:pt x="5399" y="6155"/>
                  </a:lnTo>
                  <a:cubicBezTo>
                    <a:pt x="5126" y="6104"/>
                    <a:pt x="4851" y="6079"/>
                    <a:pt x="4578" y="6079"/>
                  </a:cubicBezTo>
                  <a:cubicBezTo>
                    <a:pt x="4046" y="6079"/>
                    <a:pt x="3522" y="6173"/>
                    <a:pt x="3021" y="6352"/>
                  </a:cubicBezTo>
                  <a:cubicBezTo>
                    <a:pt x="2520" y="6535"/>
                    <a:pt x="2055" y="6801"/>
                    <a:pt x="1644" y="7143"/>
                  </a:cubicBezTo>
                  <a:cubicBezTo>
                    <a:pt x="597" y="8016"/>
                    <a:pt x="1" y="9297"/>
                    <a:pt x="1" y="10660"/>
                  </a:cubicBezTo>
                  <a:lnTo>
                    <a:pt x="1" y="68355"/>
                  </a:lnTo>
                  <a:cubicBezTo>
                    <a:pt x="1" y="68969"/>
                    <a:pt x="121" y="69570"/>
                    <a:pt x="360" y="70136"/>
                  </a:cubicBezTo>
                  <a:cubicBezTo>
                    <a:pt x="591" y="70682"/>
                    <a:pt x="922" y="71171"/>
                    <a:pt x="1340" y="71589"/>
                  </a:cubicBezTo>
                  <a:cubicBezTo>
                    <a:pt x="1761" y="72010"/>
                    <a:pt x="2251" y="72342"/>
                    <a:pt x="2797" y="72573"/>
                  </a:cubicBezTo>
                  <a:cubicBezTo>
                    <a:pt x="3363" y="72811"/>
                    <a:pt x="3960" y="72932"/>
                    <a:pt x="4578" y="72932"/>
                  </a:cubicBezTo>
                  <a:lnTo>
                    <a:pt x="13967" y="72932"/>
                  </a:lnTo>
                  <a:cubicBezTo>
                    <a:pt x="14416" y="73999"/>
                    <a:pt x="14961" y="75062"/>
                    <a:pt x="15589" y="76104"/>
                  </a:cubicBezTo>
                  <a:cubicBezTo>
                    <a:pt x="16342" y="77357"/>
                    <a:pt x="17228" y="78600"/>
                    <a:pt x="18227" y="79801"/>
                  </a:cubicBezTo>
                  <a:cubicBezTo>
                    <a:pt x="19027" y="80771"/>
                    <a:pt x="19904" y="81721"/>
                    <a:pt x="20832" y="82618"/>
                  </a:cubicBezTo>
                  <a:cubicBezTo>
                    <a:pt x="21516" y="83281"/>
                    <a:pt x="22217" y="83909"/>
                    <a:pt x="22914" y="84482"/>
                  </a:cubicBezTo>
                  <a:lnTo>
                    <a:pt x="22952" y="84513"/>
                  </a:lnTo>
                  <a:lnTo>
                    <a:pt x="26003" y="86791"/>
                  </a:lnTo>
                  <a:cubicBezTo>
                    <a:pt x="26403" y="87088"/>
                    <a:pt x="26846" y="87316"/>
                    <a:pt x="27322" y="87471"/>
                  </a:cubicBezTo>
                  <a:cubicBezTo>
                    <a:pt x="27781" y="87619"/>
                    <a:pt x="28261" y="87696"/>
                    <a:pt x="28744" y="87696"/>
                  </a:cubicBezTo>
                  <a:cubicBezTo>
                    <a:pt x="29228" y="87696"/>
                    <a:pt x="29707" y="87619"/>
                    <a:pt x="30166" y="87471"/>
                  </a:cubicBezTo>
                  <a:cubicBezTo>
                    <a:pt x="30639" y="87316"/>
                    <a:pt x="31081" y="87088"/>
                    <a:pt x="31478" y="86791"/>
                  </a:cubicBezTo>
                  <a:lnTo>
                    <a:pt x="34353" y="84654"/>
                  </a:lnTo>
                  <a:lnTo>
                    <a:pt x="34568" y="84485"/>
                  </a:lnTo>
                  <a:lnTo>
                    <a:pt x="34605" y="84458"/>
                  </a:lnTo>
                  <a:cubicBezTo>
                    <a:pt x="35299" y="83885"/>
                    <a:pt x="35997" y="83260"/>
                    <a:pt x="36680" y="82601"/>
                  </a:cubicBezTo>
                  <a:cubicBezTo>
                    <a:pt x="37605" y="81703"/>
                    <a:pt x="38478" y="80757"/>
                    <a:pt x="39279" y="79790"/>
                  </a:cubicBezTo>
                  <a:cubicBezTo>
                    <a:pt x="40270" y="78589"/>
                    <a:pt x="41157" y="77351"/>
                    <a:pt x="41906" y="76097"/>
                  </a:cubicBezTo>
                  <a:cubicBezTo>
                    <a:pt x="42531" y="75058"/>
                    <a:pt x="43076" y="73995"/>
                    <a:pt x="43525" y="72932"/>
                  </a:cubicBezTo>
                  <a:lnTo>
                    <a:pt x="52911" y="72932"/>
                  </a:lnTo>
                  <a:cubicBezTo>
                    <a:pt x="53525" y="72932"/>
                    <a:pt x="54126" y="72811"/>
                    <a:pt x="54692" y="72573"/>
                  </a:cubicBezTo>
                  <a:cubicBezTo>
                    <a:pt x="55238" y="72342"/>
                    <a:pt x="55727" y="72010"/>
                    <a:pt x="56145" y="71589"/>
                  </a:cubicBezTo>
                  <a:cubicBezTo>
                    <a:pt x="56566" y="71171"/>
                    <a:pt x="56895" y="70682"/>
                    <a:pt x="57126" y="70136"/>
                  </a:cubicBezTo>
                  <a:cubicBezTo>
                    <a:pt x="57367" y="69570"/>
                    <a:pt x="57488" y="68969"/>
                    <a:pt x="57488" y="68355"/>
                  </a:cubicBezTo>
                  <a:lnTo>
                    <a:pt x="57488" y="10764"/>
                  </a:lnTo>
                  <a:cubicBezTo>
                    <a:pt x="57488" y="9452"/>
                    <a:pt x="56925" y="8199"/>
                    <a:pt x="55942" y="7332"/>
                  </a:cubicBezTo>
                  <a:cubicBezTo>
                    <a:pt x="55103" y="6590"/>
                    <a:pt x="54026" y="6183"/>
                    <a:pt x="52907" y="6183"/>
                  </a:cubicBezTo>
                  <a:cubicBezTo>
                    <a:pt x="52721" y="6183"/>
                    <a:pt x="52531" y="6193"/>
                    <a:pt x="52345" y="6217"/>
                  </a:cubicBezTo>
                  <a:lnTo>
                    <a:pt x="50159" y="6490"/>
                  </a:lnTo>
                  <a:cubicBezTo>
                    <a:pt x="48282" y="6721"/>
                    <a:pt x="46477" y="7339"/>
                    <a:pt x="44799" y="8330"/>
                  </a:cubicBezTo>
                  <a:cubicBezTo>
                    <a:pt x="43176" y="9286"/>
                    <a:pt x="41668" y="10587"/>
                    <a:pt x="40321" y="12203"/>
                  </a:cubicBezTo>
                  <a:cubicBezTo>
                    <a:pt x="39352" y="13363"/>
                    <a:pt x="38462" y="14685"/>
                    <a:pt x="37660" y="16155"/>
                  </a:cubicBezTo>
                  <a:lnTo>
                    <a:pt x="37737" y="14523"/>
                  </a:lnTo>
                  <a:cubicBezTo>
                    <a:pt x="37912" y="10691"/>
                    <a:pt x="36660" y="6956"/>
                    <a:pt x="34202" y="4008"/>
                  </a:cubicBezTo>
                  <a:lnTo>
                    <a:pt x="32234" y="1647"/>
                  </a:lnTo>
                  <a:cubicBezTo>
                    <a:pt x="31361" y="601"/>
                    <a:pt x="30080" y="1"/>
                    <a:pt x="287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0"/>
            <p:cNvSpPr/>
            <p:nvPr/>
          </p:nvSpPr>
          <p:spPr>
            <a:xfrm rot="-480318">
              <a:off x="7308384" y="837562"/>
              <a:ext cx="532538" cy="870446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30"/>
          <p:cNvGrpSpPr/>
          <p:nvPr/>
        </p:nvGrpSpPr>
        <p:grpSpPr>
          <a:xfrm rot="900006">
            <a:off x="7276788" y="4072656"/>
            <a:ext cx="731557" cy="731473"/>
            <a:chOff x="2570475" y="2735650"/>
            <a:chExt cx="630300" cy="630175"/>
          </a:xfrm>
        </p:grpSpPr>
        <p:sp>
          <p:nvSpPr>
            <p:cNvPr id="687" name="Google Shape;687;p30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0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0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0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0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0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0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30"/>
          <p:cNvGrpSpPr/>
          <p:nvPr/>
        </p:nvGrpSpPr>
        <p:grpSpPr>
          <a:xfrm rot="-330112">
            <a:off x="7891532" y="33383"/>
            <a:ext cx="731508" cy="731539"/>
            <a:chOff x="1473950" y="2735650"/>
            <a:chExt cx="630150" cy="630225"/>
          </a:xfrm>
        </p:grpSpPr>
        <p:sp>
          <p:nvSpPr>
            <p:cNvPr id="708" name="Google Shape;708;p30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4" name="Google Shape;714;p30"/>
          <p:cNvSpPr/>
          <p:nvPr/>
        </p:nvSpPr>
        <p:spPr>
          <a:xfrm>
            <a:off x="2410018" y="2680950"/>
            <a:ext cx="6733982" cy="4770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269875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b="0" i="0" lang="uk-UA" sz="2500" u="sng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https://www.youtube.com/watch?v=Wx7vo__48oE </a:t>
            </a:r>
            <a:endParaRPr b="0" i="0" sz="2500" u="none" cap="none" strike="noStrike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715" name="Google Shape;71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298" y="2118731"/>
            <a:ext cx="2132100" cy="21321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1"/>
          <p:cNvSpPr txBox="1"/>
          <p:nvPr>
            <p:ph type="title"/>
          </p:nvPr>
        </p:nvSpPr>
        <p:spPr>
          <a:xfrm>
            <a:off x="718200" y="2171027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Здорові оченята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21" name="Google Shape;721;p31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2" name="Google Shape;722;p31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06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723" name="Google Shape;723;p31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24" name="Google Shape;724;p31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725" name="Google Shape;725;p31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5" name="Google Shape;745;p31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746" name="Google Shape;746;p31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2"/>
          <p:cNvSpPr txBox="1"/>
          <p:nvPr>
            <p:ph type="title"/>
          </p:nvPr>
        </p:nvSpPr>
        <p:spPr>
          <a:xfrm>
            <a:off x="1187624" y="358701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Здорові оченята з Патрончиком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57" name="Google Shape;757;p32"/>
          <p:cNvSpPr txBox="1"/>
          <p:nvPr>
            <p:ph idx="1" type="subTitle"/>
          </p:nvPr>
        </p:nvSpPr>
        <p:spPr>
          <a:xfrm>
            <a:off x="2143108" y="4594800"/>
            <a:ext cx="4663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u="sng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  <a:hlinkClick r:id="rId3"/>
              </a:rPr>
              <a:t>https://www.youtube.com/watch?v=qWPw0h4KPLQ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Пес Патрон опинився в лікарні" id="758" name="Google Shape;75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6593" y="1151193"/>
            <a:ext cx="2796530" cy="346359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59" name="Google Shape;75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371584">
            <a:off x="7829351" y="693123"/>
            <a:ext cx="949871" cy="949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528" y="2625828"/>
            <a:ext cx="2132100" cy="21321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3"/>
          <p:cNvSpPr txBox="1"/>
          <p:nvPr>
            <p:ph type="title"/>
          </p:nvPr>
        </p:nvSpPr>
        <p:spPr>
          <a:xfrm>
            <a:off x="718200" y="2191667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Народна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66" name="Google Shape;766;p33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7" name="Google Shape;767;p33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07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768" name="Google Shape;768;p33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69" name="Google Shape;769;p33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770" name="Google Shape;770;p33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0" name="Google Shape;790;p33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791" name="Google Shape;791;p33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Украинская хата-мазанка | Франшиза &quot;ЭкоБуд&quot;" id="801" name="Google Shape;80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480" y="3071816"/>
            <a:ext cx="2309795" cy="17323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Телерадіокомпанія «НТК»" id="802" name="Google Shape;80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136" y="1643056"/>
            <a:ext cx="2151588" cy="12048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Де живуть лелеки? - Dovidka.biz.ua" id="803" name="Google Shape;80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0826" y="3404114"/>
            <a:ext cx="2251079" cy="13612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≡ Борщ: гастрономічне ДНК українців ᐈ рецепт от Мястории" id="804" name="Google Shape;804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00826" y="285734"/>
            <a:ext cx="2143140" cy="14273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Піца Європейська" id="805" name="Google Shape;805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4810" y="3214692"/>
            <a:ext cx="1964545" cy="13096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руасан &quot;choco&quot;" id="806" name="Google Shape;806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43174" y="214296"/>
            <a:ext cx="1571636" cy="135309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ᐈ Доставка суші Львів - замовити роли та суші додому або офіс | Суші  Майстер Львів" id="807" name="Google Shape;807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43702" y="2000246"/>
            <a:ext cx="1857388" cy="104013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Індійське сарі з чолі за 850 грн. | Шафа" id="808" name="Google Shape;808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85720" y="3000378"/>
            <a:ext cx="1251654" cy="18716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Вишиванка «Діва»" id="809" name="Google Shape;809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43438" y="376565"/>
            <a:ext cx="1763410" cy="24507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Український віночок дитячий з ягодами (плетене)" id="810" name="Google Shape;810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714612" y="1643056"/>
            <a:ext cx="1654065" cy="13439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11" name="Google Shape;811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904" y="89021"/>
            <a:ext cx="1453800" cy="1453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Українці у Німеччині та Польщі – провідники у світ демократії і  європейського способу життя" id="816" name="Google Shape;8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414" y="1142990"/>
            <a:ext cx="6678629" cy="37567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817" name="Google Shape;817;p35"/>
          <p:cNvSpPr txBox="1"/>
          <p:nvPr>
            <p:ph type="title"/>
          </p:nvPr>
        </p:nvSpPr>
        <p:spPr>
          <a:xfrm>
            <a:off x="-785850" y="0"/>
            <a:ext cx="10572824" cy="15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uk-UA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Народні символи</a:t>
            </a:r>
            <a:endParaRPr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818" name="Google Shape;818;p35"/>
          <p:cNvGrpSpPr/>
          <p:nvPr/>
        </p:nvGrpSpPr>
        <p:grpSpPr>
          <a:xfrm rot="899897">
            <a:off x="7751698" y="4165433"/>
            <a:ext cx="613123" cy="914305"/>
            <a:chOff x="5458025" y="2735575"/>
            <a:chExt cx="424025" cy="630150"/>
          </a:xfrm>
        </p:grpSpPr>
        <p:sp>
          <p:nvSpPr>
            <p:cNvPr id="819" name="Google Shape;819;p35"/>
            <p:cNvSpPr/>
            <p:nvPr/>
          </p:nvSpPr>
          <p:spPr>
            <a:xfrm>
              <a:off x="5458025" y="2735575"/>
              <a:ext cx="424025" cy="630150"/>
            </a:xfrm>
            <a:custGeom>
              <a:rect b="b" l="l" r="r" t="t"/>
              <a:pathLst>
                <a:path extrusionOk="0" h="25206" w="16961">
                  <a:moveTo>
                    <a:pt x="4787" y="1"/>
                  </a:moveTo>
                  <a:cubicBezTo>
                    <a:pt x="3672" y="1"/>
                    <a:pt x="2767" y="891"/>
                    <a:pt x="2737" y="1999"/>
                  </a:cubicBezTo>
                  <a:lnTo>
                    <a:pt x="2608" y="2014"/>
                  </a:lnTo>
                  <a:cubicBezTo>
                    <a:pt x="1676" y="2120"/>
                    <a:pt x="935" y="2845"/>
                    <a:pt x="811" y="3776"/>
                  </a:cubicBezTo>
                  <a:lnTo>
                    <a:pt x="74" y="9228"/>
                  </a:lnTo>
                  <a:cubicBezTo>
                    <a:pt x="1" y="9769"/>
                    <a:pt x="147" y="10316"/>
                    <a:pt x="479" y="10748"/>
                  </a:cubicBezTo>
                  <a:lnTo>
                    <a:pt x="3824" y="15110"/>
                  </a:lnTo>
                  <a:lnTo>
                    <a:pt x="3616" y="23102"/>
                  </a:lnTo>
                  <a:cubicBezTo>
                    <a:pt x="3603" y="23656"/>
                    <a:pt x="3811" y="24190"/>
                    <a:pt x="4196" y="24585"/>
                  </a:cubicBezTo>
                  <a:cubicBezTo>
                    <a:pt x="4582" y="24980"/>
                    <a:pt x="5111" y="25205"/>
                    <a:pt x="5664" y="25205"/>
                  </a:cubicBezTo>
                  <a:lnTo>
                    <a:pt x="14001" y="25205"/>
                  </a:lnTo>
                  <a:cubicBezTo>
                    <a:pt x="14550" y="25205"/>
                    <a:pt x="15075" y="24985"/>
                    <a:pt x="15460" y="24593"/>
                  </a:cubicBezTo>
                  <a:cubicBezTo>
                    <a:pt x="15845" y="24205"/>
                    <a:pt x="16058" y="23675"/>
                    <a:pt x="16050" y="23126"/>
                  </a:cubicBezTo>
                  <a:lnTo>
                    <a:pt x="15945" y="15274"/>
                  </a:lnTo>
                  <a:lnTo>
                    <a:pt x="16744" y="13676"/>
                  </a:lnTo>
                  <a:cubicBezTo>
                    <a:pt x="16885" y="13392"/>
                    <a:pt x="16958" y="13081"/>
                    <a:pt x="16958" y="12763"/>
                  </a:cubicBezTo>
                  <a:lnTo>
                    <a:pt x="16958" y="3924"/>
                  </a:lnTo>
                  <a:cubicBezTo>
                    <a:pt x="16960" y="2796"/>
                    <a:pt x="16042" y="1878"/>
                    <a:pt x="14911" y="1878"/>
                  </a:cubicBezTo>
                  <a:lnTo>
                    <a:pt x="14617" y="1878"/>
                  </a:lnTo>
                  <a:cubicBezTo>
                    <a:pt x="14334" y="1089"/>
                    <a:pt x="13576" y="524"/>
                    <a:pt x="12689" y="524"/>
                  </a:cubicBezTo>
                  <a:lnTo>
                    <a:pt x="11835" y="524"/>
                  </a:lnTo>
                  <a:cubicBezTo>
                    <a:pt x="11473" y="201"/>
                    <a:pt x="10992" y="1"/>
                    <a:pt x="10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510650" y="2786800"/>
              <a:ext cx="320200" cy="527750"/>
            </a:xfrm>
            <a:custGeom>
              <a:rect b="b" l="l" r="r" t="t"/>
              <a:pathLst>
                <a:path extrusionOk="0" h="21110" w="12808">
                  <a:moveTo>
                    <a:pt x="4903" y="1239"/>
                  </a:moveTo>
                  <a:lnTo>
                    <a:pt x="4903" y="1908"/>
                  </a:lnTo>
                  <a:cubicBezTo>
                    <a:pt x="4624" y="1741"/>
                    <a:pt x="4299" y="1647"/>
                    <a:pt x="3954" y="1647"/>
                  </a:cubicBezTo>
                  <a:cubicBezTo>
                    <a:pt x="3942" y="1647"/>
                    <a:pt x="3931" y="1647"/>
                    <a:pt x="3919" y="1647"/>
                  </a:cubicBezTo>
                  <a:lnTo>
                    <a:pt x="3919" y="1239"/>
                  </a:lnTo>
                  <a:close/>
                  <a:moveTo>
                    <a:pt x="7125" y="1239"/>
                  </a:moveTo>
                  <a:lnTo>
                    <a:pt x="7125" y="4924"/>
                  </a:lnTo>
                  <a:cubicBezTo>
                    <a:pt x="7126" y="5197"/>
                    <a:pt x="6905" y="5418"/>
                    <a:pt x="6633" y="5418"/>
                  </a:cubicBezTo>
                  <a:cubicBezTo>
                    <a:pt x="6362" y="5418"/>
                    <a:pt x="6143" y="5198"/>
                    <a:pt x="6141" y="4928"/>
                  </a:cubicBezTo>
                  <a:lnTo>
                    <a:pt x="6141" y="1239"/>
                  </a:lnTo>
                  <a:close/>
                  <a:moveTo>
                    <a:pt x="4905" y="5116"/>
                  </a:moveTo>
                  <a:lnTo>
                    <a:pt x="4905" y="5420"/>
                  </a:lnTo>
                  <a:cubicBezTo>
                    <a:pt x="4905" y="5690"/>
                    <a:pt x="4683" y="5911"/>
                    <a:pt x="4413" y="5911"/>
                  </a:cubicBezTo>
                  <a:cubicBezTo>
                    <a:pt x="4206" y="5911"/>
                    <a:pt x="4024" y="5782"/>
                    <a:pt x="3952" y="5595"/>
                  </a:cubicBezTo>
                  <a:lnTo>
                    <a:pt x="4778" y="5187"/>
                  </a:lnTo>
                  <a:cubicBezTo>
                    <a:pt x="4821" y="5164"/>
                    <a:pt x="4864" y="5141"/>
                    <a:pt x="4905" y="5116"/>
                  </a:cubicBezTo>
                  <a:close/>
                  <a:moveTo>
                    <a:pt x="9348" y="1762"/>
                  </a:moveTo>
                  <a:lnTo>
                    <a:pt x="9348" y="5447"/>
                  </a:lnTo>
                  <a:cubicBezTo>
                    <a:pt x="9348" y="5718"/>
                    <a:pt x="9127" y="5939"/>
                    <a:pt x="8856" y="5939"/>
                  </a:cubicBezTo>
                  <a:cubicBezTo>
                    <a:pt x="8585" y="5939"/>
                    <a:pt x="8364" y="5718"/>
                    <a:pt x="8364" y="5447"/>
                  </a:cubicBezTo>
                  <a:lnTo>
                    <a:pt x="8364" y="1762"/>
                  </a:lnTo>
                  <a:close/>
                  <a:moveTo>
                    <a:pt x="11568" y="3116"/>
                  </a:moveTo>
                  <a:lnTo>
                    <a:pt x="11568" y="5769"/>
                  </a:lnTo>
                  <a:cubicBezTo>
                    <a:pt x="11568" y="6039"/>
                    <a:pt x="11346" y="6261"/>
                    <a:pt x="11076" y="6261"/>
                  </a:cubicBezTo>
                  <a:cubicBezTo>
                    <a:pt x="10805" y="6261"/>
                    <a:pt x="10584" y="6039"/>
                    <a:pt x="10584" y="5769"/>
                  </a:cubicBezTo>
                  <a:lnTo>
                    <a:pt x="10584" y="3116"/>
                  </a:lnTo>
                  <a:close/>
                  <a:moveTo>
                    <a:pt x="2682" y="1"/>
                  </a:moveTo>
                  <a:lnTo>
                    <a:pt x="2682" y="1778"/>
                  </a:lnTo>
                  <a:lnTo>
                    <a:pt x="737" y="2001"/>
                  </a:lnTo>
                  <a:lnTo>
                    <a:pt x="1" y="7453"/>
                  </a:lnTo>
                  <a:lnTo>
                    <a:pt x="3787" y="12393"/>
                  </a:lnTo>
                  <a:lnTo>
                    <a:pt x="3560" y="21108"/>
                  </a:lnTo>
                  <a:lnTo>
                    <a:pt x="4798" y="21108"/>
                  </a:lnTo>
                  <a:lnTo>
                    <a:pt x="5008" y="13002"/>
                  </a:lnTo>
                  <a:lnTo>
                    <a:pt x="6470" y="13402"/>
                  </a:lnTo>
                  <a:lnTo>
                    <a:pt x="6797" y="12211"/>
                  </a:lnTo>
                  <a:lnTo>
                    <a:pt x="4782" y="11661"/>
                  </a:lnTo>
                  <a:lnTo>
                    <a:pt x="1296" y="7113"/>
                  </a:lnTo>
                  <a:lnTo>
                    <a:pt x="1836" y="3124"/>
                  </a:lnTo>
                  <a:lnTo>
                    <a:pt x="3880" y="2891"/>
                  </a:lnTo>
                  <a:cubicBezTo>
                    <a:pt x="3905" y="2889"/>
                    <a:pt x="3930" y="2887"/>
                    <a:pt x="3954" y="2887"/>
                  </a:cubicBezTo>
                  <a:cubicBezTo>
                    <a:pt x="4247" y="2887"/>
                    <a:pt x="4500" y="3089"/>
                    <a:pt x="4567" y="3378"/>
                  </a:cubicBezTo>
                  <a:cubicBezTo>
                    <a:pt x="4631" y="3664"/>
                    <a:pt x="4492" y="3951"/>
                    <a:pt x="4231" y="4080"/>
                  </a:cubicBezTo>
                  <a:lnTo>
                    <a:pt x="2683" y="4844"/>
                  </a:lnTo>
                  <a:lnTo>
                    <a:pt x="2683" y="6895"/>
                  </a:lnTo>
                  <a:lnTo>
                    <a:pt x="3227" y="6964"/>
                  </a:lnTo>
                  <a:cubicBezTo>
                    <a:pt x="3262" y="6967"/>
                    <a:pt x="6730" y="7426"/>
                    <a:pt x="6828" y="10238"/>
                  </a:cubicBezTo>
                  <a:lnTo>
                    <a:pt x="8064" y="10196"/>
                  </a:lnTo>
                  <a:cubicBezTo>
                    <a:pt x="8008" y="8623"/>
                    <a:pt x="7203" y="7361"/>
                    <a:pt x="5736" y="6534"/>
                  </a:cubicBezTo>
                  <a:cubicBezTo>
                    <a:pt x="5761" y="6507"/>
                    <a:pt x="5785" y="6475"/>
                    <a:pt x="5806" y="6444"/>
                  </a:cubicBezTo>
                  <a:cubicBezTo>
                    <a:pt x="6052" y="6580"/>
                    <a:pt x="6336" y="6656"/>
                    <a:pt x="6634" y="6656"/>
                  </a:cubicBezTo>
                  <a:cubicBezTo>
                    <a:pt x="6930" y="6656"/>
                    <a:pt x="7207" y="6582"/>
                    <a:pt x="7449" y="6451"/>
                  </a:cubicBezTo>
                  <a:cubicBezTo>
                    <a:pt x="7762" y="6890"/>
                    <a:pt x="8277" y="7177"/>
                    <a:pt x="8856" y="7177"/>
                  </a:cubicBezTo>
                  <a:cubicBezTo>
                    <a:pt x="9197" y="7177"/>
                    <a:pt x="9512" y="7079"/>
                    <a:pt x="9779" y="6908"/>
                  </a:cubicBezTo>
                  <a:cubicBezTo>
                    <a:pt x="10097" y="7269"/>
                    <a:pt x="10559" y="7497"/>
                    <a:pt x="11078" y="7497"/>
                  </a:cubicBezTo>
                  <a:cubicBezTo>
                    <a:pt x="11248" y="7497"/>
                    <a:pt x="11414" y="7472"/>
                    <a:pt x="11569" y="7425"/>
                  </a:cubicBezTo>
                  <a:lnTo>
                    <a:pt x="11569" y="10427"/>
                  </a:lnTo>
                  <a:lnTo>
                    <a:pt x="10548" y="12478"/>
                  </a:lnTo>
                  <a:lnTo>
                    <a:pt x="10663" y="21110"/>
                  </a:lnTo>
                  <a:lnTo>
                    <a:pt x="11901" y="21110"/>
                  </a:lnTo>
                  <a:lnTo>
                    <a:pt x="11789" y="12763"/>
                  </a:lnTo>
                  <a:lnTo>
                    <a:pt x="12807" y="10720"/>
                  </a:lnTo>
                  <a:lnTo>
                    <a:pt x="12806" y="1878"/>
                  </a:lnTo>
                  <a:lnTo>
                    <a:pt x="10584" y="1878"/>
                  </a:lnTo>
                  <a:lnTo>
                    <a:pt x="10584" y="524"/>
                  </a:lnTo>
                  <a:lnTo>
                    <a:pt x="8362" y="524"/>
                  </a:lnTo>
                  <a:lnTo>
                    <a:pt x="8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1" name="Google Shape;821;p35"/>
          <p:cNvGrpSpPr/>
          <p:nvPr/>
        </p:nvGrpSpPr>
        <p:grpSpPr>
          <a:xfrm>
            <a:off x="714348" y="1500179"/>
            <a:ext cx="796834" cy="1093098"/>
            <a:chOff x="7175926" y="724114"/>
            <a:chExt cx="796834" cy="1093098"/>
          </a:xfrm>
        </p:grpSpPr>
        <p:sp>
          <p:nvSpPr>
            <p:cNvPr id="822" name="Google Shape;822;p35"/>
            <p:cNvSpPr/>
            <p:nvPr/>
          </p:nvSpPr>
          <p:spPr>
            <a:xfrm rot="-480318">
              <a:off x="7243074" y="765324"/>
              <a:ext cx="662538" cy="1010679"/>
            </a:xfrm>
            <a:custGeom>
              <a:rect b="b" l="l" r="r" t="t"/>
              <a:pathLst>
                <a:path extrusionOk="0" h="87696" w="57488">
                  <a:moveTo>
                    <a:pt x="28640" y="1"/>
                  </a:moveTo>
                  <a:cubicBezTo>
                    <a:pt x="28299" y="4"/>
                    <a:pt x="27957" y="49"/>
                    <a:pt x="27625" y="128"/>
                  </a:cubicBezTo>
                  <a:cubicBezTo>
                    <a:pt x="27298" y="211"/>
                    <a:pt x="26977" y="329"/>
                    <a:pt x="26673" y="477"/>
                  </a:cubicBezTo>
                  <a:cubicBezTo>
                    <a:pt x="26370" y="629"/>
                    <a:pt x="26083" y="815"/>
                    <a:pt x="25820" y="1030"/>
                  </a:cubicBezTo>
                  <a:cubicBezTo>
                    <a:pt x="25558" y="1243"/>
                    <a:pt x="25317" y="1492"/>
                    <a:pt x="25106" y="1761"/>
                  </a:cubicBezTo>
                  <a:lnTo>
                    <a:pt x="23173" y="4236"/>
                  </a:lnTo>
                  <a:cubicBezTo>
                    <a:pt x="20940" y="7087"/>
                    <a:pt x="19783" y="10653"/>
                    <a:pt x="19925" y="14274"/>
                  </a:cubicBezTo>
                  <a:lnTo>
                    <a:pt x="20021" y="16766"/>
                  </a:lnTo>
                  <a:cubicBezTo>
                    <a:pt x="18986" y="14881"/>
                    <a:pt x="17781" y="13197"/>
                    <a:pt x="16435" y="11754"/>
                  </a:cubicBezTo>
                  <a:cubicBezTo>
                    <a:pt x="15095" y="10318"/>
                    <a:pt x="13632" y="9138"/>
                    <a:pt x="12082" y="8240"/>
                  </a:cubicBezTo>
                  <a:cubicBezTo>
                    <a:pt x="11357" y="7819"/>
                    <a:pt x="10612" y="7463"/>
                    <a:pt x="9866" y="7184"/>
                  </a:cubicBezTo>
                  <a:cubicBezTo>
                    <a:pt x="9141" y="6907"/>
                    <a:pt x="8410" y="6705"/>
                    <a:pt x="7695" y="6573"/>
                  </a:cubicBezTo>
                  <a:lnTo>
                    <a:pt x="5399" y="6155"/>
                  </a:lnTo>
                  <a:cubicBezTo>
                    <a:pt x="5126" y="6104"/>
                    <a:pt x="4851" y="6079"/>
                    <a:pt x="4578" y="6079"/>
                  </a:cubicBezTo>
                  <a:cubicBezTo>
                    <a:pt x="4046" y="6079"/>
                    <a:pt x="3522" y="6173"/>
                    <a:pt x="3021" y="6352"/>
                  </a:cubicBezTo>
                  <a:cubicBezTo>
                    <a:pt x="2520" y="6535"/>
                    <a:pt x="2055" y="6801"/>
                    <a:pt x="1644" y="7143"/>
                  </a:cubicBezTo>
                  <a:cubicBezTo>
                    <a:pt x="597" y="8016"/>
                    <a:pt x="1" y="9297"/>
                    <a:pt x="1" y="10660"/>
                  </a:cubicBezTo>
                  <a:lnTo>
                    <a:pt x="1" y="68355"/>
                  </a:lnTo>
                  <a:cubicBezTo>
                    <a:pt x="1" y="68969"/>
                    <a:pt x="121" y="69570"/>
                    <a:pt x="360" y="70136"/>
                  </a:cubicBezTo>
                  <a:cubicBezTo>
                    <a:pt x="591" y="70682"/>
                    <a:pt x="922" y="71171"/>
                    <a:pt x="1340" y="71589"/>
                  </a:cubicBezTo>
                  <a:cubicBezTo>
                    <a:pt x="1761" y="72010"/>
                    <a:pt x="2251" y="72342"/>
                    <a:pt x="2797" y="72573"/>
                  </a:cubicBezTo>
                  <a:cubicBezTo>
                    <a:pt x="3363" y="72811"/>
                    <a:pt x="3960" y="72932"/>
                    <a:pt x="4578" y="72932"/>
                  </a:cubicBezTo>
                  <a:lnTo>
                    <a:pt x="13967" y="72932"/>
                  </a:lnTo>
                  <a:cubicBezTo>
                    <a:pt x="14416" y="73999"/>
                    <a:pt x="14961" y="75062"/>
                    <a:pt x="15589" y="76104"/>
                  </a:cubicBezTo>
                  <a:cubicBezTo>
                    <a:pt x="16342" y="77357"/>
                    <a:pt x="17228" y="78600"/>
                    <a:pt x="18227" y="79801"/>
                  </a:cubicBezTo>
                  <a:cubicBezTo>
                    <a:pt x="19027" y="80771"/>
                    <a:pt x="19904" y="81721"/>
                    <a:pt x="20832" y="82618"/>
                  </a:cubicBezTo>
                  <a:cubicBezTo>
                    <a:pt x="21516" y="83281"/>
                    <a:pt x="22217" y="83909"/>
                    <a:pt x="22914" y="84482"/>
                  </a:cubicBezTo>
                  <a:lnTo>
                    <a:pt x="22952" y="84513"/>
                  </a:lnTo>
                  <a:lnTo>
                    <a:pt x="26003" y="86791"/>
                  </a:lnTo>
                  <a:cubicBezTo>
                    <a:pt x="26403" y="87088"/>
                    <a:pt x="26846" y="87316"/>
                    <a:pt x="27322" y="87471"/>
                  </a:cubicBezTo>
                  <a:cubicBezTo>
                    <a:pt x="27781" y="87619"/>
                    <a:pt x="28261" y="87696"/>
                    <a:pt x="28744" y="87696"/>
                  </a:cubicBezTo>
                  <a:cubicBezTo>
                    <a:pt x="29228" y="87696"/>
                    <a:pt x="29707" y="87619"/>
                    <a:pt x="30166" y="87471"/>
                  </a:cubicBezTo>
                  <a:cubicBezTo>
                    <a:pt x="30639" y="87316"/>
                    <a:pt x="31081" y="87088"/>
                    <a:pt x="31478" y="86791"/>
                  </a:cubicBezTo>
                  <a:lnTo>
                    <a:pt x="34353" y="84654"/>
                  </a:lnTo>
                  <a:lnTo>
                    <a:pt x="34568" y="84485"/>
                  </a:lnTo>
                  <a:lnTo>
                    <a:pt x="34605" y="84458"/>
                  </a:lnTo>
                  <a:cubicBezTo>
                    <a:pt x="35299" y="83885"/>
                    <a:pt x="35997" y="83260"/>
                    <a:pt x="36680" y="82601"/>
                  </a:cubicBezTo>
                  <a:cubicBezTo>
                    <a:pt x="37605" y="81703"/>
                    <a:pt x="38478" y="80757"/>
                    <a:pt x="39279" y="79790"/>
                  </a:cubicBezTo>
                  <a:cubicBezTo>
                    <a:pt x="40270" y="78589"/>
                    <a:pt x="41157" y="77351"/>
                    <a:pt x="41906" y="76097"/>
                  </a:cubicBezTo>
                  <a:cubicBezTo>
                    <a:pt x="42531" y="75058"/>
                    <a:pt x="43076" y="73995"/>
                    <a:pt x="43525" y="72932"/>
                  </a:cubicBezTo>
                  <a:lnTo>
                    <a:pt x="52911" y="72932"/>
                  </a:lnTo>
                  <a:cubicBezTo>
                    <a:pt x="53525" y="72932"/>
                    <a:pt x="54126" y="72811"/>
                    <a:pt x="54692" y="72573"/>
                  </a:cubicBezTo>
                  <a:cubicBezTo>
                    <a:pt x="55238" y="72342"/>
                    <a:pt x="55727" y="72010"/>
                    <a:pt x="56145" y="71589"/>
                  </a:cubicBezTo>
                  <a:cubicBezTo>
                    <a:pt x="56566" y="71171"/>
                    <a:pt x="56895" y="70682"/>
                    <a:pt x="57126" y="70136"/>
                  </a:cubicBezTo>
                  <a:cubicBezTo>
                    <a:pt x="57367" y="69570"/>
                    <a:pt x="57488" y="68969"/>
                    <a:pt x="57488" y="68355"/>
                  </a:cubicBezTo>
                  <a:lnTo>
                    <a:pt x="57488" y="10764"/>
                  </a:lnTo>
                  <a:cubicBezTo>
                    <a:pt x="57488" y="9452"/>
                    <a:pt x="56925" y="8199"/>
                    <a:pt x="55942" y="7332"/>
                  </a:cubicBezTo>
                  <a:cubicBezTo>
                    <a:pt x="55103" y="6590"/>
                    <a:pt x="54026" y="6183"/>
                    <a:pt x="52907" y="6183"/>
                  </a:cubicBezTo>
                  <a:cubicBezTo>
                    <a:pt x="52721" y="6183"/>
                    <a:pt x="52531" y="6193"/>
                    <a:pt x="52345" y="6217"/>
                  </a:cubicBezTo>
                  <a:lnTo>
                    <a:pt x="50159" y="6490"/>
                  </a:lnTo>
                  <a:cubicBezTo>
                    <a:pt x="48282" y="6721"/>
                    <a:pt x="46477" y="7339"/>
                    <a:pt x="44799" y="8330"/>
                  </a:cubicBezTo>
                  <a:cubicBezTo>
                    <a:pt x="43176" y="9286"/>
                    <a:pt x="41668" y="10587"/>
                    <a:pt x="40321" y="12203"/>
                  </a:cubicBezTo>
                  <a:cubicBezTo>
                    <a:pt x="39352" y="13363"/>
                    <a:pt x="38462" y="14685"/>
                    <a:pt x="37660" y="16155"/>
                  </a:cubicBezTo>
                  <a:lnTo>
                    <a:pt x="37737" y="14523"/>
                  </a:lnTo>
                  <a:cubicBezTo>
                    <a:pt x="37912" y="10691"/>
                    <a:pt x="36660" y="6956"/>
                    <a:pt x="34202" y="4008"/>
                  </a:cubicBezTo>
                  <a:lnTo>
                    <a:pt x="32234" y="1647"/>
                  </a:lnTo>
                  <a:cubicBezTo>
                    <a:pt x="31361" y="601"/>
                    <a:pt x="30080" y="1"/>
                    <a:pt x="287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5"/>
            <p:cNvSpPr/>
            <p:nvPr/>
          </p:nvSpPr>
          <p:spPr>
            <a:xfrm rot="-480318">
              <a:off x="7308384" y="837562"/>
              <a:ext cx="532538" cy="870446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4" name="Google Shape;82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52815">
            <a:off x="7357338" y="572806"/>
            <a:ext cx="1922660" cy="19226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6"/>
          <p:cNvSpPr txBox="1"/>
          <p:nvPr>
            <p:ph idx="1" type="subTitle"/>
          </p:nvPr>
        </p:nvSpPr>
        <p:spPr>
          <a:xfrm>
            <a:off x="457200" y="4083918"/>
            <a:ext cx="41148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uk-UA" sz="1600"/>
              <a:t>Ст. 14</a:t>
            </a:r>
            <a:endParaRPr sz="1600"/>
          </a:p>
        </p:txBody>
      </p:sp>
      <p:sp>
        <p:nvSpPr>
          <p:cNvPr id="830" name="Google Shape;830;p36"/>
          <p:cNvSpPr/>
          <p:nvPr/>
        </p:nvSpPr>
        <p:spPr>
          <a:xfrm>
            <a:off x="214282" y="214296"/>
            <a:ext cx="8072526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До рослинних символів належать калина, верба, дуб,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тополя, барвінок, чорнобривці, мальви.</a:t>
            </a:r>
            <a:endParaRPr b="0" i="0" sz="23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Калина — ліки від ста хвороб. Здоров'я - Новини Рівного та області — Рівне  Вечірнє" id="831" name="Google Shape;83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20" y="1285866"/>
            <a:ext cx="1358980" cy="20510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Верба — Вікіпедія" id="832" name="Google Shape;83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5918" y="1214428"/>
            <a:ext cx="1500198" cy="20023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descr="Дуб та його цілющі властивості | SPADOK.ORG.UA" id="833" name="Google Shape;833;p3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Дуб та його цілющі властивості | SPADOK.ORG.UA" id="834" name="Google Shape;834;p3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Дуб та його цілющі властивості | SPADOK.ORG.UA" id="835" name="Google Shape;835;p3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Дуб та його цілющі властивості | SPADOK.ORG.UA" id="836" name="Google Shape;836;p3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Дуб черешчатый — Википедия" id="837" name="Google Shape;83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7356" y="3429006"/>
            <a:ext cx="2028757" cy="15215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Тополя Чорна Пірамідаліс без пуху WRB h800-900" id="838" name="Google Shape;83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0430" y="1214428"/>
            <a:ext cx="1214050" cy="20621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Купить Vinca minor/ Барвінок малий / Барвинок малый – Купить в Киеве,  Украине дешево" id="839" name="Google Shape;839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57753" y="1214429"/>
            <a:ext cx="1785950" cy="17859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Чорнобривці допоможуть при нежитю й заспокоять нерви | social.com.ua" id="840" name="Google Shape;840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86578" y="1285866"/>
            <a:ext cx="2043098" cy="13620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Мальва - оберіг української оселі | ІАС &quot;Аграрії разом&quot;" id="841" name="Google Shape;841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14810" y="3429006"/>
            <a:ext cx="2084401" cy="15633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42" name="Google Shape;842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7075302" y="3000379"/>
            <a:ext cx="1785950" cy="17859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7"/>
          <p:cNvSpPr txBox="1"/>
          <p:nvPr>
            <p:ph idx="1" type="subTitle"/>
          </p:nvPr>
        </p:nvSpPr>
        <p:spPr>
          <a:xfrm>
            <a:off x="481812" y="4136362"/>
            <a:ext cx="41148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uk-UA" sz="1600"/>
              <a:t>Ст. 14</a:t>
            </a:r>
            <a:endParaRPr sz="1600"/>
          </a:p>
        </p:txBody>
      </p:sp>
      <p:sp>
        <p:nvSpPr>
          <p:cNvPr id="848" name="Google Shape;848;p37"/>
          <p:cNvSpPr/>
          <p:nvPr/>
        </p:nvSpPr>
        <p:spPr>
          <a:xfrm>
            <a:off x="214282" y="214296"/>
            <a:ext cx="8072526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Серед тваринних символів в українській культурі –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золотий лев на синьому тлі, кінь, лелека, соловейко та інші.</a:t>
            </a:r>
            <a:endParaRPr b="0" i="0" sz="23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descr="Дуб та його цілющі властивості | SPADOK.ORG.UA" id="849" name="Google Shape;849;p3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Дуб та його цілющі властивості | SPADOK.ORG.UA" id="850" name="Google Shape;850;p3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Дуб та його цілющі властивості | SPADOK.ORG.UA" id="851" name="Google Shape;851;p3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Дуб та його цілющі властивості | SPADOK.ORG.UA" id="852" name="Google Shape;852;p3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Емблема СС «Галичина» — Reporting Radicalism in Ukraine" id="853" name="Google Shape;85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58" y="1142990"/>
            <a:ext cx="1491186" cy="22860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Скільки в середньому живе кінь" id="854" name="Google Shape;85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5984" y="1214428"/>
            <a:ext cx="2643206" cy="17498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ТОП-10 фактів про лелек – Петропавлівка.City" id="855" name="Google Shape;85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28860" y="3214692"/>
            <a:ext cx="2714644" cy="151597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Соловейко східний — Вікіпедія" id="856" name="Google Shape;856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9256" y="1214428"/>
            <a:ext cx="1657361" cy="20717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57" name="Google Shape;857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7550075" y="3286130"/>
            <a:ext cx="1473465" cy="14734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38"/>
          <p:cNvSpPr txBox="1"/>
          <p:nvPr>
            <p:ph type="title"/>
          </p:nvPr>
        </p:nvSpPr>
        <p:spPr>
          <a:xfrm>
            <a:off x="357158" y="4143386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 sz="2000"/>
              <a:t>Ст. 10 </a:t>
            </a:r>
            <a:br>
              <a:rPr lang="uk-UA" sz="2000"/>
            </a:br>
            <a:r>
              <a:rPr lang="uk-UA" sz="2000"/>
              <a:t>Впр. 5 </a:t>
            </a:r>
            <a:endParaRPr sz="2000"/>
          </a:p>
        </p:txBody>
      </p:sp>
      <p:sp>
        <p:nvSpPr>
          <p:cNvPr id="863" name="Google Shape;863;p38"/>
          <p:cNvSpPr/>
          <p:nvPr/>
        </p:nvSpPr>
        <p:spPr>
          <a:xfrm>
            <a:off x="357158" y="234049"/>
            <a:ext cx="8072526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5. </a:t>
            </a: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Яка тварина НЕ є символом нашої Батьківщини?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Обери й обведи</a:t>
            </a:r>
            <a:endParaRPr b="0" i="0" sz="23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Птах весни та щастя! - Лелека" id="864" name="Google Shape;86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35" y="1225457"/>
            <a:ext cx="2193509" cy="138379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Коала — Википедия" id="865" name="Google Shape;86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7744" y="1190358"/>
            <a:ext cx="1682143" cy="165306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Трагедія на Рівненщині: кінь убив людину / В Украине / Судебно-юридическая  газета" id="866" name="Google Shape;866;p38"/>
          <p:cNvPicPr preferRelativeResize="0"/>
          <p:nvPr/>
        </p:nvPicPr>
        <p:blipFill rotWithShape="1">
          <a:blip r:embed="rId5">
            <a:alphaModFix/>
          </a:blip>
          <a:srcRect b="0" l="0" r="28374" t="3680"/>
          <a:stretch/>
        </p:blipFill>
        <p:spPr>
          <a:xfrm>
            <a:off x="4209158" y="1225457"/>
            <a:ext cx="2146053" cy="162333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Ластівка сільська - давній супутник людини :: Пернаті друзі, птахи України,  орнітологія ::" id="867" name="Google Shape;867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444208" y="1190696"/>
            <a:ext cx="1985476" cy="149494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68" name="Google Shape;868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7075302" y="3000379"/>
            <a:ext cx="1785950" cy="17859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39"/>
          <p:cNvSpPr txBox="1"/>
          <p:nvPr>
            <p:ph type="title"/>
          </p:nvPr>
        </p:nvSpPr>
        <p:spPr>
          <a:xfrm>
            <a:off x="357158" y="4143386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 sz="2000"/>
              <a:t>Ст. 10 </a:t>
            </a:r>
            <a:br>
              <a:rPr lang="uk-UA" sz="2000"/>
            </a:br>
            <a:r>
              <a:rPr lang="uk-UA" sz="2000"/>
              <a:t>Впр. 5 </a:t>
            </a:r>
            <a:endParaRPr sz="2000"/>
          </a:p>
        </p:txBody>
      </p:sp>
      <p:sp>
        <p:nvSpPr>
          <p:cNvPr id="874" name="Google Shape;874;p39"/>
          <p:cNvSpPr/>
          <p:nvPr/>
        </p:nvSpPr>
        <p:spPr>
          <a:xfrm>
            <a:off x="357158" y="234049"/>
            <a:ext cx="8072526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5. </a:t>
            </a: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Яка тварина НЕ є символом нашої Батьківщини?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3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Обери й обведи</a:t>
            </a:r>
            <a:endParaRPr b="0" i="0" sz="23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Птах весни та щастя! - Лелека" id="875" name="Google Shape;87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35" y="1225457"/>
            <a:ext cx="2193509" cy="1383795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Коала — Википедия" id="876" name="Google Shape;87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7744" y="1190358"/>
            <a:ext cx="1682143" cy="165306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Трагедія на Рівненщині: кінь убив людину / В Украине / Судебно-юридическая  газета" id="877" name="Google Shape;877;p39"/>
          <p:cNvPicPr preferRelativeResize="0"/>
          <p:nvPr/>
        </p:nvPicPr>
        <p:blipFill rotWithShape="1">
          <a:blip r:embed="rId5">
            <a:alphaModFix/>
          </a:blip>
          <a:srcRect b="0" l="0" r="28374" t="3680"/>
          <a:stretch/>
        </p:blipFill>
        <p:spPr>
          <a:xfrm>
            <a:off x="4209158" y="1225457"/>
            <a:ext cx="2146053" cy="1623331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Ластівка сільська - давній супутник людини :: Пернаті друзі, птахи України,  орнітологія ::" id="878" name="Google Shape;87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444208" y="1190696"/>
            <a:ext cx="1985476" cy="1494946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9" name="Google Shape;879;p39"/>
          <p:cNvSpPr/>
          <p:nvPr/>
        </p:nvSpPr>
        <p:spPr>
          <a:xfrm>
            <a:off x="2130710" y="1079583"/>
            <a:ext cx="2068441" cy="187461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0" name="Google Shape;880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7075302" y="3000379"/>
            <a:ext cx="1785950" cy="17859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/>
          <p:nvPr>
            <p:ph idx="15" type="title"/>
          </p:nvPr>
        </p:nvSpPr>
        <p:spPr>
          <a:xfrm>
            <a:off x="642910" y="285734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Гра “КОЛЕСО ФОРТУНИ”</a:t>
            </a:r>
            <a:endParaRPr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1285852" y="4500576"/>
            <a:ext cx="75724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269875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uk-UA" sz="1400" u="sng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https://wordwall.net/uk/resource/37295841/%D1%80%D0%B0%D0%BD%D0%BA%D0%BE%D0%B2%D1%96-%D0%B7%D1%83%D1%81%D1%82%D1%80%D1%96%D1%87%D1%96</a:t>
            </a:r>
            <a:endParaRPr b="0" i="0" sz="1800" u="none" cap="none" strike="noStrike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Картинки для срисовки стікери (32 фото)" id="174" name="Google Shape;17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4678" y="1197194"/>
            <a:ext cx="4429156" cy="336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616" y="2199423"/>
            <a:ext cx="1159508" cy="1159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0"/>
          <p:cNvSpPr txBox="1"/>
          <p:nvPr>
            <p:ph type="title"/>
          </p:nvPr>
        </p:nvSpPr>
        <p:spPr>
          <a:xfrm>
            <a:off x="718200" y="2191667"/>
            <a:ext cx="770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uk-UA" sz="85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Перевір</a:t>
            </a:r>
            <a:endParaRPr b="1" sz="85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86" name="Google Shape;886;p40"/>
          <p:cNvSpPr txBox="1"/>
          <p:nvPr>
            <p:ph idx="1" type="subTitle"/>
          </p:nvPr>
        </p:nvSpPr>
        <p:spPr>
          <a:xfrm>
            <a:off x="2286000" y="3585363"/>
            <a:ext cx="457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7" name="Google Shape;887;p40"/>
          <p:cNvSpPr txBox="1"/>
          <p:nvPr>
            <p:ph idx="2" type="title"/>
          </p:nvPr>
        </p:nvSpPr>
        <p:spPr>
          <a:xfrm>
            <a:off x="3520500" y="491338"/>
            <a:ext cx="21030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2000">
                <a:latin typeface="Lobster"/>
                <a:ea typeface="Lobster"/>
                <a:cs typeface="Lobster"/>
                <a:sym typeface="Lobster"/>
              </a:rPr>
              <a:t>08</a:t>
            </a:r>
            <a:endParaRPr sz="12000"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888" name="Google Shape;888;p40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89" name="Google Shape;889;p40"/>
          <p:cNvGrpSpPr/>
          <p:nvPr/>
        </p:nvGrpSpPr>
        <p:grpSpPr>
          <a:xfrm rot="900006">
            <a:off x="7600663" y="3695531"/>
            <a:ext cx="731557" cy="731473"/>
            <a:chOff x="2570475" y="2735650"/>
            <a:chExt cx="630300" cy="630175"/>
          </a:xfrm>
        </p:grpSpPr>
        <p:sp>
          <p:nvSpPr>
            <p:cNvPr id="890" name="Google Shape;890;p40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0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40"/>
          <p:cNvGrpSpPr/>
          <p:nvPr/>
        </p:nvGrpSpPr>
        <p:grpSpPr>
          <a:xfrm rot="900139">
            <a:off x="7024005" y="3228823"/>
            <a:ext cx="731521" cy="731531"/>
            <a:chOff x="1473950" y="2735650"/>
            <a:chExt cx="630150" cy="630225"/>
          </a:xfrm>
        </p:grpSpPr>
        <p:sp>
          <p:nvSpPr>
            <p:cNvPr id="911" name="Google Shape;911;p40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1"/>
          <p:cNvSpPr txBox="1"/>
          <p:nvPr>
            <p:ph type="title"/>
          </p:nvPr>
        </p:nvSpPr>
        <p:spPr>
          <a:xfrm>
            <a:off x="714348" y="285734"/>
            <a:ext cx="8001055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5000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Гра “Народні символи України”</a:t>
            </a:r>
            <a:endParaRPr sz="5000">
              <a:solidFill>
                <a:srgbClr val="0C70C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922" name="Google Shape;922;p41"/>
          <p:cNvCxnSpPr/>
          <p:nvPr/>
        </p:nvCxnSpPr>
        <p:spPr>
          <a:xfrm>
            <a:off x="718200" y="53999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3" name="Google Shape;923;p41"/>
          <p:cNvCxnSpPr/>
          <p:nvPr/>
        </p:nvCxnSpPr>
        <p:spPr>
          <a:xfrm>
            <a:off x="718200" y="460349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24" name="Google Shape;924;p41"/>
          <p:cNvGrpSpPr/>
          <p:nvPr/>
        </p:nvGrpSpPr>
        <p:grpSpPr>
          <a:xfrm rot="899897">
            <a:off x="6442560" y="4010488"/>
            <a:ext cx="613123" cy="914305"/>
            <a:chOff x="5458025" y="2735575"/>
            <a:chExt cx="424025" cy="630150"/>
          </a:xfrm>
        </p:grpSpPr>
        <p:sp>
          <p:nvSpPr>
            <p:cNvPr id="925" name="Google Shape;925;p41"/>
            <p:cNvSpPr/>
            <p:nvPr/>
          </p:nvSpPr>
          <p:spPr>
            <a:xfrm>
              <a:off x="5458025" y="2735575"/>
              <a:ext cx="424025" cy="630150"/>
            </a:xfrm>
            <a:custGeom>
              <a:rect b="b" l="l" r="r" t="t"/>
              <a:pathLst>
                <a:path extrusionOk="0" h="25206" w="16961">
                  <a:moveTo>
                    <a:pt x="4787" y="1"/>
                  </a:moveTo>
                  <a:cubicBezTo>
                    <a:pt x="3672" y="1"/>
                    <a:pt x="2767" y="891"/>
                    <a:pt x="2737" y="1999"/>
                  </a:cubicBezTo>
                  <a:lnTo>
                    <a:pt x="2608" y="2014"/>
                  </a:lnTo>
                  <a:cubicBezTo>
                    <a:pt x="1676" y="2120"/>
                    <a:pt x="935" y="2845"/>
                    <a:pt x="811" y="3776"/>
                  </a:cubicBezTo>
                  <a:lnTo>
                    <a:pt x="74" y="9228"/>
                  </a:lnTo>
                  <a:cubicBezTo>
                    <a:pt x="1" y="9769"/>
                    <a:pt x="147" y="10316"/>
                    <a:pt x="479" y="10748"/>
                  </a:cubicBezTo>
                  <a:lnTo>
                    <a:pt x="3824" y="15110"/>
                  </a:lnTo>
                  <a:lnTo>
                    <a:pt x="3616" y="23102"/>
                  </a:lnTo>
                  <a:cubicBezTo>
                    <a:pt x="3603" y="23656"/>
                    <a:pt x="3811" y="24190"/>
                    <a:pt x="4196" y="24585"/>
                  </a:cubicBezTo>
                  <a:cubicBezTo>
                    <a:pt x="4582" y="24980"/>
                    <a:pt x="5111" y="25205"/>
                    <a:pt x="5664" y="25205"/>
                  </a:cubicBezTo>
                  <a:lnTo>
                    <a:pt x="14001" y="25205"/>
                  </a:lnTo>
                  <a:cubicBezTo>
                    <a:pt x="14550" y="25205"/>
                    <a:pt x="15075" y="24985"/>
                    <a:pt x="15460" y="24593"/>
                  </a:cubicBezTo>
                  <a:cubicBezTo>
                    <a:pt x="15845" y="24205"/>
                    <a:pt x="16058" y="23675"/>
                    <a:pt x="16050" y="23126"/>
                  </a:cubicBezTo>
                  <a:lnTo>
                    <a:pt x="15945" y="15274"/>
                  </a:lnTo>
                  <a:lnTo>
                    <a:pt x="16744" y="13676"/>
                  </a:lnTo>
                  <a:cubicBezTo>
                    <a:pt x="16885" y="13392"/>
                    <a:pt x="16958" y="13081"/>
                    <a:pt x="16958" y="12763"/>
                  </a:cubicBezTo>
                  <a:lnTo>
                    <a:pt x="16958" y="3924"/>
                  </a:lnTo>
                  <a:cubicBezTo>
                    <a:pt x="16960" y="2796"/>
                    <a:pt x="16042" y="1878"/>
                    <a:pt x="14911" y="1878"/>
                  </a:cubicBezTo>
                  <a:lnTo>
                    <a:pt x="14617" y="1878"/>
                  </a:lnTo>
                  <a:cubicBezTo>
                    <a:pt x="14334" y="1089"/>
                    <a:pt x="13576" y="524"/>
                    <a:pt x="12689" y="524"/>
                  </a:cubicBezTo>
                  <a:lnTo>
                    <a:pt x="11835" y="524"/>
                  </a:lnTo>
                  <a:cubicBezTo>
                    <a:pt x="11473" y="201"/>
                    <a:pt x="10992" y="1"/>
                    <a:pt x="10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5510650" y="2786800"/>
              <a:ext cx="320200" cy="527750"/>
            </a:xfrm>
            <a:custGeom>
              <a:rect b="b" l="l" r="r" t="t"/>
              <a:pathLst>
                <a:path extrusionOk="0" h="21110" w="12808">
                  <a:moveTo>
                    <a:pt x="4903" y="1239"/>
                  </a:moveTo>
                  <a:lnTo>
                    <a:pt x="4903" y="1908"/>
                  </a:lnTo>
                  <a:cubicBezTo>
                    <a:pt x="4624" y="1741"/>
                    <a:pt x="4299" y="1647"/>
                    <a:pt x="3954" y="1647"/>
                  </a:cubicBezTo>
                  <a:cubicBezTo>
                    <a:pt x="3942" y="1647"/>
                    <a:pt x="3931" y="1647"/>
                    <a:pt x="3919" y="1647"/>
                  </a:cubicBezTo>
                  <a:lnTo>
                    <a:pt x="3919" y="1239"/>
                  </a:lnTo>
                  <a:close/>
                  <a:moveTo>
                    <a:pt x="7125" y="1239"/>
                  </a:moveTo>
                  <a:lnTo>
                    <a:pt x="7125" y="4924"/>
                  </a:lnTo>
                  <a:cubicBezTo>
                    <a:pt x="7126" y="5197"/>
                    <a:pt x="6905" y="5418"/>
                    <a:pt x="6633" y="5418"/>
                  </a:cubicBezTo>
                  <a:cubicBezTo>
                    <a:pt x="6362" y="5418"/>
                    <a:pt x="6143" y="5198"/>
                    <a:pt x="6141" y="4928"/>
                  </a:cubicBezTo>
                  <a:lnTo>
                    <a:pt x="6141" y="1239"/>
                  </a:lnTo>
                  <a:close/>
                  <a:moveTo>
                    <a:pt x="4905" y="5116"/>
                  </a:moveTo>
                  <a:lnTo>
                    <a:pt x="4905" y="5420"/>
                  </a:lnTo>
                  <a:cubicBezTo>
                    <a:pt x="4905" y="5690"/>
                    <a:pt x="4683" y="5911"/>
                    <a:pt x="4413" y="5911"/>
                  </a:cubicBezTo>
                  <a:cubicBezTo>
                    <a:pt x="4206" y="5911"/>
                    <a:pt x="4024" y="5782"/>
                    <a:pt x="3952" y="5595"/>
                  </a:cubicBezTo>
                  <a:lnTo>
                    <a:pt x="4778" y="5187"/>
                  </a:lnTo>
                  <a:cubicBezTo>
                    <a:pt x="4821" y="5164"/>
                    <a:pt x="4864" y="5141"/>
                    <a:pt x="4905" y="5116"/>
                  </a:cubicBezTo>
                  <a:close/>
                  <a:moveTo>
                    <a:pt x="9348" y="1762"/>
                  </a:moveTo>
                  <a:lnTo>
                    <a:pt x="9348" y="5447"/>
                  </a:lnTo>
                  <a:cubicBezTo>
                    <a:pt x="9348" y="5718"/>
                    <a:pt x="9127" y="5939"/>
                    <a:pt x="8856" y="5939"/>
                  </a:cubicBezTo>
                  <a:cubicBezTo>
                    <a:pt x="8585" y="5939"/>
                    <a:pt x="8364" y="5718"/>
                    <a:pt x="8364" y="5447"/>
                  </a:cubicBezTo>
                  <a:lnTo>
                    <a:pt x="8364" y="1762"/>
                  </a:lnTo>
                  <a:close/>
                  <a:moveTo>
                    <a:pt x="11568" y="3116"/>
                  </a:moveTo>
                  <a:lnTo>
                    <a:pt x="11568" y="5769"/>
                  </a:lnTo>
                  <a:cubicBezTo>
                    <a:pt x="11568" y="6039"/>
                    <a:pt x="11346" y="6261"/>
                    <a:pt x="11076" y="6261"/>
                  </a:cubicBezTo>
                  <a:cubicBezTo>
                    <a:pt x="10805" y="6261"/>
                    <a:pt x="10584" y="6039"/>
                    <a:pt x="10584" y="5769"/>
                  </a:cubicBezTo>
                  <a:lnTo>
                    <a:pt x="10584" y="3116"/>
                  </a:lnTo>
                  <a:close/>
                  <a:moveTo>
                    <a:pt x="2682" y="1"/>
                  </a:moveTo>
                  <a:lnTo>
                    <a:pt x="2682" y="1778"/>
                  </a:lnTo>
                  <a:lnTo>
                    <a:pt x="737" y="2001"/>
                  </a:lnTo>
                  <a:lnTo>
                    <a:pt x="1" y="7453"/>
                  </a:lnTo>
                  <a:lnTo>
                    <a:pt x="3787" y="12393"/>
                  </a:lnTo>
                  <a:lnTo>
                    <a:pt x="3560" y="21108"/>
                  </a:lnTo>
                  <a:lnTo>
                    <a:pt x="4798" y="21108"/>
                  </a:lnTo>
                  <a:lnTo>
                    <a:pt x="5008" y="13002"/>
                  </a:lnTo>
                  <a:lnTo>
                    <a:pt x="6470" y="13402"/>
                  </a:lnTo>
                  <a:lnTo>
                    <a:pt x="6797" y="12211"/>
                  </a:lnTo>
                  <a:lnTo>
                    <a:pt x="4782" y="11661"/>
                  </a:lnTo>
                  <a:lnTo>
                    <a:pt x="1296" y="7113"/>
                  </a:lnTo>
                  <a:lnTo>
                    <a:pt x="1836" y="3124"/>
                  </a:lnTo>
                  <a:lnTo>
                    <a:pt x="3880" y="2891"/>
                  </a:lnTo>
                  <a:cubicBezTo>
                    <a:pt x="3905" y="2889"/>
                    <a:pt x="3930" y="2887"/>
                    <a:pt x="3954" y="2887"/>
                  </a:cubicBezTo>
                  <a:cubicBezTo>
                    <a:pt x="4247" y="2887"/>
                    <a:pt x="4500" y="3089"/>
                    <a:pt x="4567" y="3378"/>
                  </a:cubicBezTo>
                  <a:cubicBezTo>
                    <a:pt x="4631" y="3664"/>
                    <a:pt x="4492" y="3951"/>
                    <a:pt x="4231" y="4080"/>
                  </a:cubicBezTo>
                  <a:lnTo>
                    <a:pt x="2683" y="4844"/>
                  </a:lnTo>
                  <a:lnTo>
                    <a:pt x="2683" y="6895"/>
                  </a:lnTo>
                  <a:lnTo>
                    <a:pt x="3227" y="6964"/>
                  </a:lnTo>
                  <a:cubicBezTo>
                    <a:pt x="3262" y="6967"/>
                    <a:pt x="6730" y="7426"/>
                    <a:pt x="6828" y="10238"/>
                  </a:cubicBezTo>
                  <a:lnTo>
                    <a:pt x="8064" y="10196"/>
                  </a:lnTo>
                  <a:cubicBezTo>
                    <a:pt x="8008" y="8623"/>
                    <a:pt x="7203" y="7361"/>
                    <a:pt x="5736" y="6534"/>
                  </a:cubicBezTo>
                  <a:cubicBezTo>
                    <a:pt x="5761" y="6507"/>
                    <a:pt x="5785" y="6475"/>
                    <a:pt x="5806" y="6444"/>
                  </a:cubicBezTo>
                  <a:cubicBezTo>
                    <a:pt x="6052" y="6580"/>
                    <a:pt x="6336" y="6656"/>
                    <a:pt x="6634" y="6656"/>
                  </a:cubicBezTo>
                  <a:cubicBezTo>
                    <a:pt x="6930" y="6656"/>
                    <a:pt x="7207" y="6582"/>
                    <a:pt x="7449" y="6451"/>
                  </a:cubicBezTo>
                  <a:cubicBezTo>
                    <a:pt x="7762" y="6890"/>
                    <a:pt x="8277" y="7177"/>
                    <a:pt x="8856" y="7177"/>
                  </a:cubicBezTo>
                  <a:cubicBezTo>
                    <a:pt x="9197" y="7177"/>
                    <a:pt x="9512" y="7079"/>
                    <a:pt x="9779" y="6908"/>
                  </a:cubicBezTo>
                  <a:cubicBezTo>
                    <a:pt x="10097" y="7269"/>
                    <a:pt x="10559" y="7497"/>
                    <a:pt x="11078" y="7497"/>
                  </a:cubicBezTo>
                  <a:cubicBezTo>
                    <a:pt x="11248" y="7497"/>
                    <a:pt x="11414" y="7472"/>
                    <a:pt x="11569" y="7425"/>
                  </a:cubicBezTo>
                  <a:lnTo>
                    <a:pt x="11569" y="10427"/>
                  </a:lnTo>
                  <a:lnTo>
                    <a:pt x="10548" y="12478"/>
                  </a:lnTo>
                  <a:lnTo>
                    <a:pt x="10663" y="21110"/>
                  </a:lnTo>
                  <a:lnTo>
                    <a:pt x="11901" y="21110"/>
                  </a:lnTo>
                  <a:lnTo>
                    <a:pt x="11789" y="12763"/>
                  </a:lnTo>
                  <a:lnTo>
                    <a:pt x="12807" y="10720"/>
                  </a:lnTo>
                  <a:lnTo>
                    <a:pt x="12806" y="1878"/>
                  </a:lnTo>
                  <a:lnTo>
                    <a:pt x="10584" y="1878"/>
                  </a:lnTo>
                  <a:lnTo>
                    <a:pt x="10584" y="524"/>
                  </a:lnTo>
                  <a:lnTo>
                    <a:pt x="8362" y="524"/>
                  </a:lnTo>
                  <a:lnTo>
                    <a:pt x="8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7" name="Google Shape;927;p41"/>
          <p:cNvGrpSpPr/>
          <p:nvPr/>
        </p:nvGrpSpPr>
        <p:grpSpPr>
          <a:xfrm>
            <a:off x="285720" y="-1"/>
            <a:ext cx="796834" cy="1093098"/>
            <a:chOff x="7175926" y="724114"/>
            <a:chExt cx="796834" cy="1093098"/>
          </a:xfrm>
        </p:grpSpPr>
        <p:sp>
          <p:nvSpPr>
            <p:cNvPr id="928" name="Google Shape;928;p41"/>
            <p:cNvSpPr/>
            <p:nvPr/>
          </p:nvSpPr>
          <p:spPr>
            <a:xfrm rot="-480318">
              <a:off x="7243074" y="765324"/>
              <a:ext cx="662538" cy="1010679"/>
            </a:xfrm>
            <a:custGeom>
              <a:rect b="b" l="l" r="r" t="t"/>
              <a:pathLst>
                <a:path extrusionOk="0" h="87696" w="57488">
                  <a:moveTo>
                    <a:pt x="28640" y="1"/>
                  </a:moveTo>
                  <a:cubicBezTo>
                    <a:pt x="28299" y="4"/>
                    <a:pt x="27957" y="49"/>
                    <a:pt x="27625" y="128"/>
                  </a:cubicBezTo>
                  <a:cubicBezTo>
                    <a:pt x="27298" y="211"/>
                    <a:pt x="26977" y="329"/>
                    <a:pt x="26673" y="477"/>
                  </a:cubicBezTo>
                  <a:cubicBezTo>
                    <a:pt x="26370" y="629"/>
                    <a:pt x="26083" y="815"/>
                    <a:pt x="25820" y="1030"/>
                  </a:cubicBezTo>
                  <a:cubicBezTo>
                    <a:pt x="25558" y="1243"/>
                    <a:pt x="25317" y="1492"/>
                    <a:pt x="25106" y="1761"/>
                  </a:cubicBezTo>
                  <a:lnTo>
                    <a:pt x="23173" y="4236"/>
                  </a:lnTo>
                  <a:cubicBezTo>
                    <a:pt x="20940" y="7087"/>
                    <a:pt x="19783" y="10653"/>
                    <a:pt x="19925" y="14274"/>
                  </a:cubicBezTo>
                  <a:lnTo>
                    <a:pt x="20021" y="16766"/>
                  </a:lnTo>
                  <a:cubicBezTo>
                    <a:pt x="18986" y="14881"/>
                    <a:pt x="17781" y="13197"/>
                    <a:pt x="16435" y="11754"/>
                  </a:cubicBezTo>
                  <a:cubicBezTo>
                    <a:pt x="15095" y="10318"/>
                    <a:pt x="13632" y="9138"/>
                    <a:pt x="12082" y="8240"/>
                  </a:cubicBezTo>
                  <a:cubicBezTo>
                    <a:pt x="11357" y="7819"/>
                    <a:pt x="10612" y="7463"/>
                    <a:pt x="9866" y="7184"/>
                  </a:cubicBezTo>
                  <a:cubicBezTo>
                    <a:pt x="9141" y="6907"/>
                    <a:pt x="8410" y="6705"/>
                    <a:pt x="7695" y="6573"/>
                  </a:cubicBezTo>
                  <a:lnTo>
                    <a:pt x="5399" y="6155"/>
                  </a:lnTo>
                  <a:cubicBezTo>
                    <a:pt x="5126" y="6104"/>
                    <a:pt x="4851" y="6079"/>
                    <a:pt x="4578" y="6079"/>
                  </a:cubicBezTo>
                  <a:cubicBezTo>
                    <a:pt x="4046" y="6079"/>
                    <a:pt x="3522" y="6173"/>
                    <a:pt x="3021" y="6352"/>
                  </a:cubicBezTo>
                  <a:cubicBezTo>
                    <a:pt x="2520" y="6535"/>
                    <a:pt x="2055" y="6801"/>
                    <a:pt x="1644" y="7143"/>
                  </a:cubicBezTo>
                  <a:cubicBezTo>
                    <a:pt x="597" y="8016"/>
                    <a:pt x="1" y="9297"/>
                    <a:pt x="1" y="10660"/>
                  </a:cubicBezTo>
                  <a:lnTo>
                    <a:pt x="1" y="68355"/>
                  </a:lnTo>
                  <a:cubicBezTo>
                    <a:pt x="1" y="68969"/>
                    <a:pt x="121" y="69570"/>
                    <a:pt x="360" y="70136"/>
                  </a:cubicBezTo>
                  <a:cubicBezTo>
                    <a:pt x="591" y="70682"/>
                    <a:pt x="922" y="71171"/>
                    <a:pt x="1340" y="71589"/>
                  </a:cubicBezTo>
                  <a:cubicBezTo>
                    <a:pt x="1761" y="72010"/>
                    <a:pt x="2251" y="72342"/>
                    <a:pt x="2797" y="72573"/>
                  </a:cubicBezTo>
                  <a:cubicBezTo>
                    <a:pt x="3363" y="72811"/>
                    <a:pt x="3960" y="72932"/>
                    <a:pt x="4578" y="72932"/>
                  </a:cubicBezTo>
                  <a:lnTo>
                    <a:pt x="13967" y="72932"/>
                  </a:lnTo>
                  <a:cubicBezTo>
                    <a:pt x="14416" y="73999"/>
                    <a:pt x="14961" y="75062"/>
                    <a:pt x="15589" y="76104"/>
                  </a:cubicBezTo>
                  <a:cubicBezTo>
                    <a:pt x="16342" y="77357"/>
                    <a:pt x="17228" y="78600"/>
                    <a:pt x="18227" y="79801"/>
                  </a:cubicBezTo>
                  <a:cubicBezTo>
                    <a:pt x="19027" y="80771"/>
                    <a:pt x="19904" y="81721"/>
                    <a:pt x="20832" y="82618"/>
                  </a:cubicBezTo>
                  <a:cubicBezTo>
                    <a:pt x="21516" y="83281"/>
                    <a:pt x="22217" y="83909"/>
                    <a:pt x="22914" y="84482"/>
                  </a:cubicBezTo>
                  <a:lnTo>
                    <a:pt x="22952" y="84513"/>
                  </a:lnTo>
                  <a:lnTo>
                    <a:pt x="26003" y="86791"/>
                  </a:lnTo>
                  <a:cubicBezTo>
                    <a:pt x="26403" y="87088"/>
                    <a:pt x="26846" y="87316"/>
                    <a:pt x="27322" y="87471"/>
                  </a:cubicBezTo>
                  <a:cubicBezTo>
                    <a:pt x="27781" y="87619"/>
                    <a:pt x="28261" y="87696"/>
                    <a:pt x="28744" y="87696"/>
                  </a:cubicBezTo>
                  <a:cubicBezTo>
                    <a:pt x="29228" y="87696"/>
                    <a:pt x="29707" y="87619"/>
                    <a:pt x="30166" y="87471"/>
                  </a:cubicBezTo>
                  <a:cubicBezTo>
                    <a:pt x="30639" y="87316"/>
                    <a:pt x="31081" y="87088"/>
                    <a:pt x="31478" y="86791"/>
                  </a:cubicBezTo>
                  <a:lnTo>
                    <a:pt x="34353" y="84654"/>
                  </a:lnTo>
                  <a:lnTo>
                    <a:pt x="34568" y="84485"/>
                  </a:lnTo>
                  <a:lnTo>
                    <a:pt x="34605" y="84458"/>
                  </a:lnTo>
                  <a:cubicBezTo>
                    <a:pt x="35299" y="83885"/>
                    <a:pt x="35997" y="83260"/>
                    <a:pt x="36680" y="82601"/>
                  </a:cubicBezTo>
                  <a:cubicBezTo>
                    <a:pt x="37605" y="81703"/>
                    <a:pt x="38478" y="80757"/>
                    <a:pt x="39279" y="79790"/>
                  </a:cubicBezTo>
                  <a:cubicBezTo>
                    <a:pt x="40270" y="78589"/>
                    <a:pt x="41157" y="77351"/>
                    <a:pt x="41906" y="76097"/>
                  </a:cubicBezTo>
                  <a:cubicBezTo>
                    <a:pt x="42531" y="75058"/>
                    <a:pt x="43076" y="73995"/>
                    <a:pt x="43525" y="72932"/>
                  </a:cubicBezTo>
                  <a:lnTo>
                    <a:pt x="52911" y="72932"/>
                  </a:lnTo>
                  <a:cubicBezTo>
                    <a:pt x="53525" y="72932"/>
                    <a:pt x="54126" y="72811"/>
                    <a:pt x="54692" y="72573"/>
                  </a:cubicBezTo>
                  <a:cubicBezTo>
                    <a:pt x="55238" y="72342"/>
                    <a:pt x="55727" y="72010"/>
                    <a:pt x="56145" y="71589"/>
                  </a:cubicBezTo>
                  <a:cubicBezTo>
                    <a:pt x="56566" y="71171"/>
                    <a:pt x="56895" y="70682"/>
                    <a:pt x="57126" y="70136"/>
                  </a:cubicBezTo>
                  <a:cubicBezTo>
                    <a:pt x="57367" y="69570"/>
                    <a:pt x="57488" y="68969"/>
                    <a:pt x="57488" y="68355"/>
                  </a:cubicBezTo>
                  <a:lnTo>
                    <a:pt x="57488" y="10764"/>
                  </a:lnTo>
                  <a:cubicBezTo>
                    <a:pt x="57488" y="9452"/>
                    <a:pt x="56925" y="8199"/>
                    <a:pt x="55942" y="7332"/>
                  </a:cubicBezTo>
                  <a:cubicBezTo>
                    <a:pt x="55103" y="6590"/>
                    <a:pt x="54026" y="6183"/>
                    <a:pt x="52907" y="6183"/>
                  </a:cubicBezTo>
                  <a:cubicBezTo>
                    <a:pt x="52721" y="6183"/>
                    <a:pt x="52531" y="6193"/>
                    <a:pt x="52345" y="6217"/>
                  </a:cubicBezTo>
                  <a:lnTo>
                    <a:pt x="50159" y="6490"/>
                  </a:lnTo>
                  <a:cubicBezTo>
                    <a:pt x="48282" y="6721"/>
                    <a:pt x="46477" y="7339"/>
                    <a:pt x="44799" y="8330"/>
                  </a:cubicBezTo>
                  <a:cubicBezTo>
                    <a:pt x="43176" y="9286"/>
                    <a:pt x="41668" y="10587"/>
                    <a:pt x="40321" y="12203"/>
                  </a:cubicBezTo>
                  <a:cubicBezTo>
                    <a:pt x="39352" y="13363"/>
                    <a:pt x="38462" y="14685"/>
                    <a:pt x="37660" y="16155"/>
                  </a:cubicBezTo>
                  <a:lnTo>
                    <a:pt x="37737" y="14523"/>
                  </a:lnTo>
                  <a:cubicBezTo>
                    <a:pt x="37912" y="10691"/>
                    <a:pt x="36660" y="6956"/>
                    <a:pt x="34202" y="4008"/>
                  </a:cubicBezTo>
                  <a:lnTo>
                    <a:pt x="32234" y="1647"/>
                  </a:lnTo>
                  <a:cubicBezTo>
                    <a:pt x="31361" y="601"/>
                    <a:pt x="30080" y="1"/>
                    <a:pt x="287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1"/>
            <p:cNvSpPr/>
            <p:nvPr/>
          </p:nvSpPr>
          <p:spPr>
            <a:xfrm rot="-480318">
              <a:off x="7308384" y="837562"/>
              <a:ext cx="532538" cy="870446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0" name="Google Shape;930;p41"/>
          <p:cNvGrpSpPr/>
          <p:nvPr/>
        </p:nvGrpSpPr>
        <p:grpSpPr>
          <a:xfrm rot="900006">
            <a:off x="7276788" y="4072656"/>
            <a:ext cx="731557" cy="731473"/>
            <a:chOff x="2570475" y="2735650"/>
            <a:chExt cx="630300" cy="630175"/>
          </a:xfrm>
        </p:grpSpPr>
        <p:sp>
          <p:nvSpPr>
            <p:cNvPr id="931" name="Google Shape;931;p41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1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1" name="Google Shape;951;p41"/>
          <p:cNvGrpSpPr/>
          <p:nvPr/>
        </p:nvGrpSpPr>
        <p:grpSpPr>
          <a:xfrm rot="-330112">
            <a:off x="7891532" y="33383"/>
            <a:ext cx="731508" cy="731539"/>
            <a:chOff x="1473950" y="2735650"/>
            <a:chExt cx="630150" cy="630225"/>
          </a:xfrm>
        </p:grpSpPr>
        <p:sp>
          <p:nvSpPr>
            <p:cNvPr id="952" name="Google Shape;952;p41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1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1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41"/>
          <p:cNvSpPr/>
          <p:nvPr/>
        </p:nvSpPr>
        <p:spPr>
          <a:xfrm>
            <a:off x="3214678" y="3071816"/>
            <a:ext cx="5786478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2000" u="sng" cap="none" strike="noStrik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https://www.youtube.com/watch?v=JqJu_tcMFIY </a:t>
            </a:r>
            <a:endParaRPr b="0" i="0" sz="2000" u="none" cap="none" strike="noStrike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59" name="Google Shape;95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82220" y="1788193"/>
            <a:ext cx="2532458" cy="25324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2"/>
          <p:cNvSpPr txBox="1"/>
          <p:nvPr>
            <p:ph type="title"/>
          </p:nvPr>
        </p:nvSpPr>
        <p:spPr>
          <a:xfrm>
            <a:off x="4286248" y="142858"/>
            <a:ext cx="3200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uk-UA">
                <a:latin typeface="Lobster"/>
                <a:ea typeface="Lobster"/>
                <a:cs typeface="Lobster"/>
                <a:sym typeface="Lobster"/>
              </a:rPr>
              <a:t>Сенкан</a:t>
            </a:r>
            <a:endParaRPr b="1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65" name="Google Shape;965;p42"/>
          <p:cNvSpPr txBox="1"/>
          <p:nvPr>
            <p:ph idx="1" type="subTitle"/>
          </p:nvPr>
        </p:nvSpPr>
        <p:spPr>
          <a:xfrm>
            <a:off x="500034" y="1071552"/>
            <a:ext cx="4429156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uk-UA" sz="1800">
                <a:latin typeface="Arial"/>
                <a:ea typeface="Arial"/>
                <a:cs typeface="Arial"/>
                <a:sym typeface="Arial"/>
              </a:rPr>
              <a:t>Що ? (слово)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b="1" lang="uk-UA" sz="1800">
                <a:latin typeface="Arial"/>
                <a:ea typeface="Arial"/>
                <a:cs typeface="Arial"/>
                <a:sym typeface="Arial"/>
              </a:rPr>
              <a:t>Який? (2 слова)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b="1" lang="uk-UA" sz="1800">
                <a:latin typeface="Arial"/>
                <a:ea typeface="Arial"/>
                <a:cs typeface="Arial"/>
                <a:sym typeface="Arial"/>
              </a:rPr>
              <a:t>Що робить? (3 слова)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b="1" lang="uk-UA" sz="1800">
                <a:latin typeface="Arial"/>
                <a:ea typeface="Arial"/>
                <a:cs typeface="Arial"/>
                <a:sym typeface="Arial"/>
              </a:rPr>
              <a:t>Речення з 4 слів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arabicPeriod"/>
            </a:pPr>
            <a:r>
              <a:rPr b="1" lang="uk-UA" sz="1800">
                <a:latin typeface="Arial"/>
                <a:ea typeface="Arial"/>
                <a:cs typeface="Arial"/>
                <a:sym typeface="Arial"/>
              </a:rPr>
              <a:t>Близьке за значенням слово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6" name="Google Shape;966;p42"/>
          <p:cNvCxnSpPr/>
          <p:nvPr/>
        </p:nvCxnSpPr>
        <p:spPr>
          <a:xfrm>
            <a:off x="4214810" y="785800"/>
            <a:ext cx="32181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7" name="Google Shape;967;p42"/>
          <p:cNvSpPr/>
          <p:nvPr/>
        </p:nvSpPr>
        <p:spPr>
          <a:xfrm>
            <a:off x="4654309" y="1118884"/>
            <a:ext cx="9284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Символ</a:t>
            </a:r>
            <a:endParaRPr b="0" i="0" sz="18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68" name="Google Shape;968;p42"/>
          <p:cNvSpPr/>
          <p:nvPr/>
        </p:nvSpPr>
        <p:spPr>
          <a:xfrm>
            <a:off x="4654309" y="1526970"/>
            <a:ext cx="23391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Державний, народний</a:t>
            </a:r>
            <a:endParaRPr b="0" i="0" sz="18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69" name="Google Shape;969;p42"/>
          <p:cNvSpPr/>
          <p:nvPr/>
        </p:nvSpPr>
        <p:spPr>
          <a:xfrm>
            <a:off x="4643438" y="1973810"/>
            <a:ext cx="29963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Розповідає, означає, показує</a:t>
            </a:r>
            <a:endParaRPr b="0" i="0" sz="18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70" name="Google Shape;970;p42"/>
          <p:cNvSpPr/>
          <p:nvPr/>
        </p:nvSpPr>
        <p:spPr>
          <a:xfrm>
            <a:off x="4643438" y="2441015"/>
            <a:ext cx="3235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Символ розповідає про Україну</a:t>
            </a:r>
            <a:endParaRPr b="0" i="0" sz="18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71" name="Google Shape;971;p42"/>
          <p:cNvSpPr/>
          <p:nvPr/>
        </p:nvSpPr>
        <p:spPr>
          <a:xfrm>
            <a:off x="4670413" y="2908220"/>
            <a:ext cx="6815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18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Знак</a:t>
            </a:r>
            <a:endParaRPr b="0" i="0" sz="1800" u="none" cap="none" strike="noStrike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72" name="Google Shape;97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075302" y="3000379"/>
            <a:ext cx="1785950" cy="17859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3"/>
          <p:cNvSpPr txBox="1"/>
          <p:nvPr>
            <p:ph type="title"/>
          </p:nvPr>
        </p:nvSpPr>
        <p:spPr>
          <a:xfrm>
            <a:off x="2143108" y="285734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Гра “Відкрий коробку”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78" name="Google Shape;978;p43"/>
          <p:cNvSpPr txBox="1"/>
          <p:nvPr>
            <p:ph idx="1" type="subTitle"/>
          </p:nvPr>
        </p:nvSpPr>
        <p:spPr>
          <a:xfrm>
            <a:off x="1979712" y="4357700"/>
            <a:ext cx="4826896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u="sng">
                <a:solidFill>
                  <a:schemeClr val="hlink"/>
                </a:solidFill>
                <a:latin typeface="Lobster"/>
                <a:ea typeface="Lobster"/>
                <a:cs typeface="Lobster"/>
                <a:sym typeface="Lobster"/>
                <a:hlinkClick r:id="rId3"/>
              </a:rPr>
              <a:t>https://wordwall.net/uk/resource/34236640/%D1%80%D0%B5%D1%84%D0%BB%D0%B5%D0%BA%D1%81%D1%96%D1%8F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79" name="Google Shape;9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596336" y="3139931"/>
            <a:ext cx="1473514" cy="14735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Более 40 бесплатных GIF-файлов и стикеров на тему «Коробки» и «Коробка» -  Pixabay" id="980" name="Google Shape;98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04728" y="1294207"/>
            <a:ext cx="3734544" cy="30634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4"/>
          <p:cNvSpPr txBox="1"/>
          <p:nvPr>
            <p:ph idx="2" type="title"/>
          </p:nvPr>
        </p:nvSpPr>
        <p:spPr>
          <a:xfrm>
            <a:off x="2214546" y="1643056"/>
            <a:ext cx="5423636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uk-UA" sz="10000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Дякую</a:t>
            </a:r>
            <a:endParaRPr sz="10000">
              <a:solidFill>
                <a:srgbClr val="FFC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986" name="Google Shape;986;p44"/>
          <p:cNvCxnSpPr/>
          <p:nvPr/>
        </p:nvCxnSpPr>
        <p:spPr>
          <a:xfrm>
            <a:off x="718200" y="341674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87" name="Google Shape;987;p44"/>
          <p:cNvGrpSpPr/>
          <p:nvPr/>
        </p:nvGrpSpPr>
        <p:grpSpPr>
          <a:xfrm rot="899897">
            <a:off x="7500585" y="2881476"/>
            <a:ext cx="613123" cy="914305"/>
            <a:chOff x="5458025" y="2735575"/>
            <a:chExt cx="424025" cy="630150"/>
          </a:xfrm>
        </p:grpSpPr>
        <p:sp>
          <p:nvSpPr>
            <p:cNvPr id="988" name="Google Shape;988;p44"/>
            <p:cNvSpPr/>
            <p:nvPr/>
          </p:nvSpPr>
          <p:spPr>
            <a:xfrm>
              <a:off x="5458025" y="2735575"/>
              <a:ext cx="424025" cy="630150"/>
            </a:xfrm>
            <a:custGeom>
              <a:rect b="b" l="l" r="r" t="t"/>
              <a:pathLst>
                <a:path extrusionOk="0" h="25206" w="16961">
                  <a:moveTo>
                    <a:pt x="4787" y="1"/>
                  </a:moveTo>
                  <a:cubicBezTo>
                    <a:pt x="3672" y="1"/>
                    <a:pt x="2767" y="891"/>
                    <a:pt x="2737" y="1999"/>
                  </a:cubicBezTo>
                  <a:lnTo>
                    <a:pt x="2608" y="2014"/>
                  </a:lnTo>
                  <a:cubicBezTo>
                    <a:pt x="1676" y="2120"/>
                    <a:pt x="935" y="2845"/>
                    <a:pt x="811" y="3776"/>
                  </a:cubicBezTo>
                  <a:lnTo>
                    <a:pt x="74" y="9228"/>
                  </a:lnTo>
                  <a:cubicBezTo>
                    <a:pt x="1" y="9769"/>
                    <a:pt x="147" y="10316"/>
                    <a:pt x="479" y="10748"/>
                  </a:cubicBezTo>
                  <a:lnTo>
                    <a:pt x="3824" y="15110"/>
                  </a:lnTo>
                  <a:lnTo>
                    <a:pt x="3616" y="23102"/>
                  </a:lnTo>
                  <a:cubicBezTo>
                    <a:pt x="3603" y="23656"/>
                    <a:pt x="3811" y="24190"/>
                    <a:pt x="4196" y="24585"/>
                  </a:cubicBezTo>
                  <a:cubicBezTo>
                    <a:pt x="4582" y="24980"/>
                    <a:pt x="5111" y="25205"/>
                    <a:pt x="5664" y="25205"/>
                  </a:cubicBezTo>
                  <a:lnTo>
                    <a:pt x="14001" y="25205"/>
                  </a:lnTo>
                  <a:cubicBezTo>
                    <a:pt x="14550" y="25205"/>
                    <a:pt x="15075" y="24985"/>
                    <a:pt x="15460" y="24593"/>
                  </a:cubicBezTo>
                  <a:cubicBezTo>
                    <a:pt x="15845" y="24205"/>
                    <a:pt x="16058" y="23675"/>
                    <a:pt x="16050" y="23126"/>
                  </a:cubicBezTo>
                  <a:lnTo>
                    <a:pt x="15945" y="15274"/>
                  </a:lnTo>
                  <a:lnTo>
                    <a:pt x="16744" y="13676"/>
                  </a:lnTo>
                  <a:cubicBezTo>
                    <a:pt x="16885" y="13392"/>
                    <a:pt x="16958" y="13081"/>
                    <a:pt x="16958" y="12763"/>
                  </a:cubicBezTo>
                  <a:lnTo>
                    <a:pt x="16958" y="3924"/>
                  </a:lnTo>
                  <a:cubicBezTo>
                    <a:pt x="16960" y="2796"/>
                    <a:pt x="16042" y="1878"/>
                    <a:pt x="14911" y="1878"/>
                  </a:cubicBezTo>
                  <a:lnTo>
                    <a:pt x="14617" y="1878"/>
                  </a:lnTo>
                  <a:cubicBezTo>
                    <a:pt x="14334" y="1089"/>
                    <a:pt x="13576" y="524"/>
                    <a:pt x="12689" y="524"/>
                  </a:cubicBezTo>
                  <a:lnTo>
                    <a:pt x="11835" y="524"/>
                  </a:lnTo>
                  <a:cubicBezTo>
                    <a:pt x="11473" y="201"/>
                    <a:pt x="10992" y="1"/>
                    <a:pt x="10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5510650" y="2786800"/>
              <a:ext cx="320200" cy="527750"/>
            </a:xfrm>
            <a:custGeom>
              <a:rect b="b" l="l" r="r" t="t"/>
              <a:pathLst>
                <a:path extrusionOk="0" h="21110" w="12808">
                  <a:moveTo>
                    <a:pt x="4903" y="1239"/>
                  </a:moveTo>
                  <a:lnTo>
                    <a:pt x="4903" y="1908"/>
                  </a:lnTo>
                  <a:cubicBezTo>
                    <a:pt x="4624" y="1741"/>
                    <a:pt x="4299" y="1647"/>
                    <a:pt x="3954" y="1647"/>
                  </a:cubicBezTo>
                  <a:cubicBezTo>
                    <a:pt x="3942" y="1647"/>
                    <a:pt x="3931" y="1647"/>
                    <a:pt x="3919" y="1647"/>
                  </a:cubicBezTo>
                  <a:lnTo>
                    <a:pt x="3919" y="1239"/>
                  </a:lnTo>
                  <a:close/>
                  <a:moveTo>
                    <a:pt x="7125" y="1239"/>
                  </a:moveTo>
                  <a:lnTo>
                    <a:pt x="7125" y="4924"/>
                  </a:lnTo>
                  <a:cubicBezTo>
                    <a:pt x="7126" y="5197"/>
                    <a:pt x="6905" y="5418"/>
                    <a:pt x="6633" y="5418"/>
                  </a:cubicBezTo>
                  <a:cubicBezTo>
                    <a:pt x="6362" y="5418"/>
                    <a:pt x="6143" y="5198"/>
                    <a:pt x="6141" y="4928"/>
                  </a:cubicBezTo>
                  <a:lnTo>
                    <a:pt x="6141" y="1239"/>
                  </a:lnTo>
                  <a:close/>
                  <a:moveTo>
                    <a:pt x="4905" y="5116"/>
                  </a:moveTo>
                  <a:lnTo>
                    <a:pt x="4905" y="5420"/>
                  </a:lnTo>
                  <a:cubicBezTo>
                    <a:pt x="4905" y="5690"/>
                    <a:pt x="4683" y="5911"/>
                    <a:pt x="4413" y="5911"/>
                  </a:cubicBezTo>
                  <a:cubicBezTo>
                    <a:pt x="4206" y="5911"/>
                    <a:pt x="4024" y="5782"/>
                    <a:pt x="3952" y="5595"/>
                  </a:cubicBezTo>
                  <a:lnTo>
                    <a:pt x="4778" y="5187"/>
                  </a:lnTo>
                  <a:cubicBezTo>
                    <a:pt x="4821" y="5164"/>
                    <a:pt x="4864" y="5141"/>
                    <a:pt x="4905" y="5116"/>
                  </a:cubicBezTo>
                  <a:close/>
                  <a:moveTo>
                    <a:pt x="9348" y="1762"/>
                  </a:moveTo>
                  <a:lnTo>
                    <a:pt x="9348" y="5447"/>
                  </a:lnTo>
                  <a:cubicBezTo>
                    <a:pt x="9348" y="5718"/>
                    <a:pt x="9127" y="5939"/>
                    <a:pt x="8856" y="5939"/>
                  </a:cubicBezTo>
                  <a:cubicBezTo>
                    <a:pt x="8585" y="5939"/>
                    <a:pt x="8364" y="5718"/>
                    <a:pt x="8364" y="5447"/>
                  </a:cubicBezTo>
                  <a:lnTo>
                    <a:pt x="8364" y="1762"/>
                  </a:lnTo>
                  <a:close/>
                  <a:moveTo>
                    <a:pt x="11568" y="3116"/>
                  </a:moveTo>
                  <a:lnTo>
                    <a:pt x="11568" y="5769"/>
                  </a:lnTo>
                  <a:cubicBezTo>
                    <a:pt x="11568" y="6039"/>
                    <a:pt x="11346" y="6261"/>
                    <a:pt x="11076" y="6261"/>
                  </a:cubicBezTo>
                  <a:cubicBezTo>
                    <a:pt x="10805" y="6261"/>
                    <a:pt x="10584" y="6039"/>
                    <a:pt x="10584" y="5769"/>
                  </a:cubicBezTo>
                  <a:lnTo>
                    <a:pt x="10584" y="3116"/>
                  </a:lnTo>
                  <a:close/>
                  <a:moveTo>
                    <a:pt x="2682" y="1"/>
                  </a:moveTo>
                  <a:lnTo>
                    <a:pt x="2682" y="1778"/>
                  </a:lnTo>
                  <a:lnTo>
                    <a:pt x="737" y="2001"/>
                  </a:lnTo>
                  <a:lnTo>
                    <a:pt x="1" y="7453"/>
                  </a:lnTo>
                  <a:lnTo>
                    <a:pt x="3787" y="12393"/>
                  </a:lnTo>
                  <a:lnTo>
                    <a:pt x="3560" y="21108"/>
                  </a:lnTo>
                  <a:lnTo>
                    <a:pt x="4798" y="21108"/>
                  </a:lnTo>
                  <a:lnTo>
                    <a:pt x="5008" y="13002"/>
                  </a:lnTo>
                  <a:lnTo>
                    <a:pt x="6470" y="13402"/>
                  </a:lnTo>
                  <a:lnTo>
                    <a:pt x="6797" y="12211"/>
                  </a:lnTo>
                  <a:lnTo>
                    <a:pt x="4782" y="11661"/>
                  </a:lnTo>
                  <a:lnTo>
                    <a:pt x="1296" y="7113"/>
                  </a:lnTo>
                  <a:lnTo>
                    <a:pt x="1836" y="3124"/>
                  </a:lnTo>
                  <a:lnTo>
                    <a:pt x="3880" y="2891"/>
                  </a:lnTo>
                  <a:cubicBezTo>
                    <a:pt x="3905" y="2889"/>
                    <a:pt x="3930" y="2887"/>
                    <a:pt x="3954" y="2887"/>
                  </a:cubicBezTo>
                  <a:cubicBezTo>
                    <a:pt x="4247" y="2887"/>
                    <a:pt x="4500" y="3089"/>
                    <a:pt x="4567" y="3378"/>
                  </a:cubicBezTo>
                  <a:cubicBezTo>
                    <a:pt x="4631" y="3664"/>
                    <a:pt x="4492" y="3951"/>
                    <a:pt x="4231" y="4080"/>
                  </a:cubicBezTo>
                  <a:lnTo>
                    <a:pt x="2683" y="4844"/>
                  </a:lnTo>
                  <a:lnTo>
                    <a:pt x="2683" y="6895"/>
                  </a:lnTo>
                  <a:lnTo>
                    <a:pt x="3227" y="6964"/>
                  </a:lnTo>
                  <a:cubicBezTo>
                    <a:pt x="3262" y="6967"/>
                    <a:pt x="6730" y="7426"/>
                    <a:pt x="6828" y="10238"/>
                  </a:cubicBezTo>
                  <a:lnTo>
                    <a:pt x="8064" y="10196"/>
                  </a:lnTo>
                  <a:cubicBezTo>
                    <a:pt x="8008" y="8623"/>
                    <a:pt x="7203" y="7361"/>
                    <a:pt x="5736" y="6534"/>
                  </a:cubicBezTo>
                  <a:cubicBezTo>
                    <a:pt x="5761" y="6507"/>
                    <a:pt x="5785" y="6475"/>
                    <a:pt x="5806" y="6444"/>
                  </a:cubicBezTo>
                  <a:cubicBezTo>
                    <a:pt x="6052" y="6580"/>
                    <a:pt x="6336" y="6656"/>
                    <a:pt x="6634" y="6656"/>
                  </a:cubicBezTo>
                  <a:cubicBezTo>
                    <a:pt x="6930" y="6656"/>
                    <a:pt x="7207" y="6582"/>
                    <a:pt x="7449" y="6451"/>
                  </a:cubicBezTo>
                  <a:cubicBezTo>
                    <a:pt x="7762" y="6890"/>
                    <a:pt x="8277" y="7177"/>
                    <a:pt x="8856" y="7177"/>
                  </a:cubicBezTo>
                  <a:cubicBezTo>
                    <a:pt x="9197" y="7177"/>
                    <a:pt x="9512" y="7079"/>
                    <a:pt x="9779" y="6908"/>
                  </a:cubicBezTo>
                  <a:cubicBezTo>
                    <a:pt x="10097" y="7269"/>
                    <a:pt x="10559" y="7497"/>
                    <a:pt x="11078" y="7497"/>
                  </a:cubicBezTo>
                  <a:cubicBezTo>
                    <a:pt x="11248" y="7497"/>
                    <a:pt x="11414" y="7472"/>
                    <a:pt x="11569" y="7425"/>
                  </a:cubicBezTo>
                  <a:lnTo>
                    <a:pt x="11569" y="10427"/>
                  </a:lnTo>
                  <a:lnTo>
                    <a:pt x="10548" y="12478"/>
                  </a:lnTo>
                  <a:lnTo>
                    <a:pt x="10663" y="21110"/>
                  </a:lnTo>
                  <a:lnTo>
                    <a:pt x="11901" y="21110"/>
                  </a:lnTo>
                  <a:lnTo>
                    <a:pt x="11789" y="12763"/>
                  </a:lnTo>
                  <a:lnTo>
                    <a:pt x="12807" y="10720"/>
                  </a:lnTo>
                  <a:lnTo>
                    <a:pt x="12806" y="1878"/>
                  </a:lnTo>
                  <a:lnTo>
                    <a:pt x="10584" y="1878"/>
                  </a:lnTo>
                  <a:lnTo>
                    <a:pt x="10584" y="524"/>
                  </a:lnTo>
                  <a:lnTo>
                    <a:pt x="8362" y="524"/>
                  </a:lnTo>
                  <a:lnTo>
                    <a:pt x="8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0" name="Google Shape;990;p44"/>
          <p:cNvGrpSpPr/>
          <p:nvPr/>
        </p:nvGrpSpPr>
        <p:grpSpPr>
          <a:xfrm>
            <a:off x="6630901" y="3585364"/>
            <a:ext cx="796834" cy="1093098"/>
            <a:chOff x="7175926" y="724114"/>
            <a:chExt cx="796834" cy="1093098"/>
          </a:xfrm>
        </p:grpSpPr>
        <p:sp>
          <p:nvSpPr>
            <p:cNvPr id="991" name="Google Shape;991;p44"/>
            <p:cNvSpPr/>
            <p:nvPr/>
          </p:nvSpPr>
          <p:spPr>
            <a:xfrm rot="-480318">
              <a:off x="7243074" y="765324"/>
              <a:ext cx="662538" cy="1010679"/>
            </a:xfrm>
            <a:custGeom>
              <a:rect b="b" l="l" r="r" t="t"/>
              <a:pathLst>
                <a:path extrusionOk="0" h="87696" w="57488">
                  <a:moveTo>
                    <a:pt x="28640" y="1"/>
                  </a:moveTo>
                  <a:cubicBezTo>
                    <a:pt x="28299" y="4"/>
                    <a:pt x="27957" y="49"/>
                    <a:pt x="27625" y="128"/>
                  </a:cubicBezTo>
                  <a:cubicBezTo>
                    <a:pt x="27298" y="211"/>
                    <a:pt x="26977" y="329"/>
                    <a:pt x="26673" y="477"/>
                  </a:cubicBezTo>
                  <a:cubicBezTo>
                    <a:pt x="26370" y="629"/>
                    <a:pt x="26083" y="815"/>
                    <a:pt x="25820" y="1030"/>
                  </a:cubicBezTo>
                  <a:cubicBezTo>
                    <a:pt x="25558" y="1243"/>
                    <a:pt x="25317" y="1492"/>
                    <a:pt x="25106" y="1761"/>
                  </a:cubicBezTo>
                  <a:lnTo>
                    <a:pt x="23173" y="4236"/>
                  </a:lnTo>
                  <a:cubicBezTo>
                    <a:pt x="20940" y="7087"/>
                    <a:pt x="19783" y="10653"/>
                    <a:pt x="19925" y="14274"/>
                  </a:cubicBezTo>
                  <a:lnTo>
                    <a:pt x="20021" y="16766"/>
                  </a:lnTo>
                  <a:cubicBezTo>
                    <a:pt x="18986" y="14881"/>
                    <a:pt x="17781" y="13197"/>
                    <a:pt x="16435" y="11754"/>
                  </a:cubicBezTo>
                  <a:cubicBezTo>
                    <a:pt x="15095" y="10318"/>
                    <a:pt x="13632" y="9138"/>
                    <a:pt x="12082" y="8240"/>
                  </a:cubicBezTo>
                  <a:cubicBezTo>
                    <a:pt x="11357" y="7819"/>
                    <a:pt x="10612" y="7463"/>
                    <a:pt x="9866" y="7184"/>
                  </a:cubicBezTo>
                  <a:cubicBezTo>
                    <a:pt x="9141" y="6907"/>
                    <a:pt x="8410" y="6705"/>
                    <a:pt x="7695" y="6573"/>
                  </a:cubicBezTo>
                  <a:lnTo>
                    <a:pt x="5399" y="6155"/>
                  </a:lnTo>
                  <a:cubicBezTo>
                    <a:pt x="5126" y="6104"/>
                    <a:pt x="4851" y="6079"/>
                    <a:pt x="4578" y="6079"/>
                  </a:cubicBezTo>
                  <a:cubicBezTo>
                    <a:pt x="4046" y="6079"/>
                    <a:pt x="3522" y="6173"/>
                    <a:pt x="3021" y="6352"/>
                  </a:cubicBezTo>
                  <a:cubicBezTo>
                    <a:pt x="2520" y="6535"/>
                    <a:pt x="2055" y="6801"/>
                    <a:pt x="1644" y="7143"/>
                  </a:cubicBezTo>
                  <a:cubicBezTo>
                    <a:pt x="597" y="8016"/>
                    <a:pt x="1" y="9297"/>
                    <a:pt x="1" y="10660"/>
                  </a:cubicBezTo>
                  <a:lnTo>
                    <a:pt x="1" y="68355"/>
                  </a:lnTo>
                  <a:cubicBezTo>
                    <a:pt x="1" y="68969"/>
                    <a:pt x="121" y="69570"/>
                    <a:pt x="360" y="70136"/>
                  </a:cubicBezTo>
                  <a:cubicBezTo>
                    <a:pt x="591" y="70682"/>
                    <a:pt x="922" y="71171"/>
                    <a:pt x="1340" y="71589"/>
                  </a:cubicBezTo>
                  <a:cubicBezTo>
                    <a:pt x="1761" y="72010"/>
                    <a:pt x="2251" y="72342"/>
                    <a:pt x="2797" y="72573"/>
                  </a:cubicBezTo>
                  <a:cubicBezTo>
                    <a:pt x="3363" y="72811"/>
                    <a:pt x="3960" y="72932"/>
                    <a:pt x="4578" y="72932"/>
                  </a:cubicBezTo>
                  <a:lnTo>
                    <a:pt x="13967" y="72932"/>
                  </a:lnTo>
                  <a:cubicBezTo>
                    <a:pt x="14416" y="73999"/>
                    <a:pt x="14961" y="75062"/>
                    <a:pt x="15589" y="76104"/>
                  </a:cubicBezTo>
                  <a:cubicBezTo>
                    <a:pt x="16342" y="77357"/>
                    <a:pt x="17228" y="78600"/>
                    <a:pt x="18227" y="79801"/>
                  </a:cubicBezTo>
                  <a:cubicBezTo>
                    <a:pt x="19027" y="80771"/>
                    <a:pt x="19904" y="81721"/>
                    <a:pt x="20832" y="82618"/>
                  </a:cubicBezTo>
                  <a:cubicBezTo>
                    <a:pt x="21516" y="83281"/>
                    <a:pt x="22217" y="83909"/>
                    <a:pt x="22914" y="84482"/>
                  </a:cubicBezTo>
                  <a:lnTo>
                    <a:pt x="22952" y="84513"/>
                  </a:lnTo>
                  <a:lnTo>
                    <a:pt x="26003" y="86791"/>
                  </a:lnTo>
                  <a:cubicBezTo>
                    <a:pt x="26403" y="87088"/>
                    <a:pt x="26846" y="87316"/>
                    <a:pt x="27322" y="87471"/>
                  </a:cubicBezTo>
                  <a:cubicBezTo>
                    <a:pt x="27781" y="87619"/>
                    <a:pt x="28261" y="87696"/>
                    <a:pt x="28744" y="87696"/>
                  </a:cubicBezTo>
                  <a:cubicBezTo>
                    <a:pt x="29228" y="87696"/>
                    <a:pt x="29707" y="87619"/>
                    <a:pt x="30166" y="87471"/>
                  </a:cubicBezTo>
                  <a:cubicBezTo>
                    <a:pt x="30639" y="87316"/>
                    <a:pt x="31081" y="87088"/>
                    <a:pt x="31478" y="86791"/>
                  </a:cubicBezTo>
                  <a:lnTo>
                    <a:pt x="34353" y="84654"/>
                  </a:lnTo>
                  <a:lnTo>
                    <a:pt x="34568" y="84485"/>
                  </a:lnTo>
                  <a:lnTo>
                    <a:pt x="34605" y="84458"/>
                  </a:lnTo>
                  <a:cubicBezTo>
                    <a:pt x="35299" y="83885"/>
                    <a:pt x="35997" y="83260"/>
                    <a:pt x="36680" y="82601"/>
                  </a:cubicBezTo>
                  <a:cubicBezTo>
                    <a:pt x="37605" y="81703"/>
                    <a:pt x="38478" y="80757"/>
                    <a:pt x="39279" y="79790"/>
                  </a:cubicBezTo>
                  <a:cubicBezTo>
                    <a:pt x="40270" y="78589"/>
                    <a:pt x="41157" y="77351"/>
                    <a:pt x="41906" y="76097"/>
                  </a:cubicBezTo>
                  <a:cubicBezTo>
                    <a:pt x="42531" y="75058"/>
                    <a:pt x="43076" y="73995"/>
                    <a:pt x="43525" y="72932"/>
                  </a:cubicBezTo>
                  <a:lnTo>
                    <a:pt x="52911" y="72932"/>
                  </a:lnTo>
                  <a:cubicBezTo>
                    <a:pt x="53525" y="72932"/>
                    <a:pt x="54126" y="72811"/>
                    <a:pt x="54692" y="72573"/>
                  </a:cubicBezTo>
                  <a:cubicBezTo>
                    <a:pt x="55238" y="72342"/>
                    <a:pt x="55727" y="72010"/>
                    <a:pt x="56145" y="71589"/>
                  </a:cubicBezTo>
                  <a:cubicBezTo>
                    <a:pt x="56566" y="71171"/>
                    <a:pt x="56895" y="70682"/>
                    <a:pt x="57126" y="70136"/>
                  </a:cubicBezTo>
                  <a:cubicBezTo>
                    <a:pt x="57367" y="69570"/>
                    <a:pt x="57488" y="68969"/>
                    <a:pt x="57488" y="68355"/>
                  </a:cubicBezTo>
                  <a:lnTo>
                    <a:pt x="57488" y="10764"/>
                  </a:lnTo>
                  <a:cubicBezTo>
                    <a:pt x="57488" y="9452"/>
                    <a:pt x="56925" y="8199"/>
                    <a:pt x="55942" y="7332"/>
                  </a:cubicBezTo>
                  <a:cubicBezTo>
                    <a:pt x="55103" y="6590"/>
                    <a:pt x="54026" y="6183"/>
                    <a:pt x="52907" y="6183"/>
                  </a:cubicBezTo>
                  <a:cubicBezTo>
                    <a:pt x="52721" y="6183"/>
                    <a:pt x="52531" y="6193"/>
                    <a:pt x="52345" y="6217"/>
                  </a:cubicBezTo>
                  <a:lnTo>
                    <a:pt x="50159" y="6490"/>
                  </a:lnTo>
                  <a:cubicBezTo>
                    <a:pt x="48282" y="6721"/>
                    <a:pt x="46477" y="7339"/>
                    <a:pt x="44799" y="8330"/>
                  </a:cubicBezTo>
                  <a:cubicBezTo>
                    <a:pt x="43176" y="9286"/>
                    <a:pt x="41668" y="10587"/>
                    <a:pt x="40321" y="12203"/>
                  </a:cubicBezTo>
                  <a:cubicBezTo>
                    <a:pt x="39352" y="13363"/>
                    <a:pt x="38462" y="14685"/>
                    <a:pt x="37660" y="16155"/>
                  </a:cubicBezTo>
                  <a:lnTo>
                    <a:pt x="37737" y="14523"/>
                  </a:lnTo>
                  <a:cubicBezTo>
                    <a:pt x="37912" y="10691"/>
                    <a:pt x="36660" y="6956"/>
                    <a:pt x="34202" y="4008"/>
                  </a:cubicBezTo>
                  <a:lnTo>
                    <a:pt x="32234" y="1647"/>
                  </a:lnTo>
                  <a:cubicBezTo>
                    <a:pt x="31361" y="601"/>
                    <a:pt x="30080" y="1"/>
                    <a:pt x="287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4"/>
            <p:cNvSpPr/>
            <p:nvPr/>
          </p:nvSpPr>
          <p:spPr>
            <a:xfrm rot="-480318">
              <a:off x="7308384" y="837562"/>
              <a:ext cx="532538" cy="870446"/>
            </a:xfrm>
            <a:custGeom>
              <a:rect b="b" l="l" r="r" t="t"/>
              <a:pathLst>
                <a:path extrusionOk="0" h="75528" w="46208">
                  <a:moveTo>
                    <a:pt x="4519" y="14094"/>
                  </a:moveTo>
                  <a:cubicBezTo>
                    <a:pt x="5880" y="15928"/>
                    <a:pt x="6915" y="18254"/>
                    <a:pt x="7602" y="21015"/>
                  </a:cubicBezTo>
                  <a:cubicBezTo>
                    <a:pt x="9179" y="27360"/>
                    <a:pt x="9735" y="33197"/>
                    <a:pt x="9928" y="36128"/>
                  </a:cubicBezTo>
                  <a:cubicBezTo>
                    <a:pt x="9383" y="36418"/>
                    <a:pt x="8585" y="36935"/>
                    <a:pt x="7840" y="37770"/>
                  </a:cubicBezTo>
                  <a:cubicBezTo>
                    <a:pt x="6977" y="38734"/>
                    <a:pt x="6377" y="39897"/>
                    <a:pt x="6055" y="41229"/>
                  </a:cubicBezTo>
                  <a:lnTo>
                    <a:pt x="4519" y="41229"/>
                  </a:lnTo>
                  <a:lnTo>
                    <a:pt x="4519" y="14094"/>
                  </a:lnTo>
                  <a:close/>
                  <a:moveTo>
                    <a:pt x="41689" y="14094"/>
                  </a:moveTo>
                  <a:lnTo>
                    <a:pt x="41689" y="41229"/>
                  </a:lnTo>
                  <a:lnTo>
                    <a:pt x="40153" y="41229"/>
                  </a:lnTo>
                  <a:cubicBezTo>
                    <a:pt x="39832" y="39897"/>
                    <a:pt x="39228" y="38734"/>
                    <a:pt x="38365" y="37770"/>
                  </a:cubicBezTo>
                  <a:cubicBezTo>
                    <a:pt x="37622" y="36935"/>
                    <a:pt x="36825" y="36418"/>
                    <a:pt x="36280" y="36128"/>
                  </a:cubicBezTo>
                  <a:cubicBezTo>
                    <a:pt x="36473" y="33190"/>
                    <a:pt x="37036" y="27335"/>
                    <a:pt x="38607" y="21015"/>
                  </a:cubicBezTo>
                  <a:cubicBezTo>
                    <a:pt x="39290" y="18254"/>
                    <a:pt x="40329" y="15928"/>
                    <a:pt x="41689" y="14094"/>
                  </a:cubicBezTo>
                  <a:close/>
                  <a:moveTo>
                    <a:pt x="23104" y="40087"/>
                  </a:moveTo>
                  <a:cubicBezTo>
                    <a:pt x="23622" y="41378"/>
                    <a:pt x="24192" y="42738"/>
                    <a:pt x="24747" y="44049"/>
                  </a:cubicBezTo>
                  <a:lnTo>
                    <a:pt x="24864" y="44329"/>
                  </a:lnTo>
                  <a:cubicBezTo>
                    <a:pt x="25410" y="45620"/>
                    <a:pt x="25973" y="46953"/>
                    <a:pt x="26511" y="48282"/>
                  </a:cubicBezTo>
                  <a:cubicBezTo>
                    <a:pt x="25776" y="48551"/>
                    <a:pt x="25138" y="48851"/>
                    <a:pt x="24612" y="49172"/>
                  </a:cubicBezTo>
                  <a:cubicBezTo>
                    <a:pt x="24040" y="49528"/>
                    <a:pt x="23588" y="49921"/>
                    <a:pt x="23263" y="50342"/>
                  </a:cubicBezTo>
                  <a:lnTo>
                    <a:pt x="23104" y="50557"/>
                  </a:lnTo>
                  <a:lnTo>
                    <a:pt x="22956" y="50356"/>
                  </a:lnTo>
                  <a:lnTo>
                    <a:pt x="22942" y="50339"/>
                  </a:lnTo>
                  <a:cubicBezTo>
                    <a:pt x="22618" y="49918"/>
                    <a:pt x="22165" y="49525"/>
                    <a:pt x="21592" y="49172"/>
                  </a:cubicBezTo>
                  <a:cubicBezTo>
                    <a:pt x="21071" y="48851"/>
                    <a:pt x="20432" y="48551"/>
                    <a:pt x="19697" y="48282"/>
                  </a:cubicBezTo>
                  <a:cubicBezTo>
                    <a:pt x="20225" y="46974"/>
                    <a:pt x="20774" y="45679"/>
                    <a:pt x="21302" y="44426"/>
                  </a:cubicBezTo>
                  <a:lnTo>
                    <a:pt x="21357" y="44288"/>
                  </a:lnTo>
                  <a:cubicBezTo>
                    <a:pt x="21982" y="42817"/>
                    <a:pt x="22573" y="41423"/>
                    <a:pt x="23104" y="40087"/>
                  </a:cubicBezTo>
                  <a:close/>
                  <a:moveTo>
                    <a:pt x="5993" y="45744"/>
                  </a:moveTo>
                  <a:cubicBezTo>
                    <a:pt x="6397" y="47481"/>
                    <a:pt x="7395" y="48955"/>
                    <a:pt x="8879" y="50008"/>
                  </a:cubicBezTo>
                  <a:cubicBezTo>
                    <a:pt x="9525" y="50466"/>
                    <a:pt x="10242" y="50829"/>
                    <a:pt x="11016" y="51091"/>
                  </a:cubicBezTo>
                  <a:cubicBezTo>
                    <a:pt x="11738" y="51333"/>
                    <a:pt x="12469" y="51475"/>
                    <a:pt x="13197" y="51510"/>
                  </a:cubicBezTo>
                  <a:lnTo>
                    <a:pt x="13674" y="51564"/>
                  </a:lnTo>
                  <a:cubicBezTo>
                    <a:pt x="13076" y="53428"/>
                    <a:pt x="12683" y="55044"/>
                    <a:pt x="12476" y="56508"/>
                  </a:cubicBezTo>
                  <a:lnTo>
                    <a:pt x="4519" y="56508"/>
                  </a:lnTo>
                  <a:lnTo>
                    <a:pt x="4519" y="45744"/>
                  </a:lnTo>
                  <a:close/>
                  <a:moveTo>
                    <a:pt x="18123" y="52514"/>
                  </a:moveTo>
                  <a:cubicBezTo>
                    <a:pt x="18565" y="52665"/>
                    <a:pt x="19121" y="52883"/>
                    <a:pt x="19366" y="53104"/>
                  </a:cubicBezTo>
                  <a:lnTo>
                    <a:pt x="19401" y="53142"/>
                  </a:lnTo>
                  <a:cubicBezTo>
                    <a:pt x="20097" y="54064"/>
                    <a:pt x="20515" y="55134"/>
                    <a:pt x="20709" y="56508"/>
                  </a:cubicBezTo>
                  <a:lnTo>
                    <a:pt x="17053" y="56508"/>
                  </a:lnTo>
                  <a:cubicBezTo>
                    <a:pt x="17260" y="55362"/>
                    <a:pt x="17609" y="54053"/>
                    <a:pt x="18123" y="52514"/>
                  </a:cubicBezTo>
                  <a:close/>
                  <a:moveTo>
                    <a:pt x="28082" y="52514"/>
                  </a:moveTo>
                  <a:cubicBezTo>
                    <a:pt x="28596" y="54046"/>
                    <a:pt x="28944" y="55351"/>
                    <a:pt x="29156" y="56508"/>
                  </a:cubicBezTo>
                  <a:lnTo>
                    <a:pt x="25500" y="56508"/>
                  </a:lnTo>
                  <a:cubicBezTo>
                    <a:pt x="25689" y="55134"/>
                    <a:pt x="26107" y="54064"/>
                    <a:pt x="26811" y="53138"/>
                  </a:cubicBezTo>
                  <a:lnTo>
                    <a:pt x="26843" y="53100"/>
                  </a:lnTo>
                  <a:cubicBezTo>
                    <a:pt x="27091" y="52876"/>
                    <a:pt x="27644" y="52659"/>
                    <a:pt x="28082" y="52514"/>
                  </a:cubicBezTo>
                  <a:close/>
                  <a:moveTo>
                    <a:pt x="41689" y="45744"/>
                  </a:moveTo>
                  <a:lnTo>
                    <a:pt x="41689" y="56508"/>
                  </a:lnTo>
                  <a:lnTo>
                    <a:pt x="33733" y="56508"/>
                  </a:lnTo>
                  <a:cubicBezTo>
                    <a:pt x="33522" y="55044"/>
                    <a:pt x="33128" y="53425"/>
                    <a:pt x="32532" y="51564"/>
                  </a:cubicBezTo>
                  <a:cubicBezTo>
                    <a:pt x="32683" y="51543"/>
                    <a:pt x="32822" y="51530"/>
                    <a:pt x="32956" y="51516"/>
                  </a:cubicBezTo>
                  <a:cubicBezTo>
                    <a:pt x="33695" y="51478"/>
                    <a:pt x="34440" y="51336"/>
                    <a:pt x="35172" y="51091"/>
                  </a:cubicBezTo>
                  <a:cubicBezTo>
                    <a:pt x="35949" y="50833"/>
                    <a:pt x="36674" y="50466"/>
                    <a:pt x="37323" y="50008"/>
                  </a:cubicBezTo>
                  <a:cubicBezTo>
                    <a:pt x="38807" y="48958"/>
                    <a:pt x="39808" y="47484"/>
                    <a:pt x="40215" y="45744"/>
                  </a:cubicBezTo>
                  <a:close/>
                  <a:moveTo>
                    <a:pt x="20843" y="61023"/>
                  </a:moveTo>
                  <a:lnTo>
                    <a:pt x="20843" y="67574"/>
                  </a:lnTo>
                  <a:cubicBezTo>
                    <a:pt x="18896" y="65375"/>
                    <a:pt x="17640" y="63170"/>
                    <a:pt x="17108" y="61023"/>
                  </a:cubicBezTo>
                  <a:close/>
                  <a:moveTo>
                    <a:pt x="29100" y="61023"/>
                  </a:moveTo>
                  <a:cubicBezTo>
                    <a:pt x="28568" y="63170"/>
                    <a:pt x="27312" y="65372"/>
                    <a:pt x="25361" y="67577"/>
                  </a:cubicBezTo>
                  <a:lnTo>
                    <a:pt x="25361" y="61023"/>
                  </a:lnTo>
                  <a:close/>
                  <a:moveTo>
                    <a:pt x="23104" y="1"/>
                  </a:moveTo>
                  <a:lnTo>
                    <a:pt x="21972" y="1446"/>
                  </a:lnTo>
                  <a:cubicBezTo>
                    <a:pt x="20561" y="3248"/>
                    <a:pt x="19831" y="5499"/>
                    <a:pt x="19922" y="7784"/>
                  </a:cubicBezTo>
                  <a:lnTo>
                    <a:pt x="20843" y="31606"/>
                  </a:lnTo>
                  <a:cubicBezTo>
                    <a:pt x="20833" y="32637"/>
                    <a:pt x="20464" y="34163"/>
                    <a:pt x="19715" y="36269"/>
                  </a:cubicBezTo>
                  <a:cubicBezTo>
                    <a:pt x="19024" y="38209"/>
                    <a:pt x="18099" y="40404"/>
                    <a:pt x="17201" y="42524"/>
                  </a:cubicBezTo>
                  <a:lnTo>
                    <a:pt x="17198" y="42527"/>
                  </a:lnTo>
                  <a:cubicBezTo>
                    <a:pt x="16546" y="44074"/>
                    <a:pt x="15869" y="45672"/>
                    <a:pt x="15258" y="47215"/>
                  </a:cubicBezTo>
                  <a:cubicBezTo>
                    <a:pt x="14558" y="47111"/>
                    <a:pt x="13974" y="47046"/>
                    <a:pt x="13608" y="47008"/>
                  </a:cubicBezTo>
                  <a:lnTo>
                    <a:pt x="13473" y="46998"/>
                  </a:lnTo>
                  <a:lnTo>
                    <a:pt x="13463" y="46998"/>
                  </a:lnTo>
                  <a:cubicBezTo>
                    <a:pt x="13422" y="46998"/>
                    <a:pt x="12514" y="46936"/>
                    <a:pt x="11675" y="46452"/>
                  </a:cubicBezTo>
                  <a:cubicBezTo>
                    <a:pt x="11202" y="46183"/>
                    <a:pt x="10864" y="45845"/>
                    <a:pt x="10640" y="45413"/>
                  </a:cubicBezTo>
                  <a:cubicBezTo>
                    <a:pt x="10405" y="44968"/>
                    <a:pt x="10288" y="44398"/>
                    <a:pt x="10288" y="43725"/>
                  </a:cubicBezTo>
                  <a:cubicBezTo>
                    <a:pt x="10288" y="42355"/>
                    <a:pt x="10646" y="41309"/>
                    <a:pt x="11357" y="40615"/>
                  </a:cubicBezTo>
                  <a:cubicBezTo>
                    <a:pt x="11868" y="40118"/>
                    <a:pt x="12417" y="39945"/>
                    <a:pt x="12621" y="39894"/>
                  </a:cubicBezTo>
                  <a:lnTo>
                    <a:pt x="14578" y="39645"/>
                  </a:lnTo>
                  <a:lnTo>
                    <a:pt x="14523" y="37601"/>
                  </a:lnTo>
                  <a:cubicBezTo>
                    <a:pt x="14519" y="37377"/>
                    <a:pt x="14461" y="35299"/>
                    <a:pt x="14115" y="32110"/>
                  </a:cubicBezTo>
                  <a:cubicBezTo>
                    <a:pt x="13919" y="30260"/>
                    <a:pt x="13664" y="28388"/>
                    <a:pt x="13356" y="26559"/>
                  </a:cubicBezTo>
                  <a:cubicBezTo>
                    <a:pt x="12973" y="24281"/>
                    <a:pt x="12514" y="22051"/>
                    <a:pt x="11986" y="19925"/>
                  </a:cubicBezTo>
                  <a:cubicBezTo>
                    <a:pt x="11437" y="17719"/>
                    <a:pt x="10709" y="15696"/>
                    <a:pt x="9818" y="13911"/>
                  </a:cubicBezTo>
                  <a:cubicBezTo>
                    <a:pt x="9014" y="12296"/>
                    <a:pt x="8075" y="10870"/>
                    <a:pt x="7025" y="9673"/>
                  </a:cubicBezTo>
                  <a:cubicBezTo>
                    <a:pt x="6076" y="8588"/>
                    <a:pt x="5051" y="7705"/>
                    <a:pt x="3977" y="7038"/>
                  </a:cubicBezTo>
                  <a:cubicBezTo>
                    <a:pt x="3484" y="6732"/>
                    <a:pt x="2977" y="6476"/>
                    <a:pt x="2475" y="6276"/>
                  </a:cubicBezTo>
                  <a:cubicBezTo>
                    <a:pt x="1993" y="6079"/>
                    <a:pt x="1510" y="5937"/>
                    <a:pt x="1043" y="5854"/>
                  </a:cubicBezTo>
                  <a:lnTo>
                    <a:pt x="1" y="5665"/>
                  </a:lnTo>
                  <a:lnTo>
                    <a:pt x="1" y="61023"/>
                  </a:lnTo>
                  <a:lnTo>
                    <a:pt x="12496" y="61023"/>
                  </a:lnTo>
                  <a:cubicBezTo>
                    <a:pt x="12745" y="62486"/>
                    <a:pt x="13235" y="63970"/>
                    <a:pt x="13957" y="65437"/>
                  </a:cubicBezTo>
                  <a:cubicBezTo>
                    <a:pt x="14568" y="66680"/>
                    <a:pt x="15348" y="67926"/>
                    <a:pt x="16280" y="69141"/>
                  </a:cubicBezTo>
                  <a:cubicBezTo>
                    <a:pt x="17029" y="70115"/>
                    <a:pt x="17875" y="71074"/>
                    <a:pt x="18796" y="71989"/>
                  </a:cubicBezTo>
                  <a:cubicBezTo>
                    <a:pt x="19466" y="72652"/>
                    <a:pt x="20160" y="73280"/>
                    <a:pt x="20857" y="73857"/>
                  </a:cubicBezTo>
                  <a:lnTo>
                    <a:pt x="20874" y="73870"/>
                  </a:lnTo>
                  <a:lnTo>
                    <a:pt x="23104" y="75527"/>
                  </a:lnTo>
                  <a:lnTo>
                    <a:pt x="25348" y="73857"/>
                  </a:lnTo>
                  <a:lnTo>
                    <a:pt x="25366" y="73846"/>
                  </a:lnTo>
                  <a:lnTo>
                    <a:pt x="25382" y="73832"/>
                  </a:lnTo>
                  <a:cubicBezTo>
                    <a:pt x="27536" y="72062"/>
                    <a:pt x="32648" y="67274"/>
                    <a:pt x="33708" y="61023"/>
                  </a:cubicBezTo>
                  <a:lnTo>
                    <a:pt x="46208" y="61023"/>
                  </a:lnTo>
                  <a:lnTo>
                    <a:pt x="46208" y="5696"/>
                  </a:lnTo>
                  <a:lnTo>
                    <a:pt x="45213" y="5816"/>
                  </a:lnTo>
                  <a:cubicBezTo>
                    <a:pt x="43971" y="5972"/>
                    <a:pt x="42763" y="6428"/>
                    <a:pt x="41627" y="7173"/>
                  </a:cubicBezTo>
                  <a:cubicBezTo>
                    <a:pt x="40529" y="7887"/>
                    <a:pt x="39497" y="8875"/>
                    <a:pt x="38559" y="10108"/>
                  </a:cubicBezTo>
                  <a:cubicBezTo>
                    <a:pt x="37636" y="11312"/>
                    <a:pt x="36801" y="12759"/>
                    <a:pt x="36077" y="14405"/>
                  </a:cubicBezTo>
                  <a:cubicBezTo>
                    <a:pt x="35344" y="16055"/>
                    <a:pt x="34723" y="17912"/>
                    <a:pt x="34222" y="19925"/>
                  </a:cubicBezTo>
                  <a:cubicBezTo>
                    <a:pt x="33695" y="22051"/>
                    <a:pt x="33232" y="24284"/>
                    <a:pt x="32852" y="26559"/>
                  </a:cubicBezTo>
                  <a:cubicBezTo>
                    <a:pt x="32545" y="28392"/>
                    <a:pt x="32290" y="30260"/>
                    <a:pt x="32089" y="32113"/>
                  </a:cubicBezTo>
                  <a:cubicBezTo>
                    <a:pt x="31758" y="35220"/>
                    <a:pt x="31692" y="37270"/>
                    <a:pt x="31686" y="37581"/>
                  </a:cubicBezTo>
                  <a:lnTo>
                    <a:pt x="31541" y="39631"/>
                  </a:lnTo>
                  <a:lnTo>
                    <a:pt x="33512" y="39880"/>
                  </a:lnTo>
                  <a:cubicBezTo>
                    <a:pt x="34122" y="40021"/>
                    <a:pt x="35921" y="40702"/>
                    <a:pt x="35921" y="43725"/>
                  </a:cubicBezTo>
                  <a:cubicBezTo>
                    <a:pt x="35921" y="44398"/>
                    <a:pt x="35804" y="44968"/>
                    <a:pt x="35569" y="45413"/>
                  </a:cubicBezTo>
                  <a:cubicBezTo>
                    <a:pt x="35344" y="45845"/>
                    <a:pt x="35006" y="46183"/>
                    <a:pt x="34533" y="46452"/>
                  </a:cubicBezTo>
                  <a:cubicBezTo>
                    <a:pt x="33767" y="46894"/>
                    <a:pt x="32914" y="46984"/>
                    <a:pt x="32739" y="46998"/>
                  </a:cubicBezTo>
                  <a:lnTo>
                    <a:pt x="32604" y="47008"/>
                  </a:lnTo>
                  <a:lnTo>
                    <a:pt x="32576" y="47011"/>
                  </a:lnTo>
                  <a:cubicBezTo>
                    <a:pt x="32213" y="47049"/>
                    <a:pt x="31637" y="47115"/>
                    <a:pt x="30950" y="47215"/>
                  </a:cubicBezTo>
                  <a:cubicBezTo>
                    <a:pt x="30349" y="45700"/>
                    <a:pt x="29701" y="44160"/>
                    <a:pt x="29073" y="42676"/>
                  </a:cubicBezTo>
                  <a:lnTo>
                    <a:pt x="29014" y="42531"/>
                  </a:lnTo>
                  <a:lnTo>
                    <a:pt x="29011" y="42527"/>
                  </a:lnTo>
                  <a:cubicBezTo>
                    <a:pt x="28113" y="40404"/>
                    <a:pt x="27184" y="38213"/>
                    <a:pt x="26494" y="36273"/>
                  </a:cubicBezTo>
                  <a:cubicBezTo>
                    <a:pt x="25745" y="34174"/>
                    <a:pt x="25375" y="32662"/>
                    <a:pt x="25361" y="31647"/>
                  </a:cubicBezTo>
                  <a:lnTo>
                    <a:pt x="26463" y="7995"/>
                  </a:lnTo>
                  <a:cubicBezTo>
                    <a:pt x="26573" y="5572"/>
                    <a:pt x="25783" y="3214"/>
                    <a:pt x="24230" y="1350"/>
                  </a:cubicBezTo>
                  <a:lnTo>
                    <a:pt x="231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3" name="Google Shape;993;p44"/>
          <p:cNvGrpSpPr/>
          <p:nvPr/>
        </p:nvGrpSpPr>
        <p:grpSpPr>
          <a:xfrm rot="900006">
            <a:off x="1510924" y="1082322"/>
            <a:ext cx="731557" cy="731473"/>
            <a:chOff x="2570475" y="2735650"/>
            <a:chExt cx="630300" cy="630175"/>
          </a:xfrm>
        </p:grpSpPr>
        <p:sp>
          <p:nvSpPr>
            <p:cNvPr id="994" name="Google Shape;994;p44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4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4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4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4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4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4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4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44"/>
          <p:cNvGrpSpPr/>
          <p:nvPr/>
        </p:nvGrpSpPr>
        <p:grpSpPr>
          <a:xfrm rot="-2680509">
            <a:off x="1365912" y="3794813"/>
            <a:ext cx="731521" cy="731531"/>
            <a:chOff x="1473950" y="2735650"/>
            <a:chExt cx="630150" cy="630225"/>
          </a:xfrm>
        </p:grpSpPr>
        <p:sp>
          <p:nvSpPr>
            <p:cNvPr id="1015" name="Google Shape;1015;p44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1" name="Google Shape;102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7740" y="311657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 txBox="1"/>
          <p:nvPr>
            <p:ph type="title"/>
          </p:nvPr>
        </p:nvSpPr>
        <p:spPr>
          <a:xfrm>
            <a:off x="-785850" y="-214332"/>
            <a:ext cx="77040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uk-UA" sz="5500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Розгадай ребус</a:t>
            </a:r>
            <a:endParaRPr sz="5500">
              <a:solidFill>
                <a:srgbClr val="FFC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rebus" id="181" name="Google Shape;1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978" y="1014344"/>
            <a:ext cx="7511266" cy="30718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82" name="Google Shape;182;p5"/>
          <p:cNvGrpSpPr/>
          <p:nvPr/>
        </p:nvGrpSpPr>
        <p:grpSpPr>
          <a:xfrm rot="900139">
            <a:off x="439410" y="3744783"/>
            <a:ext cx="731521" cy="731531"/>
            <a:chOff x="1473950" y="2735650"/>
            <a:chExt cx="630150" cy="630225"/>
          </a:xfrm>
        </p:grpSpPr>
        <p:sp>
          <p:nvSpPr>
            <p:cNvPr id="183" name="Google Shape;183;p5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 rot="900006">
            <a:off x="8047134" y="728878"/>
            <a:ext cx="731557" cy="731473"/>
            <a:chOff x="2570475" y="2735650"/>
            <a:chExt cx="630300" cy="630175"/>
          </a:xfrm>
        </p:grpSpPr>
        <p:sp>
          <p:nvSpPr>
            <p:cNvPr id="190" name="Google Shape;190;p5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5"/>
          <p:cNvSpPr/>
          <p:nvPr/>
        </p:nvSpPr>
        <p:spPr>
          <a:xfrm>
            <a:off x="2116514" y="4162736"/>
            <a:ext cx="63030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5400" u="none" cap="none" strike="noStrike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У</a:t>
            </a:r>
            <a:endParaRPr/>
          </a:p>
        </p:txBody>
      </p:sp>
      <p:sp>
        <p:nvSpPr>
          <p:cNvPr id="211" name="Google Shape;211;p5"/>
          <p:cNvSpPr/>
          <p:nvPr/>
        </p:nvSpPr>
        <p:spPr>
          <a:xfrm>
            <a:off x="2649630" y="4133905"/>
            <a:ext cx="192713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5400" u="none" cap="none" strike="noStrike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КРАН</a:t>
            </a:r>
            <a:endParaRPr/>
          </a:p>
        </p:txBody>
      </p:sp>
      <p:sp>
        <p:nvSpPr>
          <p:cNvPr id="212" name="Google Shape;212;p5"/>
          <p:cNvSpPr/>
          <p:nvPr/>
        </p:nvSpPr>
        <p:spPr>
          <a:xfrm>
            <a:off x="2649630" y="4135998"/>
            <a:ext cx="218681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5400" u="none" cap="none" strike="noStrike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КРАЇН</a:t>
            </a:r>
            <a:endParaRPr/>
          </a:p>
        </p:txBody>
      </p:sp>
      <p:sp>
        <p:nvSpPr>
          <p:cNvPr id="213" name="Google Shape;213;p5"/>
          <p:cNvSpPr/>
          <p:nvPr/>
        </p:nvSpPr>
        <p:spPr>
          <a:xfrm>
            <a:off x="4644008" y="4096863"/>
            <a:ext cx="63030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5400" u="none" cap="none" strike="noStrike">
                <a:solidFill>
                  <a:srgbClr val="0C70C5"/>
                </a:solidFill>
                <a:latin typeface="Lobster"/>
                <a:ea typeface="Lobster"/>
                <a:cs typeface="Lobster"/>
                <a:sym typeface="Lobster"/>
              </a:rPr>
              <a:t>А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 rot="900139">
            <a:off x="582249" y="3796971"/>
            <a:ext cx="731521" cy="731531"/>
            <a:chOff x="1473950" y="2735650"/>
            <a:chExt cx="630150" cy="630225"/>
          </a:xfrm>
        </p:grpSpPr>
        <p:sp>
          <p:nvSpPr>
            <p:cNvPr id="219" name="Google Shape;219;p6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6"/>
          <p:cNvGrpSpPr/>
          <p:nvPr/>
        </p:nvGrpSpPr>
        <p:grpSpPr>
          <a:xfrm rot="900006">
            <a:off x="8154659" y="868009"/>
            <a:ext cx="731557" cy="731473"/>
            <a:chOff x="2570475" y="2735650"/>
            <a:chExt cx="630300" cy="630175"/>
          </a:xfrm>
        </p:grpSpPr>
        <p:sp>
          <p:nvSpPr>
            <p:cNvPr id="226" name="Google Shape;226;p6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"/>
          <p:cNvSpPr txBox="1"/>
          <p:nvPr>
            <p:ph type="title"/>
          </p:nvPr>
        </p:nvSpPr>
        <p:spPr>
          <a:xfrm>
            <a:off x="-785850" y="-214332"/>
            <a:ext cx="7704000" cy="14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uk-UA" sz="5500">
                <a:solidFill>
                  <a:srgbClr val="FFC000"/>
                </a:solidFill>
                <a:latin typeface="Lobster"/>
                <a:ea typeface="Lobster"/>
                <a:cs typeface="Lobster"/>
                <a:sym typeface="Lobster"/>
              </a:rPr>
              <a:t>Розгадай ребус</a:t>
            </a:r>
            <a:endParaRPr sz="5500">
              <a:solidFill>
                <a:srgbClr val="FFC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7" name="Google Shape;2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6640" y="1001778"/>
            <a:ext cx="3475845" cy="328757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6"/>
          <p:cNvSpPr txBox="1"/>
          <p:nvPr/>
        </p:nvSpPr>
        <p:spPr>
          <a:xfrm>
            <a:off x="1785822" y="3260706"/>
            <a:ext cx="6594528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70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УКРАЇНА</a:t>
            </a:r>
            <a:endParaRPr b="1" i="0" sz="7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"/>
          <p:cNvSpPr txBox="1"/>
          <p:nvPr>
            <p:ph type="title"/>
          </p:nvPr>
        </p:nvSpPr>
        <p:spPr>
          <a:xfrm>
            <a:off x="-285784" y="14285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/>
              <a:t>Асоціа</a:t>
            </a:r>
            <a:endParaRPr/>
          </a:p>
        </p:txBody>
      </p:sp>
      <p:cxnSp>
        <p:nvCxnSpPr>
          <p:cNvPr id="254" name="Google Shape;254;p7"/>
          <p:cNvCxnSpPr/>
          <p:nvPr/>
        </p:nvCxnSpPr>
        <p:spPr>
          <a:xfrm>
            <a:off x="571472" y="64292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5" name="Google Shape;255;p7"/>
          <p:cNvCxnSpPr/>
          <p:nvPr/>
        </p:nvCxnSpPr>
        <p:spPr>
          <a:xfrm>
            <a:off x="718200" y="4603494"/>
            <a:ext cx="7696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6" name="Google Shape;256;p7"/>
          <p:cNvGrpSpPr/>
          <p:nvPr/>
        </p:nvGrpSpPr>
        <p:grpSpPr>
          <a:xfrm rot="900006">
            <a:off x="856963" y="4176556"/>
            <a:ext cx="731557" cy="731473"/>
            <a:chOff x="2570475" y="2735650"/>
            <a:chExt cx="630300" cy="630175"/>
          </a:xfrm>
        </p:grpSpPr>
        <p:sp>
          <p:nvSpPr>
            <p:cNvPr id="257" name="Google Shape;257;p7"/>
            <p:cNvSpPr/>
            <p:nvPr/>
          </p:nvSpPr>
          <p:spPr>
            <a:xfrm>
              <a:off x="2570475" y="2735650"/>
              <a:ext cx="630300" cy="630175"/>
            </a:xfrm>
            <a:custGeom>
              <a:rect b="b" l="l" r="r" t="t"/>
              <a:pathLst>
                <a:path extrusionOk="0" h="25207" w="25212">
                  <a:moveTo>
                    <a:pt x="11987" y="1"/>
                  </a:moveTo>
                  <a:cubicBezTo>
                    <a:pt x="10856" y="1"/>
                    <a:pt x="9938" y="919"/>
                    <a:pt x="9938" y="2050"/>
                  </a:cubicBezTo>
                  <a:lnTo>
                    <a:pt x="9938" y="2432"/>
                  </a:lnTo>
                  <a:lnTo>
                    <a:pt x="9667" y="2162"/>
                  </a:lnTo>
                  <a:cubicBezTo>
                    <a:pt x="9266" y="1762"/>
                    <a:pt x="8742" y="1562"/>
                    <a:pt x="8217" y="1562"/>
                  </a:cubicBezTo>
                  <a:cubicBezTo>
                    <a:pt x="7693" y="1562"/>
                    <a:pt x="7169" y="1762"/>
                    <a:pt x="6769" y="2162"/>
                  </a:cubicBezTo>
                  <a:lnTo>
                    <a:pt x="5916" y="3014"/>
                  </a:lnTo>
                  <a:cubicBezTo>
                    <a:pt x="5552" y="2685"/>
                    <a:pt x="5070" y="2481"/>
                    <a:pt x="4539" y="2481"/>
                  </a:cubicBezTo>
                  <a:lnTo>
                    <a:pt x="3296" y="2481"/>
                  </a:lnTo>
                  <a:cubicBezTo>
                    <a:pt x="2165" y="2481"/>
                    <a:pt x="1247" y="3400"/>
                    <a:pt x="1247" y="4531"/>
                  </a:cubicBezTo>
                  <a:lnTo>
                    <a:pt x="1247" y="5774"/>
                  </a:lnTo>
                  <a:cubicBezTo>
                    <a:pt x="1247" y="6905"/>
                    <a:pt x="2165" y="7823"/>
                    <a:pt x="3296" y="7823"/>
                  </a:cubicBezTo>
                  <a:lnTo>
                    <a:pt x="3775" y="7823"/>
                  </a:lnTo>
                  <a:cubicBezTo>
                    <a:pt x="3744" y="7962"/>
                    <a:pt x="3727" y="8108"/>
                    <a:pt x="3727" y="8257"/>
                  </a:cubicBezTo>
                  <a:lnTo>
                    <a:pt x="3727" y="9499"/>
                  </a:lnTo>
                  <a:cubicBezTo>
                    <a:pt x="3727" y="10630"/>
                    <a:pt x="4645" y="11548"/>
                    <a:pt x="5777" y="11548"/>
                  </a:cubicBezTo>
                  <a:lnTo>
                    <a:pt x="6155" y="11548"/>
                  </a:lnTo>
                  <a:lnTo>
                    <a:pt x="5885" y="11819"/>
                  </a:lnTo>
                  <a:cubicBezTo>
                    <a:pt x="5386" y="12319"/>
                    <a:pt x="5200" y="13012"/>
                    <a:pt x="5323" y="13656"/>
                  </a:cubicBezTo>
                  <a:lnTo>
                    <a:pt x="5154" y="13656"/>
                  </a:lnTo>
                  <a:cubicBezTo>
                    <a:pt x="4022" y="13656"/>
                    <a:pt x="3104" y="14575"/>
                    <a:pt x="3104" y="15706"/>
                  </a:cubicBezTo>
                  <a:lnTo>
                    <a:pt x="3104" y="16762"/>
                  </a:lnTo>
                  <a:lnTo>
                    <a:pt x="2050" y="16762"/>
                  </a:lnTo>
                  <a:cubicBezTo>
                    <a:pt x="919" y="16762"/>
                    <a:pt x="1" y="17680"/>
                    <a:pt x="1" y="18811"/>
                  </a:cubicBezTo>
                  <a:lnTo>
                    <a:pt x="1" y="20054"/>
                  </a:lnTo>
                  <a:cubicBezTo>
                    <a:pt x="1" y="21185"/>
                    <a:pt x="919" y="22103"/>
                    <a:pt x="2050" y="22103"/>
                  </a:cubicBezTo>
                  <a:lnTo>
                    <a:pt x="3104" y="22103"/>
                  </a:lnTo>
                  <a:lnTo>
                    <a:pt x="3104" y="23158"/>
                  </a:lnTo>
                  <a:cubicBezTo>
                    <a:pt x="3104" y="24289"/>
                    <a:pt x="4022" y="25207"/>
                    <a:pt x="5154" y="25207"/>
                  </a:cubicBezTo>
                  <a:lnTo>
                    <a:pt x="6396" y="25207"/>
                  </a:lnTo>
                  <a:cubicBezTo>
                    <a:pt x="7528" y="25207"/>
                    <a:pt x="8446" y="24289"/>
                    <a:pt x="8446" y="23158"/>
                  </a:cubicBezTo>
                  <a:lnTo>
                    <a:pt x="8446" y="22103"/>
                  </a:lnTo>
                  <a:lnTo>
                    <a:pt x="9502" y="22103"/>
                  </a:lnTo>
                  <a:cubicBezTo>
                    <a:pt x="9698" y="22103"/>
                    <a:pt x="9889" y="22074"/>
                    <a:pt x="10069" y="22023"/>
                  </a:cubicBezTo>
                  <a:cubicBezTo>
                    <a:pt x="10362" y="22795"/>
                    <a:pt x="11110" y="23344"/>
                    <a:pt x="11986" y="23344"/>
                  </a:cubicBezTo>
                  <a:lnTo>
                    <a:pt x="13227" y="23344"/>
                  </a:lnTo>
                  <a:cubicBezTo>
                    <a:pt x="14102" y="23344"/>
                    <a:pt x="14850" y="22795"/>
                    <a:pt x="15143" y="22023"/>
                  </a:cubicBezTo>
                  <a:cubicBezTo>
                    <a:pt x="15324" y="22074"/>
                    <a:pt x="15514" y="22103"/>
                    <a:pt x="15711" y="22103"/>
                  </a:cubicBezTo>
                  <a:lnTo>
                    <a:pt x="16766" y="22103"/>
                  </a:lnTo>
                  <a:lnTo>
                    <a:pt x="16766" y="23158"/>
                  </a:lnTo>
                  <a:cubicBezTo>
                    <a:pt x="16766" y="24289"/>
                    <a:pt x="17685" y="25207"/>
                    <a:pt x="18816" y="25207"/>
                  </a:cubicBezTo>
                  <a:lnTo>
                    <a:pt x="20057" y="25207"/>
                  </a:lnTo>
                  <a:cubicBezTo>
                    <a:pt x="21188" y="25207"/>
                    <a:pt x="22106" y="24289"/>
                    <a:pt x="22106" y="23158"/>
                  </a:cubicBezTo>
                  <a:lnTo>
                    <a:pt x="22106" y="22103"/>
                  </a:lnTo>
                  <a:lnTo>
                    <a:pt x="23162" y="22103"/>
                  </a:lnTo>
                  <a:cubicBezTo>
                    <a:pt x="24294" y="22103"/>
                    <a:pt x="25212" y="21185"/>
                    <a:pt x="25212" y="20054"/>
                  </a:cubicBezTo>
                  <a:lnTo>
                    <a:pt x="25212" y="18811"/>
                  </a:lnTo>
                  <a:cubicBezTo>
                    <a:pt x="25210" y="17678"/>
                    <a:pt x="24294" y="16760"/>
                    <a:pt x="23161" y="16760"/>
                  </a:cubicBezTo>
                  <a:lnTo>
                    <a:pt x="22105" y="16760"/>
                  </a:lnTo>
                  <a:lnTo>
                    <a:pt x="22105" y="15704"/>
                  </a:lnTo>
                  <a:cubicBezTo>
                    <a:pt x="22105" y="15555"/>
                    <a:pt x="22088" y="15407"/>
                    <a:pt x="22057" y="15266"/>
                  </a:cubicBezTo>
                  <a:cubicBezTo>
                    <a:pt x="23123" y="15194"/>
                    <a:pt x="23967" y="14307"/>
                    <a:pt x="23967" y="13220"/>
                  </a:cubicBezTo>
                  <a:lnTo>
                    <a:pt x="23967" y="11981"/>
                  </a:lnTo>
                  <a:cubicBezTo>
                    <a:pt x="23967" y="10850"/>
                    <a:pt x="23049" y="9931"/>
                    <a:pt x="21918" y="9931"/>
                  </a:cubicBezTo>
                  <a:lnTo>
                    <a:pt x="21439" y="9931"/>
                  </a:lnTo>
                  <a:cubicBezTo>
                    <a:pt x="21470" y="9792"/>
                    <a:pt x="21487" y="9646"/>
                    <a:pt x="21487" y="9497"/>
                  </a:cubicBezTo>
                  <a:lnTo>
                    <a:pt x="21487" y="8256"/>
                  </a:lnTo>
                  <a:cubicBezTo>
                    <a:pt x="21487" y="7125"/>
                    <a:pt x="20569" y="6206"/>
                    <a:pt x="19437" y="6206"/>
                  </a:cubicBezTo>
                  <a:lnTo>
                    <a:pt x="19054" y="6206"/>
                  </a:lnTo>
                  <a:lnTo>
                    <a:pt x="19323" y="5938"/>
                  </a:lnTo>
                  <a:cubicBezTo>
                    <a:pt x="20123" y="5136"/>
                    <a:pt x="20123" y="3839"/>
                    <a:pt x="19323" y="3039"/>
                  </a:cubicBezTo>
                  <a:lnTo>
                    <a:pt x="18445" y="2162"/>
                  </a:lnTo>
                  <a:cubicBezTo>
                    <a:pt x="18045" y="1762"/>
                    <a:pt x="17520" y="1562"/>
                    <a:pt x="16995" y="1562"/>
                  </a:cubicBezTo>
                  <a:cubicBezTo>
                    <a:pt x="16471" y="1562"/>
                    <a:pt x="15947" y="1762"/>
                    <a:pt x="15547" y="2162"/>
                  </a:cubicBezTo>
                  <a:lnTo>
                    <a:pt x="15278" y="2431"/>
                  </a:lnTo>
                  <a:lnTo>
                    <a:pt x="15278" y="2050"/>
                  </a:lnTo>
                  <a:cubicBezTo>
                    <a:pt x="15278" y="919"/>
                    <a:pt x="14360" y="1"/>
                    <a:pt x="13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2870150" y="2786900"/>
              <a:ext cx="31050" cy="124125"/>
            </a:xfrm>
            <a:custGeom>
              <a:rect b="b" l="l" r="r" t="t"/>
              <a:pathLst>
                <a:path extrusionOk="0" h="4965" w="1242">
                  <a:moveTo>
                    <a:pt x="0" y="0"/>
                  </a:moveTo>
                  <a:lnTo>
                    <a:pt x="0" y="4965"/>
                  </a:lnTo>
                  <a:lnTo>
                    <a:pt x="1241" y="4965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2870150" y="3004100"/>
              <a:ext cx="31050" cy="124175"/>
            </a:xfrm>
            <a:custGeom>
              <a:rect b="b" l="l" r="r" t="t"/>
              <a:pathLst>
                <a:path extrusionOk="0" h="4967" w="1242">
                  <a:moveTo>
                    <a:pt x="0" y="0"/>
                  </a:moveTo>
                  <a:lnTo>
                    <a:pt x="0" y="4966"/>
                  </a:lnTo>
                  <a:lnTo>
                    <a:pt x="1241" y="4966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2951475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2753950" y="3023400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1756" y="0"/>
                  </a:moveTo>
                  <a:lnTo>
                    <a:pt x="0" y="1756"/>
                  </a:lnTo>
                  <a:lnTo>
                    <a:pt x="877" y="2633"/>
                  </a:lnTo>
                  <a:lnTo>
                    <a:pt x="2633" y="877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2951475" y="3023425"/>
              <a:ext cx="65850" cy="65875"/>
            </a:xfrm>
            <a:custGeom>
              <a:rect b="b" l="l" r="r" t="t"/>
              <a:pathLst>
                <a:path extrusionOk="0" h="2635" w="2634">
                  <a:moveTo>
                    <a:pt x="877" y="1"/>
                  </a:moveTo>
                  <a:lnTo>
                    <a:pt x="0" y="878"/>
                  </a:lnTo>
                  <a:lnTo>
                    <a:pt x="1756" y="2634"/>
                  </a:lnTo>
                  <a:lnTo>
                    <a:pt x="2633" y="175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2753950" y="2825925"/>
              <a:ext cx="65850" cy="65850"/>
            </a:xfrm>
            <a:custGeom>
              <a:rect b="b" l="l" r="r" t="t"/>
              <a:pathLst>
                <a:path extrusionOk="0" h="2634" w="2634">
                  <a:moveTo>
                    <a:pt x="877" y="0"/>
                  </a:moveTo>
                  <a:lnTo>
                    <a:pt x="0" y="877"/>
                  </a:lnTo>
                  <a:lnTo>
                    <a:pt x="1756" y="2633"/>
                  </a:lnTo>
                  <a:lnTo>
                    <a:pt x="2633" y="1756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2932250" y="2942075"/>
              <a:ext cx="124175" cy="31050"/>
            </a:xfrm>
            <a:custGeom>
              <a:rect b="b" l="l" r="r" t="t"/>
              <a:pathLst>
                <a:path extrusionOk="0" h="1242" w="4967">
                  <a:moveTo>
                    <a:pt x="0" y="0"/>
                  </a:moveTo>
                  <a:lnTo>
                    <a:pt x="0" y="1242"/>
                  </a:lnTo>
                  <a:lnTo>
                    <a:pt x="4966" y="1242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2714950" y="2942075"/>
              <a:ext cx="124150" cy="31050"/>
            </a:xfrm>
            <a:custGeom>
              <a:rect b="b" l="l" r="r" t="t"/>
              <a:pathLst>
                <a:path extrusionOk="0" h="1242" w="4966">
                  <a:moveTo>
                    <a:pt x="1" y="0"/>
                  </a:moveTo>
                  <a:lnTo>
                    <a:pt x="1" y="1242"/>
                  </a:lnTo>
                  <a:lnTo>
                    <a:pt x="4965" y="1242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699425" y="3128325"/>
              <a:ext cx="31050" cy="62125"/>
            </a:xfrm>
            <a:custGeom>
              <a:rect b="b" l="l" r="r" t="t"/>
              <a:pathLst>
                <a:path extrusionOk="0" h="2485" w="1242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2699425" y="3252450"/>
              <a:ext cx="31050" cy="62100"/>
            </a:xfrm>
            <a:custGeom>
              <a:rect b="b" l="l" r="r" t="t"/>
              <a:pathLst>
                <a:path extrusionOk="0" h="2484" w="1242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2746000" y="3205875"/>
              <a:ext cx="62100" cy="31100"/>
            </a:xfrm>
            <a:custGeom>
              <a:rect b="b" l="l" r="r" t="t"/>
              <a:pathLst>
                <a:path extrusionOk="0" h="1244" w="2484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2621800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3040850" y="3128325"/>
              <a:ext cx="31075" cy="62125"/>
            </a:xfrm>
            <a:custGeom>
              <a:rect b="b" l="l" r="r" t="t"/>
              <a:pathLst>
                <a:path extrusionOk="0" h="2485" w="1243">
                  <a:moveTo>
                    <a:pt x="1" y="1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3040850" y="3252450"/>
              <a:ext cx="31075" cy="62100"/>
            </a:xfrm>
            <a:custGeom>
              <a:rect b="b" l="l" r="r" t="t"/>
              <a:pathLst>
                <a:path extrusionOk="0" h="2484" w="1243">
                  <a:moveTo>
                    <a:pt x="1" y="0"/>
                  </a:moveTo>
                  <a:lnTo>
                    <a:pt x="1" y="2484"/>
                  </a:lnTo>
                  <a:lnTo>
                    <a:pt x="1242" y="248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0874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0" y="0"/>
                  </a:moveTo>
                  <a:lnTo>
                    <a:pt x="0" y="1243"/>
                  </a:lnTo>
                  <a:lnTo>
                    <a:pt x="2484" y="1243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963225" y="3205875"/>
              <a:ext cx="62125" cy="31100"/>
            </a:xfrm>
            <a:custGeom>
              <a:rect b="b" l="l" r="r" t="t"/>
              <a:pathLst>
                <a:path extrusionOk="0" h="1244" w="2485">
                  <a:moveTo>
                    <a:pt x="1" y="0"/>
                  </a:moveTo>
                  <a:lnTo>
                    <a:pt x="1" y="1243"/>
                  </a:lnTo>
                  <a:lnTo>
                    <a:pt x="2485" y="1243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2870150" y="3236950"/>
              <a:ext cx="31050" cy="31050"/>
            </a:xfrm>
            <a:custGeom>
              <a:rect b="b" l="l" r="r" t="t"/>
              <a:pathLst>
                <a:path extrusionOk="0" h="1242" w="1242">
                  <a:moveTo>
                    <a:pt x="0" y="0"/>
                  </a:moveTo>
                  <a:lnTo>
                    <a:pt x="0" y="1241"/>
                  </a:lnTo>
                  <a:lnTo>
                    <a:pt x="1241" y="1241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2652875" y="2848900"/>
              <a:ext cx="31050" cy="31100"/>
            </a:xfrm>
            <a:custGeom>
              <a:rect b="b" l="l" r="r" t="t"/>
              <a:pathLst>
                <a:path extrusionOk="0" h="1244" w="1242">
                  <a:moveTo>
                    <a:pt x="0" y="1"/>
                  </a:moveTo>
                  <a:lnTo>
                    <a:pt x="0" y="1244"/>
                  </a:lnTo>
                  <a:lnTo>
                    <a:pt x="1241" y="1244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3087425" y="3035150"/>
              <a:ext cx="31100" cy="31100"/>
            </a:xfrm>
            <a:custGeom>
              <a:rect b="b" l="l" r="r" t="t"/>
              <a:pathLst>
                <a:path extrusionOk="0" h="1244" w="1244">
                  <a:moveTo>
                    <a:pt x="0" y="1"/>
                  </a:moveTo>
                  <a:lnTo>
                    <a:pt x="0" y="1244"/>
                  </a:lnTo>
                  <a:lnTo>
                    <a:pt x="1243" y="12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7"/>
          <p:cNvGrpSpPr/>
          <p:nvPr/>
        </p:nvGrpSpPr>
        <p:grpSpPr>
          <a:xfrm rot="900139">
            <a:off x="7371680" y="174236"/>
            <a:ext cx="731521" cy="731531"/>
            <a:chOff x="1473950" y="2735650"/>
            <a:chExt cx="630150" cy="630225"/>
          </a:xfrm>
        </p:grpSpPr>
        <p:sp>
          <p:nvSpPr>
            <p:cNvPr id="278" name="Google Shape;278;p7"/>
            <p:cNvSpPr/>
            <p:nvPr/>
          </p:nvSpPr>
          <p:spPr>
            <a:xfrm>
              <a:off x="1473950" y="2735650"/>
              <a:ext cx="630150" cy="630225"/>
            </a:xfrm>
            <a:custGeom>
              <a:rect b="b" l="l" r="r" t="t"/>
              <a:pathLst>
                <a:path extrusionOk="0" h="25209" w="25206">
                  <a:moveTo>
                    <a:pt x="21420" y="1"/>
                  </a:moveTo>
                  <a:cubicBezTo>
                    <a:pt x="20826" y="1"/>
                    <a:pt x="20290" y="252"/>
                    <a:pt x="19918" y="657"/>
                  </a:cubicBezTo>
                  <a:cubicBezTo>
                    <a:pt x="19723" y="594"/>
                    <a:pt x="19514" y="562"/>
                    <a:pt x="19298" y="562"/>
                  </a:cubicBezTo>
                  <a:lnTo>
                    <a:pt x="18062" y="562"/>
                  </a:lnTo>
                  <a:cubicBezTo>
                    <a:pt x="16932" y="562"/>
                    <a:pt x="16012" y="1480"/>
                    <a:pt x="16012" y="2611"/>
                  </a:cubicBezTo>
                  <a:lnTo>
                    <a:pt x="16012" y="3186"/>
                  </a:lnTo>
                  <a:cubicBezTo>
                    <a:pt x="15612" y="2588"/>
                    <a:pt x="15122" y="2050"/>
                    <a:pt x="14560" y="1594"/>
                  </a:cubicBezTo>
                  <a:cubicBezTo>
                    <a:pt x="13938" y="1091"/>
                    <a:pt x="13245" y="698"/>
                    <a:pt x="12499" y="427"/>
                  </a:cubicBezTo>
                  <a:cubicBezTo>
                    <a:pt x="11723" y="145"/>
                    <a:pt x="10910" y="2"/>
                    <a:pt x="10082" y="2"/>
                  </a:cubicBezTo>
                  <a:cubicBezTo>
                    <a:pt x="6123" y="2"/>
                    <a:pt x="2901" y="3272"/>
                    <a:pt x="2901" y="7289"/>
                  </a:cubicBezTo>
                  <a:cubicBezTo>
                    <a:pt x="2901" y="8341"/>
                    <a:pt x="3096" y="9440"/>
                    <a:pt x="3467" y="10518"/>
                  </a:cubicBezTo>
                  <a:cubicBezTo>
                    <a:pt x="2486" y="10671"/>
                    <a:pt x="1737" y="11520"/>
                    <a:pt x="1737" y="12543"/>
                  </a:cubicBezTo>
                  <a:lnTo>
                    <a:pt x="1737" y="13327"/>
                  </a:lnTo>
                  <a:cubicBezTo>
                    <a:pt x="1514" y="13473"/>
                    <a:pt x="1302" y="13642"/>
                    <a:pt x="1109" y="13835"/>
                  </a:cubicBezTo>
                  <a:cubicBezTo>
                    <a:pt x="394" y="14552"/>
                    <a:pt x="1" y="15503"/>
                    <a:pt x="1" y="16513"/>
                  </a:cubicBezTo>
                  <a:cubicBezTo>
                    <a:pt x="1" y="17844"/>
                    <a:pt x="694" y="19016"/>
                    <a:pt x="1735" y="19692"/>
                  </a:cubicBezTo>
                  <a:lnTo>
                    <a:pt x="1735" y="20479"/>
                  </a:lnTo>
                  <a:cubicBezTo>
                    <a:pt x="1735" y="21610"/>
                    <a:pt x="2653" y="22528"/>
                    <a:pt x="3785" y="22528"/>
                  </a:cubicBezTo>
                  <a:lnTo>
                    <a:pt x="3822" y="22528"/>
                  </a:lnTo>
                  <a:cubicBezTo>
                    <a:pt x="3967" y="23520"/>
                    <a:pt x="4819" y="24279"/>
                    <a:pt x="5852" y="24279"/>
                  </a:cubicBezTo>
                  <a:lnTo>
                    <a:pt x="7088" y="24279"/>
                  </a:lnTo>
                  <a:cubicBezTo>
                    <a:pt x="7310" y="24279"/>
                    <a:pt x="7520" y="24245"/>
                    <a:pt x="7720" y="24179"/>
                  </a:cubicBezTo>
                  <a:cubicBezTo>
                    <a:pt x="8074" y="24794"/>
                    <a:pt x="8736" y="25209"/>
                    <a:pt x="9495" y="25209"/>
                  </a:cubicBezTo>
                  <a:lnTo>
                    <a:pt x="10731" y="25209"/>
                  </a:lnTo>
                  <a:cubicBezTo>
                    <a:pt x="11689" y="25209"/>
                    <a:pt x="12494" y="24553"/>
                    <a:pt x="12719" y="23664"/>
                  </a:cubicBezTo>
                  <a:cubicBezTo>
                    <a:pt x="13556" y="24612"/>
                    <a:pt x="14781" y="25209"/>
                    <a:pt x="16142" y="25209"/>
                  </a:cubicBezTo>
                  <a:cubicBezTo>
                    <a:pt x="17470" y="25209"/>
                    <a:pt x="18670" y="24638"/>
                    <a:pt x="19506" y="23730"/>
                  </a:cubicBezTo>
                  <a:cubicBezTo>
                    <a:pt x="19631" y="23754"/>
                    <a:pt x="19760" y="23767"/>
                    <a:pt x="19892" y="23767"/>
                  </a:cubicBezTo>
                  <a:lnTo>
                    <a:pt x="21126" y="23767"/>
                  </a:lnTo>
                  <a:cubicBezTo>
                    <a:pt x="22257" y="23767"/>
                    <a:pt x="23176" y="22849"/>
                    <a:pt x="23176" y="21718"/>
                  </a:cubicBezTo>
                  <a:lnTo>
                    <a:pt x="23176" y="19785"/>
                  </a:lnTo>
                  <a:cubicBezTo>
                    <a:pt x="23176" y="17859"/>
                    <a:pt x="21770" y="16253"/>
                    <a:pt x="19929" y="15942"/>
                  </a:cubicBezTo>
                  <a:cubicBezTo>
                    <a:pt x="20608" y="14675"/>
                    <a:pt x="21034" y="13325"/>
                    <a:pt x="21172" y="12022"/>
                  </a:cubicBezTo>
                  <a:cubicBezTo>
                    <a:pt x="21252" y="12032"/>
                    <a:pt x="21334" y="12037"/>
                    <a:pt x="21416" y="12037"/>
                  </a:cubicBezTo>
                  <a:cubicBezTo>
                    <a:pt x="23502" y="12037"/>
                    <a:pt x="25199" y="10340"/>
                    <a:pt x="25199" y="8253"/>
                  </a:cubicBezTo>
                  <a:cubicBezTo>
                    <a:pt x="25199" y="7420"/>
                    <a:pt x="24928" y="6646"/>
                    <a:pt x="24467" y="6020"/>
                  </a:cubicBezTo>
                  <a:cubicBezTo>
                    <a:pt x="24927" y="5392"/>
                    <a:pt x="25199" y="4621"/>
                    <a:pt x="25199" y="3785"/>
                  </a:cubicBezTo>
                  <a:cubicBezTo>
                    <a:pt x="25205" y="1698"/>
                    <a:pt x="23507" y="1"/>
                    <a:pt x="2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597700" y="2786850"/>
              <a:ext cx="404500" cy="527800"/>
            </a:xfrm>
            <a:custGeom>
              <a:rect b="b" l="l" r="r" t="t"/>
              <a:pathLst>
                <a:path extrusionOk="0" h="21112" w="16180">
                  <a:moveTo>
                    <a:pt x="10262" y="5298"/>
                  </a:moveTo>
                  <a:cubicBezTo>
                    <a:pt x="11097" y="5554"/>
                    <a:pt x="11805" y="6095"/>
                    <a:pt x="12290" y="6803"/>
                  </a:cubicBezTo>
                  <a:lnTo>
                    <a:pt x="10085" y="6803"/>
                  </a:lnTo>
                  <a:cubicBezTo>
                    <a:pt x="10198" y="6293"/>
                    <a:pt x="10257" y="5786"/>
                    <a:pt x="10262" y="5298"/>
                  </a:cubicBezTo>
                  <a:close/>
                  <a:moveTo>
                    <a:pt x="12854" y="8041"/>
                  </a:moveTo>
                  <a:cubicBezTo>
                    <a:pt x="12943" y="8367"/>
                    <a:pt x="12987" y="8708"/>
                    <a:pt x="12987" y="9059"/>
                  </a:cubicBezTo>
                  <a:cubicBezTo>
                    <a:pt x="12987" y="9166"/>
                    <a:pt x="12984" y="9270"/>
                    <a:pt x="12977" y="9377"/>
                  </a:cubicBezTo>
                  <a:lnTo>
                    <a:pt x="9097" y="9377"/>
                  </a:lnTo>
                  <a:cubicBezTo>
                    <a:pt x="9339" y="8941"/>
                    <a:pt x="9547" y="8492"/>
                    <a:pt x="9716" y="8041"/>
                  </a:cubicBezTo>
                  <a:close/>
                  <a:moveTo>
                    <a:pt x="5131" y="1237"/>
                  </a:moveTo>
                  <a:cubicBezTo>
                    <a:pt x="7278" y="1237"/>
                    <a:pt x="9026" y="3030"/>
                    <a:pt x="9026" y="5236"/>
                  </a:cubicBezTo>
                  <a:cubicBezTo>
                    <a:pt x="9026" y="7890"/>
                    <a:pt x="7113" y="10562"/>
                    <a:pt x="5722" y="11349"/>
                  </a:cubicBezTo>
                  <a:lnTo>
                    <a:pt x="4547" y="11349"/>
                  </a:lnTo>
                  <a:cubicBezTo>
                    <a:pt x="3855" y="10956"/>
                    <a:pt x="3060" y="10115"/>
                    <a:pt x="2442" y="9118"/>
                  </a:cubicBezTo>
                  <a:cubicBezTo>
                    <a:pt x="1663" y="7864"/>
                    <a:pt x="1235" y="6483"/>
                    <a:pt x="1235" y="5236"/>
                  </a:cubicBezTo>
                  <a:cubicBezTo>
                    <a:pt x="1235" y="3030"/>
                    <a:pt x="2983" y="1237"/>
                    <a:pt x="5131" y="1237"/>
                  </a:cubicBezTo>
                  <a:close/>
                  <a:moveTo>
                    <a:pt x="12777" y="10613"/>
                  </a:moveTo>
                  <a:cubicBezTo>
                    <a:pt x="12656" y="11074"/>
                    <a:pt x="12486" y="11523"/>
                    <a:pt x="12286" y="11949"/>
                  </a:cubicBezTo>
                  <a:lnTo>
                    <a:pt x="7014" y="11949"/>
                  </a:lnTo>
                  <a:cubicBezTo>
                    <a:pt x="7451" y="11594"/>
                    <a:pt x="7885" y="11136"/>
                    <a:pt x="8287" y="10613"/>
                  </a:cubicBezTo>
                  <a:close/>
                  <a:moveTo>
                    <a:pt x="5445" y="12587"/>
                  </a:moveTo>
                  <a:lnTo>
                    <a:pt x="5752" y="13417"/>
                  </a:lnTo>
                  <a:lnTo>
                    <a:pt x="4511" y="13417"/>
                  </a:lnTo>
                  <a:lnTo>
                    <a:pt x="4821" y="12587"/>
                  </a:lnTo>
                  <a:close/>
                  <a:moveTo>
                    <a:pt x="11576" y="13186"/>
                  </a:moveTo>
                  <a:cubicBezTo>
                    <a:pt x="10979" y="14055"/>
                    <a:pt x="10289" y="14733"/>
                    <a:pt x="9692" y="15068"/>
                  </a:cubicBezTo>
                  <a:lnTo>
                    <a:pt x="8641" y="15068"/>
                  </a:lnTo>
                  <a:cubicBezTo>
                    <a:pt x="8187" y="14810"/>
                    <a:pt x="7670" y="14340"/>
                    <a:pt x="7195" y="13751"/>
                  </a:cubicBezTo>
                  <a:lnTo>
                    <a:pt x="6985" y="13186"/>
                  </a:lnTo>
                  <a:close/>
                  <a:moveTo>
                    <a:pt x="9426" y="16307"/>
                  </a:moveTo>
                  <a:lnTo>
                    <a:pt x="9739" y="17106"/>
                  </a:lnTo>
                  <a:lnTo>
                    <a:pt x="8585" y="17106"/>
                  </a:lnTo>
                  <a:lnTo>
                    <a:pt x="8903" y="16307"/>
                  </a:lnTo>
                  <a:close/>
                  <a:moveTo>
                    <a:pt x="5132" y="1"/>
                  </a:moveTo>
                  <a:cubicBezTo>
                    <a:pt x="2302" y="1"/>
                    <a:pt x="0" y="2350"/>
                    <a:pt x="0" y="5237"/>
                  </a:cubicBezTo>
                  <a:cubicBezTo>
                    <a:pt x="0" y="6713"/>
                    <a:pt x="494" y="8324"/>
                    <a:pt x="1394" y="9774"/>
                  </a:cubicBezTo>
                  <a:cubicBezTo>
                    <a:pt x="2042" y="10817"/>
                    <a:pt x="2852" y="11700"/>
                    <a:pt x="3637" y="12236"/>
                  </a:cubicBezTo>
                  <a:lnTo>
                    <a:pt x="2735" y="14656"/>
                  </a:lnTo>
                  <a:lnTo>
                    <a:pt x="4549" y="14656"/>
                  </a:lnTo>
                  <a:lnTo>
                    <a:pt x="4549" y="21110"/>
                  </a:lnTo>
                  <a:lnTo>
                    <a:pt x="5785" y="21110"/>
                  </a:lnTo>
                  <a:lnTo>
                    <a:pt x="5785" y="14656"/>
                  </a:lnTo>
                  <a:lnTo>
                    <a:pt x="6337" y="14656"/>
                  </a:lnTo>
                  <a:cubicBezTo>
                    <a:pt x="6782" y="15188"/>
                    <a:pt x="7255" y="15630"/>
                    <a:pt x="7719" y="15950"/>
                  </a:cubicBezTo>
                  <a:lnTo>
                    <a:pt x="6768" y="18345"/>
                  </a:lnTo>
                  <a:lnTo>
                    <a:pt x="8670" y="18345"/>
                  </a:lnTo>
                  <a:lnTo>
                    <a:pt x="8670" y="18583"/>
                  </a:lnTo>
                  <a:cubicBezTo>
                    <a:pt x="8670" y="19977"/>
                    <a:pt x="9803" y="21111"/>
                    <a:pt x="11197" y="21111"/>
                  </a:cubicBezTo>
                  <a:cubicBezTo>
                    <a:pt x="12590" y="21111"/>
                    <a:pt x="13720" y="19975"/>
                    <a:pt x="13720" y="18581"/>
                  </a:cubicBezTo>
                  <a:lnTo>
                    <a:pt x="13720" y="17735"/>
                  </a:lnTo>
                  <a:cubicBezTo>
                    <a:pt x="13720" y="17398"/>
                    <a:pt x="13994" y="17124"/>
                    <a:pt x="14330" y="17124"/>
                  </a:cubicBezTo>
                  <a:cubicBezTo>
                    <a:pt x="14666" y="17124"/>
                    <a:pt x="14942" y="17399"/>
                    <a:pt x="14942" y="17735"/>
                  </a:cubicBezTo>
                  <a:lnTo>
                    <a:pt x="14942" y="19668"/>
                  </a:lnTo>
                  <a:lnTo>
                    <a:pt x="16176" y="19668"/>
                  </a:lnTo>
                  <a:lnTo>
                    <a:pt x="16176" y="17735"/>
                  </a:lnTo>
                  <a:cubicBezTo>
                    <a:pt x="16179" y="16717"/>
                    <a:pt x="15348" y="15886"/>
                    <a:pt x="14330" y="15886"/>
                  </a:cubicBezTo>
                  <a:cubicBezTo>
                    <a:pt x="13312" y="15886"/>
                    <a:pt x="12482" y="16717"/>
                    <a:pt x="12482" y="17735"/>
                  </a:cubicBezTo>
                  <a:lnTo>
                    <a:pt x="12482" y="18581"/>
                  </a:lnTo>
                  <a:cubicBezTo>
                    <a:pt x="12482" y="19293"/>
                    <a:pt x="11903" y="19870"/>
                    <a:pt x="11192" y="19870"/>
                  </a:cubicBezTo>
                  <a:cubicBezTo>
                    <a:pt x="10482" y="19870"/>
                    <a:pt x="9903" y="19293"/>
                    <a:pt x="9903" y="18581"/>
                  </a:cubicBezTo>
                  <a:lnTo>
                    <a:pt x="9903" y="18344"/>
                  </a:lnTo>
                  <a:lnTo>
                    <a:pt x="11558" y="18344"/>
                  </a:lnTo>
                  <a:lnTo>
                    <a:pt x="10616" y="15952"/>
                  </a:lnTo>
                  <a:cubicBezTo>
                    <a:pt x="11395" y="15419"/>
                    <a:pt x="12200" y="14540"/>
                    <a:pt x="12846" y="13500"/>
                  </a:cubicBezTo>
                  <a:cubicBezTo>
                    <a:pt x="13738" y="12069"/>
                    <a:pt x="14228" y="10490"/>
                    <a:pt x="14228" y="9059"/>
                  </a:cubicBezTo>
                  <a:cubicBezTo>
                    <a:pt x="14228" y="6577"/>
                    <a:pt x="12479" y="4447"/>
                    <a:pt x="10116" y="3986"/>
                  </a:cubicBezTo>
                  <a:cubicBezTo>
                    <a:pt x="9566" y="1701"/>
                    <a:pt x="7541" y="1"/>
                    <a:pt x="5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1966100" y="27869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4" y="1"/>
                  </a:moveTo>
                  <a:lnTo>
                    <a:pt x="1734" y="1237"/>
                  </a:lnTo>
                  <a:cubicBezTo>
                    <a:pt x="2009" y="1237"/>
                    <a:pt x="2232" y="1460"/>
                    <a:pt x="2232" y="1734"/>
                  </a:cubicBezTo>
                  <a:cubicBezTo>
                    <a:pt x="2232" y="2009"/>
                    <a:pt x="2009" y="2232"/>
                    <a:pt x="1734" y="2232"/>
                  </a:cubicBezTo>
                  <a:cubicBezTo>
                    <a:pt x="776" y="2232"/>
                    <a:pt x="1" y="3011"/>
                    <a:pt x="1" y="3969"/>
                  </a:cubicBezTo>
                  <a:cubicBezTo>
                    <a:pt x="1" y="4923"/>
                    <a:pt x="779" y="5702"/>
                    <a:pt x="1734" y="5702"/>
                  </a:cubicBezTo>
                  <a:cubicBezTo>
                    <a:pt x="2009" y="5702"/>
                    <a:pt x="2232" y="5926"/>
                    <a:pt x="2232" y="6200"/>
                  </a:cubicBezTo>
                  <a:cubicBezTo>
                    <a:pt x="2232" y="6475"/>
                    <a:pt x="2009" y="6698"/>
                    <a:pt x="1734" y="6698"/>
                  </a:cubicBezTo>
                  <a:lnTo>
                    <a:pt x="1734" y="7935"/>
                  </a:lnTo>
                  <a:cubicBezTo>
                    <a:pt x="2691" y="7935"/>
                    <a:pt x="3468" y="7156"/>
                    <a:pt x="3468" y="6200"/>
                  </a:cubicBezTo>
                  <a:cubicBezTo>
                    <a:pt x="3468" y="5246"/>
                    <a:pt x="2691" y="4464"/>
                    <a:pt x="1734" y="4464"/>
                  </a:cubicBezTo>
                  <a:cubicBezTo>
                    <a:pt x="1460" y="4464"/>
                    <a:pt x="1235" y="4241"/>
                    <a:pt x="1235" y="3969"/>
                  </a:cubicBezTo>
                  <a:cubicBezTo>
                    <a:pt x="1235" y="3693"/>
                    <a:pt x="1460" y="3468"/>
                    <a:pt x="1734" y="3468"/>
                  </a:cubicBezTo>
                  <a:cubicBezTo>
                    <a:pt x="2691" y="3468"/>
                    <a:pt x="3468" y="2690"/>
                    <a:pt x="3468" y="1734"/>
                  </a:cubicBezTo>
                  <a:cubicBezTo>
                    <a:pt x="3468" y="778"/>
                    <a:pt x="2689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525150" y="3049125"/>
              <a:ext cx="86725" cy="198375"/>
            </a:xfrm>
            <a:custGeom>
              <a:rect b="b" l="l" r="r" t="t"/>
              <a:pathLst>
                <a:path extrusionOk="0" h="7935" w="3469">
                  <a:moveTo>
                    <a:pt x="1735" y="1"/>
                  </a:moveTo>
                  <a:lnTo>
                    <a:pt x="1735" y="1237"/>
                  </a:lnTo>
                  <a:cubicBezTo>
                    <a:pt x="2009" y="1237"/>
                    <a:pt x="2232" y="1460"/>
                    <a:pt x="2232" y="1736"/>
                  </a:cubicBezTo>
                  <a:cubicBezTo>
                    <a:pt x="2232" y="2009"/>
                    <a:pt x="2009" y="2234"/>
                    <a:pt x="1735" y="2234"/>
                  </a:cubicBezTo>
                  <a:cubicBezTo>
                    <a:pt x="778" y="2234"/>
                    <a:pt x="0" y="3013"/>
                    <a:pt x="0" y="3969"/>
                  </a:cubicBezTo>
                  <a:cubicBezTo>
                    <a:pt x="0" y="4924"/>
                    <a:pt x="779" y="5703"/>
                    <a:pt x="1735" y="5703"/>
                  </a:cubicBezTo>
                  <a:cubicBezTo>
                    <a:pt x="2009" y="5703"/>
                    <a:pt x="2232" y="5926"/>
                    <a:pt x="2232" y="6202"/>
                  </a:cubicBezTo>
                  <a:cubicBezTo>
                    <a:pt x="2232" y="6475"/>
                    <a:pt x="2009" y="6698"/>
                    <a:pt x="1735" y="6698"/>
                  </a:cubicBezTo>
                  <a:lnTo>
                    <a:pt x="1735" y="7935"/>
                  </a:lnTo>
                  <a:cubicBezTo>
                    <a:pt x="2691" y="7935"/>
                    <a:pt x="3468" y="7156"/>
                    <a:pt x="3468" y="6202"/>
                  </a:cubicBezTo>
                  <a:cubicBezTo>
                    <a:pt x="3468" y="5244"/>
                    <a:pt x="2689" y="4467"/>
                    <a:pt x="1735" y="4467"/>
                  </a:cubicBezTo>
                  <a:cubicBezTo>
                    <a:pt x="1460" y="4467"/>
                    <a:pt x="1237" y="4244"/>
                    <a:pt x="1237" y="3972"/>
                  </a:cubicBezTo>
                  <a:cubicBezTo>
                    <a:pt x="1237" y="3695"/>
                    <a:pt x="1460" y="3469"/>
                    <a:pt x="1735" y="3469"/>
                  </a:cubicBezTo>
                  <a:cubicBezTo>
                    <a:pt x="2691" y="3469"/>
                    <a:pt x="3468" y="2690"/>
                    <a:pt x="3468" y="1736"/>
                  </a:cubicBezTo>
                  <a:cubicBezTo>
                    <a:pt x="3468" y="780"/>
                    <a:pt x="2689" y="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1620150" y="3260400"/>
              <a:ext cx="30900" cy="30925"/>
            </a:xfrm>
            <a:custGeom>
              <a:rect b="b" l="l" r="r" t="t"/>
              <a:pathLst>
                <a:path extrusionOk="0" h="1237" w="1236">
                  <a:moveTo>
                    <a:pt x="1" y="0"/>
                  </a:moveTo>
                  <a:lnTo>
                    <a:pt x="1" y="1236"/>
                  </a:lnTo>
                  <a:lnTo>
                    <a:pt x="1235" y="1236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1925450" y="2800875"/>
              <a:ext cx="30925" cy="30925"/>
            </a:xfrm>
            <a:custGeom>
              <a:rect b="b" l="l" r="r" t="t"/>
              <a:pathLst>
                <a:path extrusionOk="0" h="1237" w="1237">
                  <a:moveTo>
                    <a:pt x="0" y="0"/>
                  </a:moveTo>
                  <a:lnTo>
                    <a:pt x="0" y="1237"/>
                  </a:lnTo>
                  <a:lnTo>
                    <a:pt x="1236" y="1237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Ukraine Vector&quot; 影像– 瀏覽307 個素材庫相片、向量圖和影片| Adobe Stock" id="284" name="Google Shape;28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500084"/>
            <a:ext cx="9144000" cy="60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 txBox="1"/>
          <p:nvPr>
            <p:ph type="title"/>
          </p:nvPr>
        </p:nvSpPr>
        <p:spPr>
          <a:xfrm>
            <a:off x="4572000" y="331645"/>
            <a:ext cx="3852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Відгадай загадку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4067944" y="1214428"/>
            <a:ext cx="5076056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Квітка ця на сонце схожа,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олію вона гожа,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Жовті пелюсточки має,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Їх до сонця повертає.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556146"/>
            <a:ext cx="3532930" cy="35206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 txBox="1"/>
          <p:nvPr>
            <p:ph type="title"/>
          </p:nvPr>
        </p:nvSpPr>
        <p:spPr>
          <a:xfrm>
            <a:off x="4572000" y="331645"/>
            <a:ext cx="3852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uk-UA">
                <a:latin typeface="Lobster"/>
                <a:ea typeface="Lobster"/>
                <a:cs typeface="Lobster"/>
                <a:sym typeface="Lobster"/>
              </a:rPr>
              <a:t>Відгадай загадку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4067944" y="1214428"/>
            <a:ext cx="5076056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Квітка ця на сонце схожа,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олію вона гожа,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Жовті пелюсточки має,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Їх до сонця повертає.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356" y="668540"/>
            <a:ext cx="2808312" cy="28083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99" name="Google Shape;29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23832">
            <a:off x="7743442" y="3012545"/>
            <a:ext cx="1361116" cy="199796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9"/>
          <p:cNvSpPr txBox="1"/>
          <p:nvPr/>
        </p:nvSpPr>
        <p:spPr>
          <a:xfrm>
            <a:off x="755576" y="3652963"/>
            <a:ext cx="640805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uk-UA" sz="4500" u="none" cap="none" strike="noStrike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Соняшник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History Subject for High School: Ukraine Independence Day by Slidesgo">
  <a:themeElements>
    <a:clrScheme name="Simple Light">
      <a:dk1>
        <a:srgbClr val="191919"/>
      </a:dk1>
      <a:lt1>
        <a:srgbClr val="2794F1"/>
      </a:lt1>
      <a:dk2>
        <a:srgbClr val="F5E31C"/>
      </a:dk2>
      <a:lt2>
        <a:srgbClr val="FCE5C4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</cp:coreProperties>
</file>