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71" r:id="rId16"/>
    <p:sldId id="281" r:id="rId17"/>
    <p:sldId id="282" r:id="rId18"/>
    <p:sldId id="274" r:id="rId19"/>
    <p:sldId id="273" r:id="rId20"/>
    <p:sldId id="276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wwTK1nuNXLI/cCMxI9Mz1AMHk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290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polypad.amplify.com/p#measu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ime.com/code/HT9D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NBaL4huRDQ?si=jS8kFCu9DyFqQSV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simchukribalki/padlet-o8hduc4esduzb7r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bo.ophir.dev/boards/WNXWSskw8zvJR61o3pBCvrfmG-buvNByWV7VTx5hpJw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ordwall.net/play/52818/697/43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817419"/>
            <a:ext cx="7772400" cy="139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b="1" dirty="0"/>
              <a:t>6 клас</a:t>
            </a:r>
            <a:endParaRPr sz="7200"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Перпендикулярні та паралельні прямі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Підготувала вчитель математики  </a:t>
            </a:r>
            <a:r>
              <a:rPr lang="uk-UA" sz="2400" b="1" dirty="0" err="1" smtClean="0">
                <a:solidFill>
                  <a:srgbClr val="0070C0"/>
                </a:solidFill>
              </a:rPr>
              <a:t>Бреусівського</a:t>
            </a:r>
            <a:r>
              <a:rPr lang="uk-UA" sz="2400" b="1" dirty="0" smtClean="0">
                <a:solidFill>
                  <a:srgbClr val="0070C0"/>
                </a:solidFill>
              </a:rPr>
              <a:t> ліцею  </a:t>
            </a:r>
            <a:r>
              <a:rPr lang="uk-UA" sz="2400" b="1" dirty="0" err="1" smtClean="0">
                <a:solidFill>
                  <a:srgbClr val="0070C0"/>
                </a:solidFill>
              </a:rPr>
              <a:t>Козельщинської</a:t>
            </a:r>
            <a:r>
              <a:rPr lang="uk-UA" sz="2400" b="1" dirty="0" smtClean="0">
                <a:solidFill>
                  <a:srgbClr val="0070C0"/>
                </a:solidFill>
              </a:rPr>
              <a:t> селищної ради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uk-UA" sz="2400" b="1" dirty="0" err="1" smtClean="0">
                <a:solidFill>
                  <a:srgbClr val="0070C0"/>
                </a:solidFill>
              </a:rPr>
              <a:t>Сімчук</a:t>
            </a:r>
            <a:r>
              <a:rPr lang="uk-UA" sz="2400" b="1" dirty="0" smtClean="0">
                <a:solidFill>
                  <a:srgbClr val="0070C0"/>
                </a:solidFill>
              </a:rPr>
              <a:t> Тетяна Сергіївна</a:t>
            </a:r>
            <a:endParaRPr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002060"/>
                </a:solidFill>
              </a:rPr>
              <a:t>Паралельні прямі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39552" y="908720"/>
            <a:ext cx="8352928" cy="527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uk-UA" sz="3600" b="1" dirty="0"/>
              <a:t>Які прямі називають паралельними?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uk-UA" sz="3600" b="1" dirty="0"/>
              <a:t>Знайди правило у підручнику і прочитай</a:t>
            </a:r>
            <a:endParaRPr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endParaRPr lang="uk-UA" sz="3600" dirty="0" smtClean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uk-UA" sz="3600" dirty="0" smtClean="0"/>
              <a:t>а </a:t>
            </a:r>
            <a:r>
              <a:rPr lang="uk-UA" sz="3600" dirty="0"/>
              <a:t>║ в - пряма а </a:t>
            </a:r>
            <a:endParaRPr lang="uk-UA" sz="3600" dirty="0" smtClean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uk-UA" sz="3600" dirty="0" smtClean="0"/>
              <a:t>паралельна </a:t>
            </a:r>
            <a:r>
              <a:rPr lang="uk-UA" sz="3600" dirty="0"/>
              <a:t>прямій   в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58473">
            <a:off x="2177184" y="2924944"/>
            <a:ext cx="2420937" cy="287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72854">
            <a:off x="815129" y="2112797"/>
            <a:ext cx="2536825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736" y="2204864"/>
            <a:ext cx="854075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708" y="2949574"/>
            <a:ext cx="847725" cy="9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64558" y="2395706"/>
            <a:ext cx="23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площина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47" y="2994427"/>
            <a:ext cx="1800225" cy="25431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1285875" y="1317625"/>
            <a:ext cx="6786563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Послідовність</a:t>
            </a:r>
            <a:r>
              <a:rPr lang="uk-UA" sz="36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дій</a:t>
            </a:r>
            <a:endParaRPr sz="36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>
                <a:solidFill>
                  <a:srgbClr val="C00000"/>
                </a:solidFill>
              </a:rPr>
              <a:t>Як будувати ?</a:t>
            </a:r>
            <a:endParaRPr sz="5400">
              <a:solidFill>
                <a:srgbClr val="C00000"/>
              </a:solidFill>
            </a:endParaRPr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4294967295"/>
          </p:nvPr>
        </p:nvSpPr>
        <p:spPr>
          <a:xfrm>
            <a:off x="4649788" y="2406650"/>
            <a:ext cx="3932237" cy="639763"/>
          </a:xfrm>
          <a:prstGeom prst="rect">
            <a:avLst/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uk-UA" sz="3200" i="1">
                <a:solidFill>
                  <a:srgbClr val="0000FF"/>
                </a:solidFill>
              </a:rPr>
              <a:t>Паралельні прямі</a:t>
            </a:r>
            <a:endParaRPr sz="3200" i="1">
              <a:solidFill>
                <a:srgbClr val="0000FF"/>
              </a:solidFill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857250" y="2286000"/>
            <a:ext cx="2928938" cy="314325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1"/>
          <p:cNvCxnSpPr/>
          <p:nvPr/>
        </p:nvCxnSpPr>
        <p:spPr>
          <a:xfrm>
            <a:off x="1143000" y="4643438"/>
            <a:ext cx="2500313" cy="158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77" name="Google Shape;177;p11"/>
          <p:cNvSpPr/>
          <p:nvPr/>
        </p:nvSpPr>
        <p:spPr>
          <a:xfrm>
            <a:off x="2071688" y="2786063"/>
            <a:ext cx="71437" cy="71437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2214563" y="2500313"/>
            <a:ext cx="142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1143000" y="4786313"/>
            <a:ext cx="142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1"/>
          <p:cNvCxnSpPr/>
          <p:nvPr/>
        </p:nvCxnSpPr>
        <p:spPr>
          <a:xfrm>
            <a:off x="1071563" y="2857500"/>
            <a:ext cx="2643187" cy="158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81" name="Google Shape;181;p11"/>
          <p:cNvSpPr txBox="1"/>
          <p:nvPr/>
        </p:nvSpPr>
        <p:spPr>
          <a:xfrm>
            <a:off x="1000125" y="2357438"/>
            <a:ext cx="21431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678363" y="3565525"/>
            <a:ext cx="33591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║ b   </a:t>
            </a:r>
            <a:endParaRPr sz="3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 descr="D:\Елена\фото і картинки\линейка красная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2643188"/>
            <a:ext cx="304800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 descr="images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425" y="4625975"/>
            <a:ext cx="1214438" cy="8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b="1" dirty="0" smtClean="0">
                <a:solidFill>
                  <a:srgbClr val="002060"/>
                </a:solidFill>
              </a:rPr>
              <a:t>Будуємо разом!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Приготуйте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косинець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та </a:t>
            </a:r>
            <a:r>
              <a:rPr lang="ru-RU" b="1" dirty="0" err="1">
                <a:solidFill>
                  <a:srgbClr val="002060"/>
                </a:solidFill>
              </a:rPr>
              <a:t>лінійку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простий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олівець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566124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798618"/>
            <a:ext cx="8229600" cy="332754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4"/>
              </a:rPr>
              <a:t>https://polypad.amplify.com/p#measuring</a:t>
            </a:r>
            <a:endParaRPr lang="uk-UA" dirty="0" smtClean="0"/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0" y="3762532"/>
            <a:ext cx="3106160" cy="220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уханка. Ой у лузі червона калина. Дистанційне навчання. Фізична культур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616" y="374071"/>
            <a:ext cx="8160329" cy="4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5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566738" y="0"/>
            <a:ext cx="8010525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dirty="0" err="1">
                <a:solidFill>
                  <a:srgbClr val="002060"/>
                </a:solidFill>
              </a:rPr>
              <a:t>Паралельніть</a:t>
            </a:r>
            <a:r>
              <a:rPr lang="uk-UA" b="1" i="1" dirty="0">
                <a:solidFill>
                  <a:srgbClr val="002060"/>
                </a:solidFill>
              </a:rPr>
              <a:t> та перпендикулярність  завжди з нами</a:t>
            </a:r>
            <a:endParaRPr b="1" i="1" dirty="0">
              <a:solidFill>
                <a:srgbClr val="002060"/>
              </a:solidFill>
            </a:endParaRPr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627188"/>
            <a:ext cx="2351088" cy="177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88" y="3468688"/>
            <a:ext cx="3090862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4075" y="5230813"/>
            <a:ext cx="2841625" cy="13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8224" y="1743148"/>
            <a:ext cx="23495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5600" y="4127500"/>
            <a:ext cx="2841625" cy="225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0762" y="1699874"/>
            <a:ext cx="2809875" cy="187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Перевір свої знання  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21" name="Google Shape;22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smtClean="0">
                <a:hlinkClick r:id="rId3"/>
              </a:rPr>
              <a:t>https://www.classtime.com/code/HT9DEN</a:t>
            </a:r>
            <a:r>
              <a:rPr lang="uk-UA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8" name="Picture 12" descr="https://i.pinimg.com/564x/c7/e7/ec/c7e7ec9de60b833a85ad895799c75ec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1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7162" y="3036966"/>
            <a:ext cx="2313709" cy="29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071563" y="2000250"/>
            <a:ext cx="2071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defTabSz="457200"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uk-UA" altLang="en-US" sz="2800">
                <a:latin typeface="Arial" charset="0"/>
              </a:rPr>
              <a:t>Чи паралельні смуги?</a:t>
            </a:r>
            <a:endParaRPr lang="ru-RU" altLang="en-US" sz="280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14313"/>
            <a:ext cx="8424862" cy="14144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1">
                    <a:lumMod val="50000"/>
                  </a:schemeClr>
                </a:solidFill>
              </a:rPr>
              <a:t>Оптична ілюзія</a:t>
            </a:r>
            <a:br>
              <a:rPr lang="uk-UA" sz="4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b="1" i="1" u="sng" dirty="0">
                <a:solidFill>
                  <a:schemeClr val="accent1">
                    <a:lumMod val="50000"/>
                  </a:schemeClr>
                </a:solidFill>
              </a:rPr>
              <a:t>Чи паралельні лінії?</a:t>
            </a:r>
            <a:endParaRPr lang="ru-RU" sz="3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3" y="5929313"/>
            <a:ext cx="3857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charset="0"/>
                <a:hlinkClick r:id="" action="ppaction://noaction"/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929313"/>
            <a:ext cx="8229600" cy="196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3" y="2072481"/>
            <a:ext cx="4081991" cy="2624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5" y="2000250"/>
            <a:ext cx="3844203" cy="26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5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15711" y="205393"/>
            <a:ext cx="4476771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Так, паралельні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(можна перевірити за допомогою лінійки)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81" y="1405722"/>
            <a:ext cx="4436546" cy="2852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9" y="4397318"/>
            <a:ext cx="4665059" cy="1979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85" y="1793333"/>
            <a:ext cx="2788227" cy="22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08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САМООЦІНЮВАННЯ</a:t>
            </a:r>
            <a:endParaRPr dirty="0"/>
          </a:p>
        </p:txBody>
      </p:sp>
      <p:sp>
        <p:nvSpPr>
          <p:cNvPr id="239" name="Google Shape;239;p21"/>
          <p:cNvSpPr/>
          <p:nvPr/>
        </p:nvSpPr>
        <p:spPr>
          <a:xfrm>
            <a:off x="539552" y="1204495"/>
            <a:ext cx="3600400" cy="23607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Назви 3 речі, про які дізнались сьогодні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5155201" y="1052735"/>
            <a:ext cx="3240360" cy="266429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76923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Назви 2 речі,які були найлегшими для тебе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2123728" y="3933056"/>
            <a:ext cx="3528392" cy="230425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Назви 1 річ, яка була неприємною для тебе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002060"/>
                </a:solidFill>
              </a:rPr>
              <a:t>Завдання додому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uk-UA" b="1" dirty="0" smtClean="0"/>
              <a:t>переглянути відео </a:t>
            </a: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youtu.be/1NBaL4huRDQ?si=jS8kFCu9DyFqQSV9</a:t>
            </a:r>
            <a:r>
              <a:rPr lang="uk-UA" b="1" dirty="0" smtClean="0"/>
              <a:t> , в зошитах розв’язати </a:t>
            </a:r>
            <a:r>
              <a:rPr lang="uk-UA" b="1" dirty="0"/>
              <a:t>№</a:t>
            </a:r>
            <a:r>
              <a:rPr lang="uk-UA" b="1" dirty="0" smtClean="0"/>
              <a:t>1526,1528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 b="1" dirty="0"/>
              <a:t>На дошку  </a:t>
            </a:r>
            <a:r>
              <a:rPr lang="uk-UA" u="sng" dirty="0" err="1" smtClean="0">
                <a:solidFill>
                  <a:schemeClr val="hlink"/>
                </a:solidFill>
                <a:hlinkClick r:id="rId4"/>
              </a:rPr>
              <a:t>padlet</a:t>
            </a:r>
            <a:r>
              <a:rPr lang="uk-UA" dirty="0" smtClean="0"/>
              <a:t> </a:t>
            </a:r>
            <a:r>
              <a:rPr lang="uk-UA" b="1" dirty="0"/>
              <a:t>завантаж фото </a:t>
            </a:r>
            <a:r>
              <a:rPr lang="uk-UA" b="1" dirty="0" smtClean="0"/>
              <a:t> </a:t>
            </a:r>
            <a:r>
              <a:rPr lang="uk-UA" b="1" dirty="0"/>
              <a:t>паралельних та перпендикулярних прямих </a:t>
            </a:r>
            <a:r>
              <a:rPr lang="uk-UA" b="1" dirty="0" smtClean="0"/>
              <a:t>з </a:t>
            </a:r>
            <a:r>
              <a:rPr lang="uk-UA" b="1" dirty="0"/>
              <a:t>д</a:t>
            </a:r>
            <a:r>
              <a:rPr lang="uk-UA" b="1" dirty="0" smtClean="0"/>
              <a:t>овкілля. </a:t>
            </a: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0" y="277091"/>
            <a:ext cx="8790190" cy="5430982"/>
          </a:xfrm>
        </p:spPr>
      </p:pic>
    </p:spTree>
    <p:extLst>
      <p:ext uri="{BB962C8B-B14F-4D97-AF65-F5344CB8AC3E}">
        <p14:creationId xmlns:p14="http://schemas.microsoft.com/office/powerpoint/2010/main" val="32847602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/>
        </p:nvSpPr>
        <p:spPr>
          <a:xfrm>
            <a:off x="2482978" y="2420938"/>
            <a:ext cx="453681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Дякую за урок!</a:t>
            </a:r>
            <a:endParaRPr sz="440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 чудові!</a:t>
            </a:r>
            <a:endParaRPr sz="4400" b="1" i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24" descr="Симпатичный треугольник линейка математическая школа смайлики смайлики PNG  , прекрасный, Мультфильм, выражение PNG картинки и пнг PSD рисунок для  бесплатной загрузк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3802063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 descr="Блог вчителя математики Карамян М.Г.: 5 класс. Математи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7750" y="554038"/>
            <a:ext cx="1968500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 descr="смайлики картинки для презентации по математике на тему: 2 тыс изображений  найдено в Яндекс Картинках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5638" y="4221163"/>
            <a:ext cx="3384550" cy="18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https://wbo.ophir.dev/boards/WNXWSskw8zvJR61o3pBCvrfmG-buvNByWV7VTx5hpJw-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3" y="332511"/>
            <a:ext cx="7442489" cy="446549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6469" y="1412776"/>
            <a:ext cx="2664296" cy="305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952" y="1514039"/>
            <a:ext cx="331236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1475655" y="5157192"/>
            <a:ext cx="14337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uk-UA" sz="2800" b="1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грн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4932040" y="5157192"/>
            <a:ext cx="11501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uk-UA" sz="28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грн</a:t>
            </a:r>
            <a:r>
              <a:rPr lang="uk-UA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105871"/>
          </a:xfrm>
        </p:spPr>
        <p:txBody>
          <a:bodyPr/>
          <a:lstStyle/>
          <a:p>
            <a:r>
              <a:rPr lang="uk-UA" sz="5400" i="1" dirty="0" smtClean="0">
                <a:solidFill>
                  <a:schemeClr val="accent4">
                    <a:lumMod val="50000"/>
                  </a:schemeClr>
                </a:solidFill>
              </a:rPr>
              <a:t>Відгадай</a:t>
            </a:r>
            <a:br>
              <a:rPr lang="uk-UA" sz="54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8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ТАК</a:t>
            </a:r>
            <a:r>
              <a:rPr lang="uk-UA" dirty="0" smtClean="0"/>
              <a:t> чи </a:t>
            </a:r>
            <a:r>
              <a:rPr lang="uk-UA" sz="8800" dirty="0" smtClean="0">
                <a:solidFill>
                  <a:srgbClr val="FF0000"/>
                </a:solidFill>
              </a:rPr>
              <a:t>НІ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12473"/>
            <a:ext cx="8229600" cy="331369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https://wordwall.net/play/52818/697/436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52" b="83889" l="30000" r="71900"/>
                    </a14:imgEffect>
                  </a14:imgLayer>
                </a14:imgProps>
              </a:ext>
            </a:extLst>
          </a:blip>
          <a:srcRect l="17503" t="5523" r="15869" b="16487"/>
          <a:stretch/>
        </p:blipFill>
        <p:spPr>
          <a:xfrm>
            <a:off x="1097809" y="3516670"/>
            <a:ext cx="2489713" cy="3147373"/>
          </a:xfrm>
          <a:prstGeom prst="rect">
            <a:avLst/>
          </a:prstGeom>
          <a:effectLst>
            <a:glow rad="127000">
              <a:schemeClr val="accent1">
                <a:alpha val="2000"/>
              </a:schemeClr>
            </a:glow>
            <a:outerShdw blurRad="50800" dist="50800" dir="5400000" sx="99000" sy="99000" algn="ctr" rotWithShape="0">
              <a:srgbClr val="000000">
                <a:alpha val="3000"/>
              </a:srgbClr>
            </a:outerShdw>
            <a:reflection stA="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0560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8805" y="1268760"/>
            <a:ext cx="622300" cy="34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180" y="1697435"/>
            <a:ext cx="2749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9738" y="3717032"/>
            <a:ext cx="1908175" cy="2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3825" y="3967857"/>
            <a:ext cx="1622425" cy="24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8805" y="1217261"/>
            <a:ext cx="517106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6717" y="3874889"/>
            <a:ext cx="1006475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72744" y="3384487"/>
            <a:ext cx="854075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5237" y="404664"/>
            <a:ext cx="6650182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2387" y="3906838"/>
            <a:ext cx="847725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103" b="68718" l="31500" r="66100"/>
                    </a14:imgEffect>
                  </a14:imgLayer>
                </a14:imgProps>
              </a:ext>
            </a:extLst>
          </a:blip>
          <a:srcRect l="29857" t="28979" r="33056" b="26065"/>
          <a:stretch/>
        </p:blipFill>
        <p:spPr>
          <a:xfrm>
            <a:off x="374073" y="1163811"/>
            <a:ext cx="2137935" cy="2021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8291" y="3967857"/>
            <a:ext cx="6691746" cy="1938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6" y="1411139"/>
            <a:ext cx="16827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6" y="1411139"/>
            <a:ext cx="16827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Перпендикулярні прямі</a:t>
            </a:r>
            <a:endParaRPr/>
          </a:p>
        </p:txBody>
      </p:sp>
      <p:pic>
        <p:nvPicPr>
          <p:cNvPr id="135" name="Google Shape;13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1242" y="1389379"/>
            <a:ext cx="2749534" cy="224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1227295"/>
            <a:ext cx="2573337" cy="234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2054" y="4005064"/>
            <a:ext cx="2878137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2157977" y="2070415"/>
            <a:ext cx="576064" cy="32766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34817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102558" y="1424084"/>
            <a:ext cx="694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3600"/>
              <a:buFont typeface="Cambria"/>
              <a:buNone/>
            </a:pPr>
            <a:r>
              <a:rPr lang="uk-UA" sz="3600" b="0" i="0" u="none" strike="noStrike" cap="none">
                <a:solidFill>
                  <a:srgbClr val="D34817"/>
                </a:solidFill>
                <a:latin typeface="Cambria"/>
                <a:ea typeface="Cambria"/>
                <a:cs typeface="Cambria"/>
                <a:sym typeface="Cambria"/>
              </a:rPr>
              <a:t>90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002060"/>
                </a:solidFill>
              </a:rPr>
              <a:t>Працюємо з підручником!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№1512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522282"/>
            <a:ext cx="23526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800" y="1700808"/>
            <a:ext cx="3767311" cy="307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60128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002060"/>
                </a:solidFill>
              </a:rPr>
              <a:t>А якщо прямі не перетинаються?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153" name="Google Shape;15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1313991">
            <a:off x="1583626" y="1999819"/>
            <a:ext cx="1621677" cy="243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520" y="1700808"/>
            <a:ext cx="2536825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25754">
            <a:off x="3474833" y="996847"/>
            <a:ext cx="2749550" cy="170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5725" y="1865908"/>
            <a:ext cx="3236913" cy="286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19" b="89894" l="9910" r="8986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298312" y="180109"/>
            <a:ext cx="1845688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05" y="3975534"/>
            <a:ext cx="15795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6" y="3877829"/>
            <a:ext cx="30353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клетка 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171</Words>
  <Application>Microsoft Office PowerPoint</Application>
  <PresentationFormat>Экран (4:3)</PresentationFormat>
  <Paragraphs>57</Paragraphs>
  <Slides>20</Slides>
  <Notes>15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Cambria</vt:lpstr>
      <vt:lpstr>математика клетка </vt:lpstr>
      <vt:lpstr>6 клас</vt:lpstr>
      <vt:lpstr>Презентация PowerPoint</vt:lpstr>
      <vt:lpstr>Презентация PowerPoint</vt:lpstr>
      <vt:lpstr>Презентация PowerPoint</vt:lpstr>
      <vt:lpstr>Відгадай ТАК чи НІ</vt:lpstr>
      <vt:lpstr>Презентация PowerPoint</vt:lpstr>
      <vt:lpstr>Перпендикулярні прямі</vt:lpstr>
      <vt:lpstr>Працюємо з підручником!</vt:lpstr>
      <vt:lpstr>А якщо прямі не перетинаються?</vt:lpstr>
      <vt:lpstr>Паралельні прямі</vt:lpstr>
      <vt:lpstr>Як будувати ?</vt:lpstr>
      <vt:lpstr>Будуємо разом! Приготуйте косинець та лінійку, простий олівець </vt:lpstr>
      <vt:lpstr>Презентация PowerPoint</vt:lpstr>
      <vt:lpstr>Паралельніть та перпендикулярність  завжди з нами</vt:lpstr>
      <vt:lpstr>Перевір свої знання  </vt:lpstr>
      <vt:lpstr>Оптична ілюзія Чи паралельні лінії?</vt:lpstr>
      <vt:lpstr>Презентация PowerPoint</vt:lpstr>
      <vt:lpstr>САМООЦІНЮВАННЯ</vt:lpstr>
      <vt:lpstr>Завдання додому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клас</dc:title>
  <dc:creator>PC</dc:creator>
  <cp:lastModifiedBy>PC</cp:lastModifiedBy>
  <cp:revision>40</cp:revision>
  <dcterms:created xsi:type="dcterms:W3CDTF">2024-04-18T14:57:14Z</dcterms:created>
  <dcterms:modified xsi:type="dcterms:W3CDTF">2024-11-14T18:46:35Z</dcterms:modified>
</cp:coreProperties>
</file>