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9" r:id="rId6"/>
    <p:sldId id="270" r:id="rId7"/>
    <p:sldId id="263" r:id="rId8"/>
    <p:sldId id="265" r:id="rId9"/>
    <p:sldId id="266" r:id="rId10"/>
    <p:sldId id="267" r:id="rId11"/>
    <p:sldId id="272" r:id="rId12"/>
    <p:sldId id="268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8C231-042A-46CF-A177-F03A9F7F9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DF1D484-FBB1-113D-9A9D-46C24831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A7BBFF-688E-D55E-04E5-D5281B91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BB3D7CE-7AE0-0F2E-8485-EC20F6B3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F5EB4B-3A86-E900-C039-923E1BD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836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D6E0B-5FB4-3B6C-F1F8-2D19E727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63DCE65-4AB0-044F-CE91-82DAD5AEA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54DB75-D413-4158-F457-CBA031D1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D45B28-D745-A6AE-827D-D1D4B452E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295FFC-B2F6-5FB1-AE58-03CEB2F5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573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253318F-9935-E079-5476-5BAEABA77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CE8B441-A43F-4D51-F7F0-3E85DE95E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9AFC2A-2C05-593C-FEC0-41ECEB48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3F3DC2-A2A2-9DB1-F3B6-6D02B161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F186FA-A560-9D1D-300C-61A13832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820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235D9-E54B-2EE8-CF40-83B1E783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8BE8114-3C36-0131-4023-8419A2505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A25957-6A5E-1930-3BCD-A0EB3CA8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CE27E9-4702-0D0C-E77C-4C882C8C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36582E-17D0-AD7F-F0AB-11100A66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111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F7D12-1039-E7B9-55B5-91CA1166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58899C3-49D4-D097-9AC9-AF5E10125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3AC8F8-DCD3-AF3B-968C-85934E16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E809D7-960C-E701-2B40-1D7F4FE8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1E911B-BC20-3100-F4E1-747126110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275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151A7-20A6-1B67-F1A8-3787EC0E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9DE289-0A7B-C651-FD00-25BFDA8BE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3CB3271-9B18-7E21-CD68-D1E936C42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6AA4CC-9A1A-2797-355F-B0349912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F6DF07D-51A4-1EC6-5107-A4A92797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463A30-AF92-D271-EC49-4DBBE5D1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59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ACFF-A0D4-64EB-10A1-98C17E9F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52A3D33-9BFE-EB44-ABD5-BBC8BAA41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C4E0AD-13DC-7E98-34CD-88457F50A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8EC49F0-F530-1B51-687F-EE8975326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5F8E10A-2EC9-C3AD-B819-7AA7BA374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079A716-10E3-2B58-509C-299CEDF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31BBC76-2C8B-9DB7-E782-725B28F9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52F6A5-A934-79CB-E714-F15F4D8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867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0324E-C7F7-0200-B7E5-30FB9135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A8D00A-24DB-F99A-A5BA-04B46AA6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7C9958A-4035-B23C-6DAC-76E88CE9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A276AB9-253C-1AAB-16B4-9E442066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300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AE463B7-F458-A569-086F-73602FFC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F4EA59D-88B3-A763-DAD6-6CB0BC8E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87DD8B0-3ADF-8F14-7600-E9A402BC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387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F6E65-93F9-B268-09B3-BED81546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227393-C5C4-ED68-C693-3EEAB3BD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3DD4D1F-60B7-E8C0-11B8-ACF478FAE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117B01-9040-5140-D7D1-5B1E8FDC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E86FD30-2313-6491-820B-1DCC92D9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74286C-B1AE-288D-11C0-31AEDD80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945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77BDC-AD72-D861-FB46-392650F6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532EE39-00A0-DB0A-764E-DF2FE5F7E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CD5F40-355B-385E-C4D4-6D8016285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FD77A6-A8CA-2BB5-F930-46E4CD9A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8DC35F3-9609-A9FC-55BA-60C38E1B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D1C904-E379-EA14-9DEB-A60CA9BF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342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35E8EC6-A2C2-9C19-D040-16932147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F27112-7FE4-26F3-3BD4-19F53F45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5DD88-CDF3-ECD6-46FA-49915F25C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B37CA-A0C4-470E-9879-D49B8F616189}" type="datetimeFigureOut">
              <a:rPr lang="uk-UA" smtClean="0"/>
              <a:t>15.01.2025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0E11E-0FCA-852E-D1F7-4F7C0AD7D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448890-1E61-A90C-E9FD-3A85B0194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02158-5FC4-4D68-909F-3171DD34FB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45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hyperlink" Target="https://www.youtube.com/watch?v=sisPNITHRyE&amp;ab_channel=%D0%A1%D1%83%D1%81%D0%BF%D1%96%D0%BB%D1%8C%D0%BD%D0%B5%D0%9A%D1%83%D0%BB%D1%8C%D1%82%D1%83%D1%80%D0%B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iapp.vidnoz.com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K7waqJYnRY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learningapps.org/view1699134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view12482999" TargetMode="External"/><Relationship Id="rId11" Type="http://schemas.openxmlformats.org/officeDocument/2006/relationships/hyperlink" Target="https://naurok.com.ua/test/istorichni-dzherela-2888440.html" TargetMode="External"/><Relationship Id="rId5" Type="http://schemas.openxmlformats.org/officeDocument/2006/relationships/hyperlink" Target="http://rebus1.com/ua/index.php?item=rebus_generator&amp;enter=1" TargetMode="External"/><Relationship Id="rId10" Type="http://schemas.openxmlformats.org/officeDocument/2006/relationships/hyperlink" Target="https://discover.ua/locations/gincivska-stoanka" TargetMode="External"/><Relationship Id="rId4" Type="http://schemas.openxmlformats.org/officeDocument/2006/relationships/hyperlink" Target="https://childdevelop.com.ua/generator/letters/anagram.html#preview" TargetMode="External"/><Relationship Id="rId9" Type="http://schemas.openxmlformats.org/officeDocument/2006/relationships/hyperlink" Target="https://www.youtube.com/watch?v=LYc3N_fv9as&amp;ab_channel=Ukra%D1%97ne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ilddevelop.com.ua/generator/letters/anagram.html#preview" TargetMode="Externa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://rebus1.com/ua/index.php?item=rebus_generator&amp;enter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ingapps.org/view12482999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view1699134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K7waqJYnR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cover.ua/locations/gincivska-stoanka" TargetMode="External"/><Relationship Id="rId5" Type="http://schemas.openxmlformats.org/officeDocument/2006/relationships/image" Target="../media/image24.jpg"/><Relationship Id="rId4" Type="http://schemas.openxmlformats.org/officeDocument/2006/relationships/hyperlink" Target="https://www.youtube.com/watch?v=LYc3N_fv9as&amp;ab_channel=Ukra%D1%97n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BDD63-001D-45B1-8320-B24F4889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dirty="0"/>
              <a:t>                                    </a:t>
            </a:r>
            <a:r>
              <a:rPr lang="uk-UA" sz="1600" b="1" dirty="0"/>
              <a:t>КОМПЛЕКТ</a:t>
            </a:r>
            <a:br>
              <a:rPr lang="uk-UA" sz="1600" dirty="0"/>
            </a:br>
            <a:r>
              <a:rPr lang="uk-UA" sz="1600" dirty="0"/>
              <a:t>                                   матеріалів для дистанційного компоненту</a:t>
            </a:r>
            <a:br>
              <a:rPr lang="uk-UA" sz="1400" dirty="0"/>
            </a:br>
            <a:br>
              <a:rPr lang="uk-UA" sz="1400" dirty="0"/>
            </a:br>
            <a:r>
              <a:rPr lang="uk-UA" sz="1400" dirty="0"/>
              <a:t>                              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2D9FF8-4C51-7138-454B-88C1A2706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400" dirty="0"/>
              <a:t>                                  </a:t>
            </a:r>
            <a:r>
              <a:rPr lang="uk-UA" sz="1400" b="1" dirty="0"/>
              <a:t>ПРЕДМЕТ: ІСТОРІЯ УКРАЇНИ</a:t>
            </a:r>
          </a:p>
          <a:p>
            <a:pPr marL="0" indent="0" algn="ctr">
              <a:buNone/>
            </a:pPr>
            <a:r>
              <a:rPr lang="uk-UA" sz="1400" b="1" dirty="0"/>
              <a:t>                                    Клас: 5</a:t>
            </a:r>
          </a:p>
          <a:p>
            <a:pPr marL="0" indent="0" algn="ctr">
              <a:buNone/>
            </a:pPr>
            <a:r>
              <a:rPr lang="uk-UA" sz="1400" dirty="0"/>
              <a:t>                                </a:t>
            </a:r>
            <a:r>
              <a:rPr lang="uk-UA" sz="1400" b="1" dirty="0"/>
              <a:t>  Тема: ІСТОРИЧНІ ДЖЕРЕЛА</a:t>
            </a:r>
          </a:p>
          <a:p>
            <a:pPr marL="0" indent="0" algn="ctr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r>
              <a:rPr lang="uk-UA" sz="1400" dirty="0"/>
              <a:t>ХАЙХАН ВАЛЕНТИНА МИКОЛАЇВНА, учитель історії та правознавства </a:t>
            </a:r>
            <a:r>
              <a:rPr lang="uk-UA" sz="1400" dirty="0" err="1"/>
              <a:t>Ісковецької</a:t>
            </a:r>
            <a:r>
              <a:rPr lang="uk-UA" sz="1400" dirty="0"/>
              <a:t> гімназії  </a:t>
            </a:r>
            <a:r>
              <a:rPr lang="uk-UA" sz="1400" dirty="0" err="1"/>
              <a:t>Сенчанської</a:t>
            </a:r>
            <a:r>
              <a:rPr lang="uk-UA" sz="1400" dirty="0"/>
              <a:t> сільської ради</a:t>
            </a:r>
          </a:p>
          <a:p>
            <a:pPr marL="0" indent="0">
              <a:buNone/>
            </a:pPr>
            <a:r>
              <a:rPr lang="uk-UA" dirty="0"/>
              <a:t>    </a:t>
            </a:r>
          </a:p>
          <a:p>
            <a:endParaRPr lang="uk-UA" dirty="0"/>
          </a:p>
          <a:p>
            <a:pPr marL="0" indent="0">
              <a:buNone/>
            </a:pPr>
            <a:r>
              <a:rPr lang="uk-UA" dirty="0"/>
              <a:t>                                                 </a:t>
            </a:r>
            <a:r>
              <a:rPr lang="uk-UA" sz="1400" dirty="0"/>
              <a:t>Жовтень 2024 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757DE9-D38C-35C0-EDAA-63F5320E3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17" y="2598102"/>
            <a:ext cx="2273018" cy="16617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82535A-D53E-3DD1-9495-3B237D5B9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2" y="1356360"/>
            <a:ext cx="2273018" cy="170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9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081B3-8D26-D925-A973-7358B383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6051"/>
            <a:ext cx="10515600" cy="1325563"/>
          </a:xfrm>
        </p:spPr>
        <p:txBody>
          <a:bodyPr/>
          <a:lstStyle/>
          <a:p>
            <a:pPr algn="ctr"/>
            <a:r>
              <a:rPr lang="uk-UA" dirty="0"/>
              <a:t>       </a:t>
            </a:r>
            <a:r>
              <a:rPr lang="uk-UA" sz="1600" b="1" dirty="0"/>
              <a:t>Віртуальні екскурсії до музеїв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B978FF-1E51-2423-B300-C3A98F014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" y="1765818"/>
            <a:ext cx="5143500" cy="297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586A16-1FD4-4258-B959-A2EF65F01015}"/>
              </a:ext>
            </a:extLst>
          </p:cNvPr>
          <p:cNvSpPr txBox="1"/>
          <p:nvPr/>
        </p:nvSpPr>
        <p:spPr>
          <a:xfrm>
            <a:off x="81254" y="4737618"/>
            <a:ext cx="51435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https://www.youtube.com/watch?v=sisPNITHRyE&amp;ab_channel=%D0%A1%D1%83%D1%81%D0%BF%D1%96%D0%BB%D1%8C%D0%BD%D0%B5%D0%9A%D1%83%D0%BB%D1%8C%D1%82%D1%83%D1%80%D0%B0</a:t>
            </a:r>
            <a:endParaRPr lang="uk-UA" sz="18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993DFF-7572-A5E5-C2B4-360B11FDD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80" y="3886200"/>
            <a:ext cx="5462766" cy="2971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98B452-8EFA-E19B-2E62-7B6883C7F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9" y="1394892"/>
            <a:ext cx="5601267" cy="24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1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40FE-F057-DED5-ECC3-CF8351A6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43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/>
              <a:t>Відео – звернення до учнів 5 класу</a:t>
            </a:r>
          </a:p>
        </p:txBody>
      </p:sp>
      <p:pic>
        <p:nvPicPr>
          <p:cNvPr id="4" name="Untitled Video">
            <a:hlinkClick r:id="" action="ppaction://media"/>
            <a:extLst>
              <a:ext uri="{FF2B5EF4-FFF2-40B4-BE49-F238E27FC236}">
                <a16:creationId xmlns:a16="http://schemas.microsoft.com/office/drawing/2014/main" id="{7EE65BFD-A158-5A0C-87CB-F77BF78143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358" y="1020128"/>
            <a:ext cx="7045642" cy="4058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82D44-3045-6911-1DBD-4DF84C71AF9D}"/>
              </a:ext>
            </a:extLst>
          </p:cNvPr>
          <p:cNvSpPr txBox="1"/>
          <p:nvPr/>
        </p:nvSpPr>
        <p:spPr>
          <a:xfrm>
            <a:off x="3667760" y="58378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6"/>
              </a:rPr>
              <a:t>https://aiapp.vidnoz.com/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756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15E82-DBDD-7AC6-2641-EF65C18D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293"/>
            <a:ext cx="10515600" cy="1325563"/>
          </a:xfrm>
        </p:spPr>
        <p:txBody>
          <a:bodyPr>
            <a:normAutofit/>
          </a:bodyPr>
          <a:lstStyle/>
          <a:p>
            <a:r>
              <a:rPr lang="uk-UA" sz="1400" dirty="0"/>
              <a:t>                                                                        </a:t>
            </a:r>
            <a:r>
              <a:rPr lang="en-US" sz="1400" dirty="0"/>
              <a:t>                                        </a:t>
            </a:r>
            <a:r>
              <a:rPr lang="uk-UA" sz="1600" b="1" dirty="0"/>
              <a:t>МЕТОД «РЮКЗАК»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35C7A2-B144-CDFA-431D-A82225596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84" y="868209"/>
            <a:ext cx="3474866" cy="3484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463FA-808E-22FF-9F06-B678025150A4}"/>
              </a:ext>
            </a:extLst>
          </p:cNvPr>
          <p:cNvSpPr txBox="1"/>
          <p:nvPr/>
        </p:nvSpPr>
        <p:spPr>
          <a:xfrm>
            <a:off x="182880" y="14562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/>
              <a:t>Онлайн – сервіс АНАГРАМА</a:t>
            </a:r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470F6-0DBD-D346-FF04-D092BCEA92E2}"/>
              </a:ext>
            </a:extLst>
          </p:cNvPr>
          <p:cNvSpPr txBox="1"/>
          <p:nvPr/>
        </p:nvSpPr>
        <p:spPr>
          <a:xfrm>
            <a:off x="0" y="1825625"/>
            <a:ext cx="3119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4"/>
              </a:rPr>
              <a:t>https://childdevelop.com.ua/generator/letters/anagram.html#preview</a:t>
            </a: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2FF7B-FCED-F014-6EE2-51C57DA474D8}"/>
              </a:ext>
            </a:extLst>
          </p:cNvPr>
          <p:cNvSpPr txBox="1"/>
          <p:nvPr/>
        </p:nvSpPr>
        <p:spPr>
          <a:xfrm>
            <a:off x="838200" y="3057807"/>
            <a:ext cx="174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РЕБУСИ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3FFAC-8F33-BAC0-9551-0D70F165A361}"/>
              </a:ext>
            </a:extLst>
          </p:cNvPr>
          <p:cNvSpPr txBox="1"/>
          <p:nvPr/>
        </p:nvSpPr>
        <p:spPr>
          <a:xfrm>
            <a:off x="-25400" y="3510923"/>
            <a:ext cx="3119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5"/>
              </a:rPr>
              <a:t>http://rebus1.com/ua/index.php?item=rebus_generator&amp;enter=1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1F1608-DF8A-A833-E0C2-E871E85C79B7}"/>
              </a:ext>
            </a:extLst>
          </p:cNvPr>
          <p:cNvSpPr txBox="1"/>
          <p:nvPr/>
        </p:nvSpPr>
        <p:spPr>
          <a:xfrm>
            <a:off x="8910320" y="2287290"/>
            <a:ext cx="3474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/>
              <a:t>Вправи на платформі </a:t>
            </a:r>
            <a:r>
              <a:rPr lang="en-US" sz="1800" b="1" dirty="0"/>
              <a:t>learningapps.org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2CFDAF-D75A-472F-787A-205788874786}"/>
              </a:ext>
            </a:extLst>
          </p:cNvPr>
          <p:cNvSpPr txBox="1"/>
          <p:nvPr/>
        </p:nvSpPr>
        <p:spPr>
          <a:xfrm>
            <a:off x="8727440" y="2919307"/>
            <a:ext cx="3271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6"/>
              </a:rPr>
              <a:t>https://learningapps.org/view12482999</a:t>
            </a:r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D13108-7210-C4E9-CB55-7743F8974AC7}"/>
              </a:ext>
            </a:extLst>
          </p:cNvPr>
          <p:cNvSpPr txBox="1"/>
          <p:nvPr/>
        </p:nvSpPr>
        <p:spPr>
          <a:xfrm>
            <a:off x="8727440" y="3566472"/>
            <a:ext cx="3164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7"/>
              </a:rPr>
              <a:t>https://learningapps.org/view16991343</a:t>
            </a:r>
            <a:endParaRPr lang="uk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2D5255-01DE-130C-31B5-062088EE9960}"/>
              </a:ext>
            </a:extLst>
          </p:cNvPr>
          <p:cNvSpPr txBox="1"/>
          <p:nvPr/>
        </p:nvSpPr>
        <p:spPr>
          <a:xfrm>
            <a:off x="209550" y="4642724"/>
            <a:ext cx="3002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/>
              <a:t>ФІЗКУЛЬТХВИЛИНКА</a:t>
            </a:r>
            <a:endParaRPr lang="uk-U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4CD571-75D7-D783-5435-83EA0270F338}"/>
              </a:ext>
            </a:extLst>
          </p:cNvPr>
          <p:cNvSpPr txBox="1"/>
          <p:nvPr/>
        </p:nvSpPr>
        <p:spPr>
          <a:xfrm>
            <a:off x="-25400" y="5072704"/>
            <a:ext cx="287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8"/>
              </a:rPr>
              <a:t>https://www.youtube.com/watch?v=zK7waqJYnRY</a:t>
            </a:r>
            <a:endParaRPr lang="uk-U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D62A3A-0F37-F630-1C05-B122CC3CAC17}"/>
              </a:ext>
            </a:extLst>
          </p:cNvPr>
          <p:cNvSpPr txBox="1"/>
          <p:nvPr/>
        </p:nvSpPr>
        <p:spPr>
          <a:xfrm>
            <a:off x="4270937" y="4195659"/>
            <a:ext cx="376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/>
              <a:t>Археологічні скарби Полтавщини</a:t>
            </a:r>
            <a:endParaRPr lang="uk-UA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CEAF9D-C0AC-2DD2-B29A-11D4F2C197C7}"/>
              </a:ext>
            </a:extLst>
          </p:cNvPr>
          <p:cNvSpPr txBox="1"/>
          <p:nvPr/>
        </p:nvSpPr>
        <p:spPr>
          <a:xfrm>
            <a:off x="3662680" y="4574333"/>
            <a:ext cx="4668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https://www.youtube.com/watch?v=LYc3N_fv9as&amp;ab_channel=Ukra%D1%97ner</a:t>
            </a:r>
            <a:endParaRPr lang="uk-UA" sz="1800" b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C2E5E5-E645-4B4E-7CB9-BA8955D666BA}"/>
              </a:ext>
            </a:extLst>
          </p:cNvPr>
          <p:cNvSpPr txBox="1"/>
          <p:nvPr/>
        </p:nvSpPr>
        <p:spPr>
          <a:xfrm>
            <a:off x="3662680" y="5229203"/>
            <a:ext cx="4668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10"/>
              </a:rPr>
              <a:t>https://discover.ua/locations/gincivska-stoanka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573203-39AF-6202-CD38-02F659CD30E3}"/>
              </a:ext>
            </a:extLst>
          </p:cNvPr>
          <p:cNvSpPr txBox="1"/>
          <p:nvPr/>
        </p:nvSpPr>
        <p:spPr>
          <a:xfrm>
            <a:off x="9707807" y="4173432"/>
            <a:ext cx="1699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Тест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340EAF-262C-138C-BAA7-5464BCD35110}"/>
              </a:ext>
            </a:extLst>
          </p:cNvPr>
          <p:cNvSpPr txBox="1"/>
          <p:nvPr/>
        </p:nvSpPr>
        <p:spPr>
          <a:xfrm>
            <a:off x="9032240" y="4503392"/>
            <a:ext cx="2555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https://naurok.com.ua/test/istorichni-dzherela-2888440.html</a:t>
            </a:r>
            <a:endParaRPr lang="uk-UA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0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D2270-09F8-C57D-8D36-AE4DB142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3" y="-3770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/>
              <a:t>ДИСТАНЦІЙНЕ НАВЧАННЯ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40635F-FD22-667C-EF3C-83D2B0141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9CAE06-AF5D-6105-A6F2-C6CED1E86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75" y="5340470"/>
            <a:ext cx="2933700" cy="1543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4F3636-DB90-C284-AC22-5AF095A74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0" y="4924425"/>
            <a:ext cx="2362200" cy="19335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A81CFF-2646-7951-25EF-4F38B06BE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050"/>
            <a:ext cx="2362200" cy="22669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21EE4D-EC83-98F4-DA75-915AAD1D3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" y="505579"/>
            <a:ext cx="2689860" cy="27787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F4705C-447F-A69F-E1E4-58E3695C9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7183"/>
            <a:ext cx="2362200" cy="29174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5D4E9F-59E1-9634-F2AC-8F102ACF99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63" y="361951"/>
            <a:ext cx="3508877" cy="26574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5966ED-4917-2F50-87DC-A207498AC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11" y="809864"/>
            <a:ext cx="3086100" cy="29174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1A9962-87B0-26A1-ABE0-CFCF8A2FF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5" y="4232528"/>
            <a:ext cx="2676718" cy="234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7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6ADAD-8356-695B-7F3B-B54A378F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46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/>
              <a:t>Онлайн – сервіс АНАГРАМА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23900E-1904-DE5F-129C-01E1C63A2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8" y="965201"/>
            <a:ext cx="4852211" cy="4856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56A76D-34F9-B6FF-1E2F-945AE8875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54" y="965201"/>
            <a:ext cx="4852211" cy="4856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0C707-C859-B934-CC58-D3A8A510766B}"/>
              </a:ext>
            </a:extLst>
          </p:cNvPr>
          <p:cNvSpPr txBox="1"/>
          <p:nvPr/>
        </p:nvSpPr>
        <p:spPr>
          <a:xfrm>
            <a:off x="2783840" y="59658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5"/>
              </a:rPr>
              <a:t>https://childdevelop.com.ua/generator/letters/anagram.html#preview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470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3D909-355B-9DD5-374E-C937A0C3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      </a:t>
            </a:r>
            <a:r>
              <a:rPr lang="uk-UA" b="1" dirty="0"/>
              <a:t> РЕБУСИ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AC6FDFB-9FA5-5FF7-CE48-852CDC36A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2" y="1391445"/>
            <a:ext cx="9363075" cy="10672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9886D4-2374-1C73-3E5B-07DACE96123E}"/>
              </a:ext>
            </a:extLst>
          </p:cNvPr>
          <p:cNvSpPr txBox="1"/>
          <p:nvPr/>
        </p:nvSpPr>
        <p:spPr>
          <a:xfrm>
            <a:off x="2773680" y="54665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4"/>
              </a:rPr>
              <a:t>http://rebus1.com/ua/index.php?item=rebus_generator&amp;enter=1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DCF42F-7DEB-5802-8832-074CEDF2B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" y="2542957"/>
            <a:ext cx="11115675" cy="11925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E5248E-0DA7-A49D-C1EB-83A9C13CB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05" y="3892827"/>
            <a:ext cx="7600950" cy="13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7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FA9D7-0D8C-B86D-367F-34C637BD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/>
              <a:t>Вправи на платформі </a:t>
            </a:r>
            <a:r>
              <a:rPr lang="en-US" sz="1600" b="1" dirty="0"/>
              <a:t>learningapps.org</a:t>
            </a:r>
            <a:endParaRPr lang="uk-UA" sz="1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C4BCC-224C-DC7C-AB1F-98A127528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542"/>
            <a:ext cx="6370701" cy="45329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47F2B1-3414-72E4-59A9-E28B1354D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4" y="1162542"/>
            <a:ext cx="5725886" cy="4532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47C50B-C56E-4F3A-3476-918794A23AF3}"/>
              </a:ext>
            </a:extLst>
          </p:cNvPr>
          <p:cNvSpPr txBox="1"/>
          <p:nvPr/>
        </p:nvSpPr>
        <p:spPr>
          <a:xfrm>
            <a:off x="7203440" y="57741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5"/>
              </a:rPr>
              <a:t>https://learningapps.org/view12482999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206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CE51D3-EB07-4FE2-68DA-9EE96A785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497840"/>
            <a:ext cx="9042400" cy="4842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8DBC2-F139-37BC-8EFD-C88EF04076E9}"/>
              </a:ext>
            </a:extLst>
          </p:cNvPr>
          <p:cNvSpPr txBox="1"/>
          <p:nvPr/>
        </p:nvSpPr>
        <p:spPr>
          <a:xfrm>
            <a:off x="3749040" y="54388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4"/>
              </a:rPr>
              <a:t>https://learningapps.org/view16991343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498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CD055-56F4-D831-C85E-6DC90F54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b="1" dirty="0" err="1"/>
              <a:t>Барвограй</a:t>
            </a:r>
            <a:r>
              <a:rPr lang="uk-UA" sz="1600" b="1" dirty="0"/>
              <a:t> ідей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75B7CC-4EA0-5D3F-BC9C-A36E22192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35" y="1578134"/>
            <a:ext cx="6314271" cy="46140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0EF227-BED3-F728-0288-ACAF52A8F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5" y="1578134"/>
            <a:ext cx="5307819" cy="46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F0E39-DA6C-4911-5281-EA869019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b="1" dirty="0"/>
              <a:t>ФІЗКУЛЬТХВИЛИНКА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38AD25-65C4-F812-C768-3C18B9943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" y="1331595"/>
            <a:ext cx="10718800" cy="3992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DCE192-4E1E-0B4F-9E82-295E03D339B3}"/>
              </a:ext>
            </a:extLst>
          </p:cNvPr>
          <p:cNvSpPr txBox="1"/>
          <p:nvPr/>
        </p:nvSpPr>
        <p:spPr>
          <a:xfrm>
            <a:off x="3048000" y="54146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4"/>
              </a:rPr>
              <a:t>https://www.youtube.com/watch?v=zK7waqJYnRY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7180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340B5-B8B8-A639-45C3-C5DBC3D0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/>
              <a:t>Археологічні скарби Полтавщини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2966BE-2329-87B7-354A-70C463C19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520"/>
            <a:ext cx="5201920" cy="3698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B0F57-C722-839E-DD4D-5BE4D11D410D}"/>
              </a:ext>
            </a:extLst>
          </p:cNvPr>
          <p:cNvSpPr txBox="1"/>
          <p:nvPr/>
        </p:nvSpPr>
        <p:spPr>
          <a:xfrm>
            <a:off x="-40640" y="5056555"/>
            <a:ext cx="4988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https://www.youtube.com/watch?v=LYc3N_fv9as&amp;ab_channel=Ukra%D1%97ner</a:t>
            </a:r>
            <a:endParaRPr lang="uk-UA" sz="18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982782-F87F-A923-7E70-4ABC11F09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9519"/>
            <a:ext cx="5574664" cy="3698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51EAD6-3401-7559-CDD3-4AC328A00C19}"/>
              </a:ext>
            </a:extLst>
          </p:cNvPr>
          <p:cNvSpPr txBox="1"/>
          <p:nvPr/>
        </p:nvSpPr>
        <p:spPr>
          <a:xfrm>
            <a:off x="6050280" y="5195054"/>
            <a:ext cx="6141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6"/>
              </a:rPr>
              <a:t>https://discover.ua/locations/gincivska-stoanka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16913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376</Words>
  <Application>Microsoft Office PowerPoint</Application>
  <PresentationFormat>Широкий екран</PresentationFormat>
  <Paragraphs>50</Paragraphs>
  <Slides>12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                                    КОМПЛЕКТ                                    матеріалів для дистанційного компоненту                                </vt:lpstr>
      <vt:lpstr>ДИСТАНЦІЙНЕ НАВЧАННЯ</vt:lpstr>
      <vt:lpstr>Онлайн – сервіс АНАГРАМА</vt:lpstr>
      <vt:lpstr>        РЕБУСИ</vt:lpstr>
      <vt:lpstr>Вправи на платформі learningapps.org</vt:lpstr>
      <vt:lpstr>Презентація PowerPoint</vt:lpstr>
      <vt:lpstr>Барвограй ідей </vt:lpstr>
      <vt:lpstr>ФІЗКУЛЬТХВИЛИНКА</vt:lpstr>
      <vt:lpstr>Археологічні скарби Полтавщини</vt:lpstr>
      <vt:lpstr>       Віртуальні екскурсії до музеїв</vt:lpstr>
      <vt:lpstr>Відео – звернення до учнів 5 класу</vt:lpstr>
      <vt:lpstr>                                                                                                                МЕТОД «РЮКЗАК»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Валентина Хайхан</dc:creator>
  <cp:lastModifiedBy>Шостя Світлана Петрівна</cp:lastModifiedBy>
  <cp:revision>12</cp:revision>
  <dcterms:created xsi:type="dcterms:W3CDTF">2024-10-02T13:35:41Z</dcterms:created>
  <dcterms:modified xsi:type="dcterms:W3CDTF">2025-01-15T07:19:28Z</dcterms:modified>
</cp:coreProperties>
</file>