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4" r:id="rId9"/>
    <p:sldId id="268" r:id="rId10"/>
    <p:sldId id="261" r:id="rId11"/>
    <p:sldId id="266" r:id="rId12"/>
    <p:sldId id="265" r:id="rId13"/>
    <p:sldId id="271" r:id="rId14"/>
    <p:sldId id="276" r:id="rId15"/>
    <p:sldId id="275" r:id="rId16"/>
    <p:sldId id="279" r:id="rId17"/>
    <p:sldId id="277" r:id="rId18"/>
    <p:sldId id="267" r:id="rId19"/>
    <p:sldId id="27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97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91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92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70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37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4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66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19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56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56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0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59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42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74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1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11DE-EA86-4D4B-B368-5F30F4D3D78C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F018B4-88D1-4B48-B6F4-DE4117891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99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KfvhnlaL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eqnic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scene/191387218049656490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1601/838/36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2365" y="208756"/>
            <a:ext cx="8338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УНР за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Директорії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66" y="1326931"/>
            <a:ext cx="6908454" cy="50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9144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509" y="332776"/>
            <a:ext cx="8635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Відскануйте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та виконайте завдання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90" y="1600199"/>
            <a:ext cx="4742793" cy="47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97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6525" y="-76200"/>
            <a:ext cx="85639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dirty="0" smtClean="0">
              <a:solidFill>
                <a:srgbClr val="0070C0"/>
              </a:solidFill>
            </a:endParaRPr>
          </a:p>
          <a:p>
            <a:pPr algn="ctr"/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ньте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 за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hlinkClick r:id="rId3"/>
              </a:rPr>
              <a:t>https://www.youtube.com/watch?v=OzKfvhnlaLY</a:t>
            </a:r>
            <a:endParaRPr lang="uk-UA" sz="28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99" y="2759132"/>
            <a:ext cx="4921134" cy="36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6520" y="260943"/>
            <a:ext cx="870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 історичний </a:t>
            </a:r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endParaRPr lang="en-US" sz="3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Симона </a:t>
            </a:r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Петлюри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784" y="1549614"/>
            <a:ext cx="5308386" cy="53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6537" y="252630"/>
            <a:ext cx="8314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000" i="1" dirty="0" smtClean="0"/>
              <a:t>.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Внутрішньополітичний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Директорії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3678" y="5746464"/>
            <a:ext cx="4753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http://surl.li/eqnici</a:t>
            </a:r>
            <a:endParaRPr lang="uk-UA" sz="48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893" y="3065798"/>
            <a:ext cx="3888017" cy="2488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537" y="2061911"/>
            <a:ext cx="3849832" cy="28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-7620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7114" y="298950"/>
            <a:ext cx="649500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Директо́рія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14 листопада 1918 року до 10 листопада 1920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150" y="2824078"/>
            <a:ext cx="6096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Директорії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7114" y="4907400"/>
            <a:ext cx="681089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Отаманщина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збірна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численних повстанських і партизанських загонів які діяли на території України в період Української революції і не підпорядковувалися політичній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1496" y="457126"/>
            <a:ext cx="4957541" cy="7530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0807" y="0"/>
            <a:ext cx="114244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3.Перебіг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осії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УНР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 р. —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 р.)</a:t>
            </a:r>
          </a:p>
        </p:txBody>
      </p:sp>
    </p:spTree>
    <p:extLst>
      <p:ext uri="{BB962C8B-B14F-4D97-AF65-F5344CB8AC3E}">
        <p14:creationId xmlns:p14="http://schemas.microsoft.com/office/powerpoint/2010/main" val="41209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63790" y="2531068"/>
            <a:ext cx="8720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2"/>
              </a:rPr>
              <a:t>https://www.thinglink.com/scene/1913872180496564901</a:t>
            </a:r>
            <a:endParaRPr lang="ru-RU" sz="4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326056" y="566448"/>
            <a:ext cx="6530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інтерактивною</a:t>
            </a:r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картою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619" y="396631"/>
            <a:ext cx="8635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Відскануйте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та виконайте завдання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46" y="1364602"/>
            <a:ext cx="5166825" cy="51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100" y="103"/>
            <a:ext cx="12319462" cy="69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0105" y="1043600"/>
            <a:ext cx="87449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Встановіть </a:t>
            </a:r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послідовність подій на онлайн платформі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WarldWall</a:t>
            </a:r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en-US" sz="3200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://wordwall.net/play/81601/838/366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1074" y="2061889"/>
            <a:ext cx="783059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1.Утворення Директорії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УНР.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Антигетьманське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повстання.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Внутрішньополітичний курс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Перебіг другої війни радянської </a:t>
            </a:r>
            <a:r>
              <a:rPr lang="uk-UA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УНР (грудень 1918 р. — червень 1919 р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Військова присутність Антанти на території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19" y="646224"/>
            <a:ext cx="542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уроку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0857" y="127136"/>
            <a:ext cx="9564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Відскануйте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та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 </a:t>
            </a:r>
          </a:p>
          <a:p>
            <a:pPr algn="ctr"/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справдились ваші очікування від уроку</a:t>
            </a:r>
            <a:endParaRPr lang="uk-UA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971" y="1559355"/>
            <a:ext cx="4861760" cy="48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42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604" y="157942"/>
            <a:ext cx="8944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Відскануйте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та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напишіть, що ви очікуєте від уроку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971" y="1559355"/>
            <a:ext cx="4861760" cy="48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2273" y="136599"/>
            <a:ext cx="468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urier New" pitchFamily="49" charset="0"/>
                <a:cs typeface="Courier New" pitchFamily="49" charset="0"/>
              </a:rPr>
              <a:t>Хто на фото?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ПАВЛО ПЕТРОВИЧ СКОРОПАДС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37" y="1112138"/>
            <a:ext cx="4590117" cy="55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77" y="77372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27" y="78590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25" y="78590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36" y="2664019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68" y="4512063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27" y="2648175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18" y="4520327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74" y="2637761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10" y="4522625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 flipH="1">
            <a:off x="6326312" y="1536366"/>
            <a:ext cx="4103525" cy="40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2149" y="0"/>
            <a:ext cx="468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urier New" pitchFamily="49" charset="0"/>
                <a:cs typeface="Courier New" pitchFamily="49" charset="0"/>
              </a:rPr>
              <a:t>Хто на фото?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 flipH="1">
            <a:off x="6326312" y="1536366"/>
            <a:ext cx="4103525" cy="40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Петлюра Симон Васильович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40" y="911517"/>
            <a:ext cx="4528170" cy="55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54" y="612069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7" y="63699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0" y="603231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49" y="2480177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29" y="4342615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19" y="251982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90" y="2471643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28" y="4344818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20" y="4342615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2273" y="136599"/>
            <a:ext cx="468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urier New" pitchFamily="49" charset="0"/>
                <a:cs typeface="Courier New" pitchFamily="49" charset="0"/>
              </a:rPr>
              <a:t>Хто на фото?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 flipH="1">
            <a:off x="7075938" y="1450519"/>
            <a:ext cx="4103525" cy="40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Михайло Грушевський: здалеку і зблизь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99" y="1149496"/>
            <a:ext cx="4673495" cy="5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50" y="845289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2" y="87292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22" y="883990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5" y="2744950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50" y="2750483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2" y="2760190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71" y="4599981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2" y="4616975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51" y="4599981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2273" y="136599"/>
            <a:ext cx="468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urier New" pitchFamily="49" charset="0"/>
                <a:cs typeface="Courier New" pitchFamily="49" charset="0"/>
              </a:rPr>
              <a:t>Хто на фото?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 flipH="1">
            <a:off x="6326312" y="1536366"/>
            <a:ext cx="4103525" cy="40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Винниченко Володимир Кирилович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1178242"/>
            <a:ext cx="4486078" cy="55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87" y="859045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67" y="823849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7" y="77934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29" y="2708703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00" y="4580268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67" y="270032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90" y="266944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45" y="4580268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90" y="4554800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2273" y="136599"/>
            <a:ext cx="468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Courier New" pitchFamily="49" charset="0"/>
                <a:cs typeface="Courier New" pitchFamily="49" charset="0"/>
              </a:rPr>
              <a:t>Хто на фото?</a:t>
            </a:r>
            <a:endParaRPr lang="ru-RU" sz="4800" b="1" dirty="0">
              <a:ln w="12700">
                <a:solidFill>
                  <a:srgbClr val="5B9BD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5B9BD5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 flipH="1">
            <a:off x="6326312" y="1536366"/>
            <a:ext cx="4103525" cy="40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Махно Нестор Іванович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45" y="1066345"/>
            <a:ext cx="4688178" cy="55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58" y="724142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66" y="743871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58" y="75757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28" y="2625578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51" y="452701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5" y="263646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08" y="4537126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58" y="2628404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28" y="4508751"/>
            <a:ext cx="2032992" cy="24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Шаблони для презентацій. Фони для презентацій в українському стилі. | Інші  методичні матеріали. Портфо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" y="0"/>
            <a:ext cx="121712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ш город сто лет назад: тревожное окончание 1918-го… | Міський сайт Дніп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4" y="-1"/>
            <a:ext cx="8458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1508</TotalTime>
  <Words>186</Words>
  <Application>Microsoft Office PowerPoint</Application>
  <PresentationFormat>Широкий екран</PresentationFormat>
  <Paragraphs>37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mmm</dc:creator>
  <cp:lastModifiedBy>Q</cp:lastModifiedBy>
  <cp:revision>34</cp:revision>
  <dcterms:created xsi:type="dcterms:W3CDTF">2024-11-09T16:43:21Z</dcterms:created>
  <dcterms:modified xsi:type="dcterms:W3CDTF">2024-11-15T07:09:43Z</dcterms:modified>
</cp:coreProperties>
</file>