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08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9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9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97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86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6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76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7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3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81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99208-4363-4E7D-B6C8-43F6B3C64AA9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0875E-D819-4277-A7D1-B8A9167C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1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ua/799845916/full-blast-plus-6-for-ukraine-module-2a-flash-card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v2/?quizId=16e947c7-ea50-4dc9-a278-77c6ba5c07b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nnhjkvec2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amboozle.com/game/11696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test/noliday-activity-full-blast-6-p-21-past-simple-3043006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1"/>
            <a:ext cx="12873038" cy="71437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4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12192000" cy="654581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354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19905" y="0"/>
            <a:ext cx="6195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3"/>
              </a:rPr>
              <a:t>Full Blast Plus 6 for Ukraine Module 2A | </a:t>
            </a:r>
            <a:r>
              <a:rPr lang="en-US" dirty="0" err="1" smtClean="0">
                <a:solidFill>
                  <a:srgbClr val="FF0000"/>
                </a:solidFill>
                <a:hlinkClick r:id="rId3"/>
              </a:rPr>
              <a:t>Quizlet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628649"/>
            <a:ext cx="11844337" cy="6229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00138" y="229175"/>
            <a:ext cx="9886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https://play.kahoot.it/v2/?</a:t>
            </a:r>
            <a:r>
              <a:rPr lang="en-US" dirty="0" smtClean="0">
                <a:hlinkClick r:id="rId3"/>
              </a:rPr>
              <a:t>quizId=16e947c7-ea50-4dc9-a278-77c6ba5c07b1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5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62436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8939" y="3244334"/>
            <a:ext cx="147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Full Blast 6 2a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57363" y="202166"/>
            <a:ext cx="8115300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learningapps.org/display?v=pnnhjkvec24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9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                   </a:t>
            </a:r>
            <a:r>
              <a:rPr lang="en-US" sz="6000" b="1" dirty="0" smtClean="0"/>
              <a:t>Past </a:t>
            </a:r>
            <a:r>
              <a:rPr lang="en-US" sz="6000" b="1" dirty="0"/>
              <a:t>S</a:t>
            </a:r>
            <a:r>
              <a:rPr lang="en-US" sz="6000" b="1" dirty="0" smtClean="0"/>
              <a:t>imple  Tense</a:t>
            </a:r>
            <a:endParaRPr lang="ru-RU" sz="60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963922"/>
              </p:ext>
            </p:extLst>
          </p:nvPr>
        </p:nvGraphicFramePr>
        <p:xfrm>
          <a:off x="838200" y="1825625"/>
          <a:ext cx="10515600" cy="4089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1363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Affirmative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Subject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+ V2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went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the store yesterday.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63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Negative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Subject + did not (didn't) + V1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didn't go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the store yesterday.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63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Questions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Did + subject + V1?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Did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he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the store yesterday?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44"/>
            <a:ext cx="12192000" cy="63789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28838" y="63675"/>
            <a:ext cx="6972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www.baamboozle.com/game/116960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0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52536974893153257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20" y="1"/>
            <a:ext cx="12162980" cy="6858000"/>
          </a:xfrm>
        </p:spPr>
      </p:pic>
    </p:spTree>
    <p:extLst>
      <p:ext uri="{BB962C8B-B14F-4D97-AF65-F5344CB8AC3E}">
        <p14:creationId xmlns:p14="http://schemas.microsoft.com/office/powerpoint/2010/main" val="39238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842962"/>
            <a:ext cx="9944100" cy="51720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4120" y="4004579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90813" y="4658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</a:t>
            </a:r>
            <a:r>
              <a:rPr lang="en-US">
                <a:hlinkClick r:id="rId3"/>
              </a:rPr>
              <a:t>://</a:t>
            </a:r>
            <a:r>
              <a:rPr lang="en-US" smtClean="0">
                <a:hlinkClick r:id="rId3"/>
              </a:rPr>
              <a:t>naurok.com.ua/test/noliday-activity-full-blast-6-p-21-past-simple-3043006.html</a:t>
            </a:r>
            <a:r>
              <a:rPr lang="en-US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4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77</Words>
  <Application>Microsoft Office PowerPoint</Application>
  <PresentationFormat>Широкоэкранный</PresentationFormat>
  <Paragraphs>17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Past Simple  Tense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2024-10-22T16:11:15Z</dcterms:created>
  <dcterms:modified xsi:type="dcterms:W3CDTF">2024-10-27T09:55:18Z</dcterms:modified>
</cp:coreProperties>
</file>