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8" r:id="rId3"/>
    <p:sldId id="29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071670" y="571480"/>
            <a:ext cx="6929486" cy="10001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Світоглядні</a:t>
            </a:r>
            <a:r>
              <a:rPr kumimoji="0" lang="uk-UA" sz="4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 наукові погляди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походження життя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071538" y="2357430"/>
            <a:ext cx="7572428" cy="571504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hlinkClick r:id="rId3" action="ppaction://hlinksldjump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hlinkClick r:id="rId3" action="ppaction://hlinksldjump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210" y="1357298"/>
            <a:ext cx="1047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Біологія</a:t>
            </a:r>
          </a:p>
          <a:p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 клас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текст підказки"/>
          <p:cNvSpPr txBox="1">
            <a:spLocks/>
          </p:cNvSpPr>
          <p:nvPr/>
        </p:nvSpPr>
        <p:spPr>
          <a:xfrm>
            <a:off x="2857488" y="3071810"/>
            <a:ext cx="535785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текст підказки"/>
          <p:cNvSpPr txBox="1">
            <a:spLocks/>
          </p:cNvSpPr>
          <p:nvPr/>
        </p:nvSpPr>
        <p:spPr>
          <a:xfrm>
            <a:off x="2857488" y="5874201"/>
            <a:ext cx="5357850" cy="6052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C:\Documents and Settings\Helen\Рабочий стол\bb3bdff2817c21433ace8bc737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20046" y="0"/>
            <a:ext cx="914558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3075313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80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Гіпотеза</a:t>
            </a:r>
            <a:r>
              <a:rPr lang="ru-RU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80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креац</a:t>
            </a:r>
            <a:r>
              <a:rPr lang="uk-UA" sz="80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іонізму</a:t>
            </a:r>
            <a:r>
              <a:rPr lang="uk-UA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8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14314"/>
            <a:ext cx="785818" cy="785794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2.1</a:t>
            </a:r>
            <a:endParaRPr lang="ru-RU" sz="2000" dirty="0"/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571472" y="6143644"/>
            <a:ext cx="571504" cy="571504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29652" y="6143644"/>
            <a:ext cx="571504" cy="571504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571472" y="1285860"/>
            <a:ext cx="571504" cy="571504"/>
          </a:xfrm>
          <a:prstGeom prst="actionButtonHom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Текст питання"/>
          <p:cNvSpPr txBox="1">
            <a:spLocks/>
          </p:cNvSpPr>
          <p:nvPr/>
        </p:nvSpPr>
        <p:spPr>
          <a:xfrm>
            <a:off x="1214414" y="357166"/>
            <a:ext cx="7572428" cy="6429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підказки"/>
          <p:cNvSpPr txBox="1">
            <a:spLocks/>
          </p:cNvSpPr>
          <p:nvPr/>
        </p:nvSpPr>
        <p:spPr>
          <a:xfrm>
            <a:off x="1155127" y="1015938"/>
            <a:ext cx="7572428" cy="7858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 гіпотези дотримуються послідовники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 всіх найпоширеніших релігійних вірувань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основне положення: </a:t>
            </a:r>
            <a:endParaRPr lang="uk-UA" sz="2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існуюче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Всесвіті, у тому числі життя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>
              <a:spcBef>
                <a:spcPct val="20000"/>
              </a:spcBef>
              <a:defRPr/>
            </a:pP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 створене в минулому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єдиною</a:t>
            </a:r>
          </a:p>
          <a:p>
            <a:pPr lvl="0">
              <a:spcBef>
                <a:spcPct val="20000"/>
              </a:spcBef>
              <a:defRPr/>
            </a:pP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Силою –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Творцем.</a:t>
            </a:r>
          </a:p>
          <a:p>
            <a:pPr lvl="0">
              <a:spcBef>
                <a:spcPct val="20000"/>
              </a:spcBef>
              <a:defRPr/>
            </a:pPr>
            <a:endParaRPr lang="uk-UA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Організми, що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населяють сьогодні Землю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>
              <a:spcBef>
                <a:spcPct val="20000"/>
              </a:spcBef>
              <a:defRPr/>
            </a:pP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мають родинних </a:t>
            </a:r>
            <a:r>
              <a:rPr lang="uk-UA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походять 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від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створених окремо основних груп живих істот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spcBef>
                <a:spcPct val="20000"/>
              </a:spcBef>
              <a:defRPr/>
            </a:pPr>
            <a:endParaRPr lang="uk-UA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 живі істоти були досконалими і, за деякими віруваннями, можуть змінюватися в певних межах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17011" y="278404"/>
            <a:ext cx="45468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>
                <a:solidFill>
                  <a:srgbClr val="C00000"/>
                </a:solidFill>
              </a:rPr>
              <a:t>Креаціоністська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гіпотеза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546" y="1857364"/>
            <a:ext cx="2523009" cy="2424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14314"/>
            <a:ext cx="785818" cy="785794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4.4</a:t>
            </a:r>
            <a:endParaRPr lang="ru-RU" sz="2000" dirty="0"/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571472" y="6143644"/>
            <a:ext cx="571504" cy="571504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571472" y="1285860"/>
            <a:ext cx="571504" cy="571504"/>
          </a:xfrm>
          <a:prstGeom prst="actionButtonHom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Текст питання"/>
          <p:cNvSpPr txBox="1">
            <a:spLocks/>
          </p:cNvSpPr>
          <p:nvPr/>
        </p:nvSpPr>
        <p:spPr>
          <a:xfrm>
            <a:off x="1142976" y="357166"/>
            <a:ext cx="5938257" cy="9286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текст підказки"/>
          <p:cNvSpPr txBox="1">
            <a:spLocks/>
          </p:cNvSpPr>
          <p:nvPr/>
        </p:nvSpPr>
        <p:spPr>
          <a:xfrm>
            <a:off x="2534495" y="2475445"/>
            <a:ext cx="5493889" cy="376186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  <a:defRPr/>
            </a:pP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Картинки по запросу книг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0054"/>
            <a:ext cx="2819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текст підказки"/>
          <p:cNvSpPr txBox="1">
            <a:spLocks/>
          </p:cNvSpPr>
          <p:nvPr/>
        </p:nvSpPr>
        <p:spPr>
          <a:xfrm>
            <a:off x="1113256" y="616046"/>
            <a:ext cx="7712393" cy="59116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endParaRPr lang="uk-UA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Documents and Settings\Helen\Рабочий стол\496px-Carl_von_Linné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962" y="332773"/>
            <a:ext cx="2077222" cy="244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8997" y="379636"/>
            <a:ext cx="1960909" cy="2408315"/>
          </a:xfrm>
          <a:prstGeom prst="rect">
            <a:avLst/>
          </a:prstGeom>
          <a:noFill/>
          <a:ln w="127000" cap="rnd">
            <a:solidFill>
              <a:srgbClr val="FFFFFF"/>
            </a:solidFill>
            <a:miter lim="800000"/>
            <a:headEnd/>
            <a:tailEnd/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Picture 2" descr="C:\Documents and Settings\Helen\Рабочий стол\470px-Georges_Cuvier_larg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2053" y="373123"/>
            <a:ext cx="1857343" cy="23679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13256" y="4356378"/>
            <a:ext cx="69151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/>
              <a:t>Креац</a:t>
            </a:r>
            <a:r>
              <a:rPr lang="uk-UA" sz="4000" b="1" dirty="0"/>
              <a:t>і</a:t>
            </a:r>
            <a:r>
              <a:rPr lang="ru-RU" sz="4000" b="1" dirty="0" err="1"/>
              <a:t>оністами</a:t>
            </a:r>
            <a:r>
              <a:rPr lang="ru-RU" sz="4000" b="1" dirty="0"/>
              <a:t> </a:t>
            </a:r>
            <a:r>
              <a:rPr lang="ru-RU" sz="4000" b="1" dirty="0" err="1"/>
              <a:t>були</a:t>
            </a:r>
            <a:r>
              <a:rPr lang="ru-RU" sz="4000" b="1" dirty="0"/>
              <a:t> </a:t>
            </a:r>
            <a:r>
              <a:rPr lang="ru-RU" sz="4000" b="1" dirty="0" err="1"/>
              <a:t>такі</a:t>
            </a:r>
            <a:r>
              <a:rPr lang="ru-RU" sz="4000" b="1" dirty="0"/>
              <a:t> </a:t>
            </a:r>
            <a:r>
              <a:rPr lang="ru-RU" sz="4000" b="1" dirty="0" err="1"/>
              <a:t>видатні</a:t>
            </a:r>
            <a:r>
              <a:rPr lang="ru-RU" sz="4000" b="1" dirty="0"/>
              <a:t> </a:t>
            </a:r>
            <a:r>
              <a:rPr lang="ru-RU" sz="4000" b="1" dirty="0" err="1"/>
              <a:t>біологи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10477" y="2923790"/>
            <a:ext cx="17281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Карл </a:t>
            </a:r>
            <a:r>
              <a:rPr lang="ru-RU" sz="2800" b="1" dirty="0" err="1"/>
              <a:t>Лінней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95056" y="3105835"/>
            <a:ext cx="16548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Чарльз</a:t>
            </a:r>
          </a:p>
          <a:p>
            <a:pPr algn="ctr"/>
            <a:r>
              <a:rPr lang="ru-RU" sz="2800" b="1" dirty="0"/>
              <a:t> Лайель</a:t>
            </a:r>
            <a:endParaRPr lang="ru-RU" sz="2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37417" y="2890390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Жорж  Леопольд </a:t>
            </a:r>
            <a:r>
              <a:rPr lang="ru-RU" sz="2800" b="1" dirty="0" err="1"/>
              <a:t>Кюв‘є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432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113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bio1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Yayy</dc:creator>
  <cp:lastModifiedBy>User</cp:lastModifiedBy>
  <cp:revision>71</cp:revision>
  <dcterms:created xsi:type="dcterms:W3CDTF">2014-10-13T15:00:37Z</dcterms:created>
  <dcterms:modified xsi:type="dcterms:W3CDTF">2023-03-09T11:57:09Z</dcterms:modified>
</cp:coreProperties>
</file>