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04" r:id="rId2"/>
    <p:sldId id="256" r:id="rId3"/>
    <p:sldId id="284" r:id="rId4"/>
    <p:sldId id="285" r:id="rId5"/>
    <p:sldId id="283" r:id="rId6"/>
    <p:sldId id="286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3" r:id="rId23"/>
    <p:sldId id="282" r:id="rId24"/>
    <p:sldId id="259" r:id="rId25"/>
    <p:sldId id="263" r:id="rId26"/>
    <p:sldId id="267" r:id="rId27"/>
    <p:sldId id="266" r:id="rId28"/>
    <p:sldId id="265" r:id="rId29"/>
    <p:sldId id="269" r:id="rId30"/>
    <p:sldId id="270" r:id="rId31"/>
    <p:sldId id="272" r:id="rId32"/>
    <p:sldId id="274" r:id="rId33"/>
    <p:sldId id="273" r:id="rId34"/>
    <p:sldId id="277" r:id="rId35"/>
    <p:sldId id="276" r:id="rId36"/>
    <p:sldId id="279" r:id="rId37"/>
    <p:sldId id="280" r:id="rId38"/>
    <p:sldId id="28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CDD52-BDF4-44A3-9EBC-EB656573EAF5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90166D16-C785-41E2-9A3E-5F0C90D5E022}">
      <dgm:prSet phldrT="[Текст]" custT="1"/>
      <dgm:spPr/>
      <dgm:t>
        <a:bodyPr/>
        <a:lstStyle/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інформацію про автора (прізвище, ім’я, по батькові; повна назва</a:t>
          </a:r>
        </a:p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закладу освіти; клас; населений пункт; прізвище, ім’я, по батькові та посада</a:t>
          </a:r>
        </a:p>
        <a:p>
          <a:r>
            <a: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наукового керівника);</a:t>
          </a:r>
        </a:p>
      </dgm:t>
    </dgm:pt>
    <dgm:pt modelId="{BB2525E4-09C3-47D6-B930-07EF9669A190}" type="parTrans" cxnId="{C7C8C9CC-FA50-4452-9AFB-68304C4D8D30}">
      <dgm:prSet/>
      <dgm:spPr/>
      <dgm:t>
        <a:bodyPr/>
        <a:lstStyle/>
        <a:p>
          <a:endParaRPr lang="ru-RU"/>
        </a:p>
      </dgm:t>
    </dgm:pt>
    <dgm:pt modelId="{01A93F93-A03B-4DC5-AEC3-FE52E24C5B1A}" type="sibTrans" cxnId="{C7C8C9CC-FA50-4452-9AFB-68304C4D8D30}">
      <dgm:prSet/>
      <dgm:spPr/>
      <dgm:t>
        <a:bodyPr/>
        <a:lstStyle/>
        <a:p>
          <a:endParaRPr lang="ru-RU"/>
        </a:p>
      </dgm:t>
    </dgm:pt>
    <dgm:pt modelId="{A8E5076C-1B20-4731-ABB2-62DE6B9A56F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короткий зміст проєкту (мета і завдання проєкту, матеріали та методи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його виконання, об’єкт, предмет, результати і висновки).</a:t>
          </a:r>
        </a:p>
      </dgm:t>
    </dgm:pt>
    <dgm:pt modelId="{71E2BA0F-51B0-446D-ACDE-7198606B576A}" type="parTrans" cxnId="{890E6958-1C19-49BF-B85D-288E2E7D8703}">
      <dgm:prSet/>
      <dgm:spPr/>
      <dgm:t>
        <a:bodyPr/>
        <a:lstStyle/>
        <a:p>
          <a:endParaRPr lang="ru-RU"/>
        </a:p>
      </dgm:t>
    </dgm:pt>
    <dgm:pt modelId="{442171AD-13E3-4322-A519-15D8681A8A95}" type="sibTrans" cxnId="{890E6958-1C19-49BF-B85D-288E2E7D8703}">
      <dgm:prSet/>
      <dgm:spPr/>
      <dgm:t>
        <a:bodyPr/>
        <a:lstStyle/>
        <a:p>
          <a:endParaRPr lang="ru-RU"/>
        </a:p>
      </dgm:t>
    </dgm:pt>
    <dgm:pt modelId="{472ED81E-DF54-4340-989A-1DECBE820FC8}">
      <dgm:prSet custT="1"/>
      <dgm:spPr/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зазначення територіального відділення (області);</a:t>
          </a:r>
        </a:p>
      </dgm:t>
    </dgm:pt>
    <dgm:pt modelId="{6ECAF7E1-D3D7-4F1C-91D8-2C705CC3F94B}" type="parTrans" cxnId="{9FFA06E5-D809-401F-B113-9743BFD5C3E5}">
      <dgm:prSet/>
      <dgm:spPr/>
      <dgm:t>
        <a:bodyPr/>
        <a:lstStyle/>
        <a:p>
          <a:endParaRPr lang="ru-RU"/>
        </a:p>
      </dgm:t>
    </dgm:pt>
    <dgm:pt modelId="{17093074-A0C7-4B25-A4E6-86A7B39716AC}" type="sibTrans" cxnId="{9FFA06E5-D809-401F-B113-9743BFD5C3E5}">
      <dgm:prSet/>
      <dgm:spPr/>
      <dgm:t>
        <a:bodyPr/>
        <a:lstStyle/>
        <a:p>
          <a:endParaRPr lang="ru-RU"/>
        </a:p>
      </dgm:t>
    </dgm:pt>
    <dgm:pt modelId="{3F9849D4-2F25-4A09-9743-4F12DCA96E99}">
      <dgm:prSet custT="1"/>
      <dgm:spPr/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заголовок (назву проєкту, що збігається з назвою дослідницької роботи)</a:t>
          </a:r>
        </a:p>
      </dgm:t>
    </dgm:pt>
    <dgm:pt modelId="{966A52CE-119B-432F-955B-F5D4B87625F5}" type="parTrans" cxnId="{15408916-08F5-466E-AF5E-2C48F70DAE58}">
      <dgm:prSet/>
      <dgm:spPr/>
      <dgm:t>
        <a:bodyPr/>
        <a:lstStyle/>
        <a:p>
          <a:endParaRPr lang="ru-RU"/>
        </a:p>
      </dgm:t>
    </dgm:pt>
    <dgm:pt modelId="{77B59336-020D-4891-9F11-7D776F1B68F7}" type="sibTrans" cxnId="{15408916-08F5-466E-AF5E-2C48F70DAE58}">
      <dgm:prSet/>
      <dgm:spPr/>
      <dgm:t>
        <a:bodyPr/>
        <a:lstStyle/>
        <a:p>
          <a:endParaRPr lang="ru-RU"/>
        </a:p>
      </dgm:t>
    </dgm:pt>
    <dgm:pt modelId="{1095E50B-03E3-4E7D-AE40-F025480BD3D4}" type="pres">
      <dgm:prSet presAssocID="{DBACDD52-BDF4-44A3-9EBC-EB656573EAF5}" presName="linearFlow" presStyleCnt="0">
        <dgm:presLayoutVars>
          <dgm:dir/>
          <dgm:resizeHandles val="exact"/>
        </dgm:presLayoutVars>
      </dgm:prSet>
      <dgm:spPr/>
    </dgm:pt>
    <dgm:pt modelId="{4DFF6501-52E6-4A25-AD16-8A9D142C17CC}" type="pres">
      <dgm:prSet presAssocID="{472ED81E-DF54-4340-989A-1DECBE820FC8}" presName="composite" presStyleCnt="0"/>
      <dgm:spPr/>
    </dgm:pt>
    <dgm:pt modelId="{DB6558FC-BE7F-4E1C-9833-A3CEAD1385AB}" type="pres">
      <dgm:prSet presAssocID="{472ED81E-DF54-4340-989A-1DECBE820FC8}" presName="imgShp" presStyleLbl="fgImgPlace1" presStyleIdx="0" presStyleCnt="4" custLinFactNeighborX="-950" custLinFactNeighborY="-102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DD67E0D-75C8-4151-A66B-94D3826E6EEA}" type="pres">
      <dgm:prSet presAssocID="{472ED81E-DF54-4340-989A-1DECBE820FC8}" presName="txShp" presStyleLbl="node1" presStyleIdx="0" presStyleCnt="4">
        <dgm:presLayoutVars>
          <dgm:bulletEnabled val="1"/>
        </dgm:presLayoutVars>
      </dgm:prSet>
      <dgm:spPr/>
    </dgm:pt>
    <dgm:pt modelId="{C6EC35AB-0CD8-48F5-85B8-500059929A6F}" type="pres">
      <dgm:prSet presAssocID="{17093074-A0C7-4B25-A4E6-86A7B39716AC}" presName="spacing" presStyleCnt="0"/>
      <dgm:spPr/>
    </dgm:pt>
    <dgm:pt modelId="{AF945F7B-755E-4574-99F8-592B0DBD1553}" type="pres">
      <dgm:prSet presAssocID="{3F9849D4-2F25-4A09-9743-4F12DCA96E99}" presName="composite" presStyleCnt="0"/>
      <dgm:spPr/>
    </dgm:pt>
    <dgm:pt modelId="{77F2BDC0-C844-4033-AE22-BF211D42B62C}" type="pres">
      <dgm:prSet presAssocID="{3F9849D4-2F25-4A09-9743-4F12DCA96E99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3BEDACCF-C2C2-4A8B-BF39-659AF10C7573}" type="pres">
      <dgm:prSet presAssocID="{3F9849D4-2F25-4A09-9743-4F12DCA96E99}" presName="txShp" presStyleLbl="node1" presStyleIdx="1" presStyleCnt="4">
        <dgm:presLayoutVars>
          <dgm:bulletEnabled val="1"/>
        </dgm:presLayoutVars>
      </dgm:prSet>
      <dgm:spPr/>
    </dgm:pt>
    <dgm:pt modelId="{29F190B8-3121-47A4-A442-F1E83EF799E4}" type="pres">
      <dgm:prSet presAssocID="{77B59336-020D-4891-9F11-7D776F1B68F7}" presName="spacing" presStyleCnt="0"/>
      <dgm:spPr/>
    </dgm:pt>
    <dgm:pt modelId="{7F0E078E-E456-4763-9FC8-F60380FEB157}" type="pres">
      <dgm:prSet presAssocID="{90166D16-C785-41E2-9A3E-5F0C90D5E022}" presName="composite" presStyleCnt="0"/>
      <dgm:spPr/>
    </dgm:pt>
    <dgm:pt modelId="{D7A610C9-92DD-47C4-A6D7-8FFF515E0798}" type="pres">
      <dgm:prSet presAssocID="{90166D16-C785-41E2-9A3E-5F0C90D5E022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3D2F84F2-BBD9-45E2-BE01-C0A67A2FDB27}" type="pres">
      <dgm:prSet presAssocID="{90166D16-C785-41E2-9A3E-5F0C90D5E022}" presName="txShp" presStyleLbl="node1" presStyleIdx="2" presStyleCnt="4">
        <dgm:presLayoutVars>
          <dgm:bulletEnabled val="1"/>
        </dgm:presLayoutVars>
      </dgm:prSet>
      <dgm:spPr/>
    </dgm:pt>
    <dgm:pt modelId="{E23D849E-A815-4A33-9B52-5D6FC4821676}" type="pres">
      <dgm:prSet presAssocID="{01A93F93-A03B-4DC5-AEC3-FE52E24C5B1A}" presName="spacing" presStyleCnt="0"/>
      <dgm:spPr/>
    </dgm:pt>
    <dgm:pt modelId="{8968671A-0FF1-41C1-941E-F52B0591B0AE}" type="pres">
      <dgm:prSet presAssocID="{A8E5076C-1B20-4731-ABB2-62DE6B9A56FD}" presName="composite" presStyleCnt="0"/>
      <dgm:spPr/>
    </dgm:pt>
    <dgm:pt modelId="{BF803BB2-2E4C-417A-90E4-F2BEA37B0AAB}" type="pres">
      <dgm:prSet presAssocID="{A8E5076C-1B20-4731-ABB2-62DE6B9A56FD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CE294CF5-765A-483A-A04C-13A8A0E99931}" type="pres">
      <dgm:prSet presAssocID="{A8E5076C-1B20-4731-ABB2-62DE6B9A56FD}" presName="txShp" presStyleLbl="node1" presStyleIdx="3" presStyleCnt="4">
        <dgm:presLayoutVars>
          <dgm:bulletEnabled val="1"/>
        </dgm:presLayoutVars>
      </dgm:prSet>
      <dgm:spPr/>
    </dgm:pt>
  </dgm:ptLst>
  <dgm:cxnLst>
    <dgm:cxn modelId="{15408916-08F5-466E-AF5E-2C48F70DAE58}" srcId="{DBACDD52-BDF4-44A3-9EBC-EB656573EAF5}" destId="{3F9849D4-2F25-4A09-9743-4F12DCA96E99}" srcOrd="1" destOrd="0" parTransId="{966A52CE-119B-432F-955B-F5D4B87625F5}" sibTransId="{77B59336-020D-4891-9F11-7D776F1B68F7}"/>
    <dgm:cxn modelId="{15409921-5913-4913-A330-8F35BAFFDB61}" type="presOf" srcId="{472ED81E-DF54-4340-989A-1DECBE820FC8}" destId="{1DD67E0D-75C8-4151-A66B-94D3826E6EEA}" srcOrd="0" destOrd="0" presId="urn:microsoft.com/office/officeart/2005/8/layout/vList3"/>
    <dgm:cxn modelId="{4EA4FC6F-1923-4495-995E-825833E122BE}" type="presOf" srcId="{DBACDD52-BDF4-44A3-9EBC-EB656573EAF5}" destId="{1095E50B-03E3-4E7D-AE40-F025480BD3D4}" srcOrd="0" destOrd="0" presId="urn:microsoft.com/office/officeart/2005/8/layout/vList3"/>
    <dgm:cxn modelId="{890E6958-1C19-49BF-B85D-288E2E7D8703}" srcId="{DBACDD52-BDF4-44A3-9EBC-EB656573EAF5}" destId="{A8E5076C-1B20-4731-ABB2-62DE6B9A56FD}" srcOrd="3" destOrd="0" parTransId="{71E2BA0F-51B0-446D-ACDE-7198606B576A}" sibTransId="{442171AD-13E3-4322-A519-15D8681A8A95}"/>
    <dgm:cxn modelId="{DCE19993-460A-49B6-99DD-4751E1E82543}" type="presOf" srcId="{3F9849D4-2F25-4A09-9743-4F12DCA96E99}" destId="{3BEDACCF-C2C2-4A8B-BF39-659AF10C7573}" srcOrd="0" destOrd="0" presId="urn:microsoft.com/office/officeart/2005/8/layout/vList3"/>
    <dgm:cxn modelId="{C7C8C9CC-FA50-4452-9AFB-68304C4D8D30}" srcId="{DBACDD52-BDF4-44A3-9EBC-EB656573EAF5}" destId="{90166D16-C785-41E2-9A3E-5F0C90D5E022}" srcOrd="2" destOrd="0" parTransId="{BB2525E4-09C3-47D6-B930-07EF9669A190}" sibTransId="{01A93F93-A03B-4DC5-AEC3-FE52E24C5B1A}"/>
    <dgm:cxn modelId="{D79D25D0-5DCE-4082-B1A5-DE2C2971FA12}" type="presOf" srcId="{A8E5076C-1B20-4731-ABB2-62DE6B9A56FD}" destId="{CE294CF5-765A-483A-A04C-13A8A0E99931}" srcOrd="0" destOrd="0" presId="urn:microsoft.com/office/officeart/2005/8/layout/vList3"/>
    <dgm:cxn modelId="{889566D1-9E96-411B-828F-CB9AFF2E67C0}" type="presOf" srcId="{90166D16-C785-41E2-9A3E-5F0C90D5E022}" destId="{3D2F84F2-BBD9-45E2-BE01-C0A67A2FDB27}" srcOrd="0" destOrd="0" presId="urn:microsoft.com/office/officeart/2005/8/layout/vList3"/>
    <dgm:cxn modelId="{9FFA06E5-D809-401F-B113-9743BFD5C3E5}" srcId="{DBACDD52-BDF4-44A3-9EBC-EB656573EAF5}" destId="{472ED81E-DF54-4340-989A-1DECBE820FC8}" srcOrd="0" destOrd="0" parTransId="{6ECAF7E1-D3D7-4F1C-91D8-2C705CC3F94B}" sibTransId="{17093074-A0C7-4B25-A4E6-86A7B39716AC}"/>
    <dgm:cxn modelId="{583C0937-405E-4C35-8DC0-3E12B1E35523}" type="presParOf" srcId="{1095E50B-03E3-4E7D-AE40-F025480BD3D4}" destId="{4DFF6501-52E6-4A25-AD16-8A9D142C17CC}" srcOrd="0" destOrd="0" presId="urn:microsoft.com/office/officeart/2005/8/layout/vList3"/>
    <dgm:cxn modelId="{7DAC616E-3646-434F-9FC5-F137A21B4CFE}" type="presParOf" srcId="{4DFF6501-52E6-4A25-AD16-8A9D142C17CC}" destId="{DB6558FC-BE7F-4E1C-9833-A3CEAD1385AB}" srcOrd="0" destOrd="0" presId="urn:microsoft.com/office/officeart/2005/8/layout/vList3"/>
    <dgm:cxn modelId="{58F9E68C-72FF-41AE-9847-2BBD079DD86E}" type="presParOf" srcId="{4DFF6501-52E6-4A25-AD16-8A9D142C17CC}" destId="{1DD67E0D-75C8-4151-A66B-94D3826E6EEA}" srcOrd="1" destOrd="0" presId="urn:microsoft.com/office/officeart/2005/8/layout/vList3"/>
    <dgm:cxn modelId="{A034EF6F-1661-4584-A155-854E8ED2021E}" type="presParOf" srcId="{1095E50B-03E3-4E7D-AE40-F025480BD3D4}" destId="{C6EC35AB-0CD8-48F5-85B8-500059929A6F}" srcOrd="1" destOrd="0" presId="urn:microsoft.com/office/officeart/2005/8/layout/vList3"/>
    <dgm:cxn modelId="{53A99722-A13D-45B2-BCBE-134EBFB725F3}" type="presParOf" srcId="{1095E50B-03E3-4E7D-AE40-F025480BD3D4}" destId="{AF945F7B-755E-4574-99F8-592B0DBD1553}" srcOrd="2" destOrd="0" presId="urn:microsoft.com/office/officeart/2005/8/layout/vList3"/>
    <dgm:cxn modelId="{AEE16596-C2D0-4A40-83FC-59670D87662B}" type="presParOf" srcId="{AF945F7B-755E-4574-99F8-592B0DBD1553}" destId="{77F2BDC0-C844-4033-AE22-BF211D42B62C}" srcOrd="0" destOrd="0" presId="urn:microsoft.com/office/officeart/2005/8/layout/vList3"/>
    <dgm:cxn modelId="{06F019DD-73B0-4EC3-B21C-643B86D9E6CD}" type="presParOf" srcId="{AF945F7B-755E-4574-99F8-592B0DBD1553}" destId="{3BEDACCF-C2C2-4A8B-BF39-659AF10C7573}" srcOrd="1" destOrd="0" presId="urn:microsoft.com/office/officeart/2005/8/layout/vList3"/>
    <dgm:cxn modelId="{C8355ABC-4AAA-422F-8110-528964CCDDF0}" type="presParOf" srcId="{1095E50B-03E3-4E7D-AE40-F025480BD3D4}" destId="{29F190B8-3121-47A4-A442-F1E83EF799E4}" srcOrd="3" destOrd="0" presId="urn:microsoft.com/office/officeart/2005/8/layout/vList3"/>
    <dgm:cxn modelId="{65D685E2-CFBC-4A7E-A2F6-307FD38BD895}" type="presParOf" srcId="{1095E50B-03E3-4E7D-AE40-F025480BD3D4}" destId="{7F0E078E-E456-4763-9FC8-F60380FEB157}" srcOrd="4" destOrd="0" presId="urn:microsoft.com/office/officeart/2005/8/layout/vList3"/>
    <dgm:cxn modelId="{A213661C-4185-4DB1-9670-D92D874B5F66}" type="presParOf" srcId="{7F0E078E-E456-4763-9FC8-F60380FEB157}" destId="{D7A610C9-92DD-47C4-A6D7-8FFF515E0798}" srcOrd="0" destOrd="0" presId="urn:microsoft.com/office/officeart/2005/8/layout/vList3"/>
    <dgm:cxn modelId="{4147AC55-17E0-401A-8DB2-4D8CEBAFF902}" type="presParOf" srcId="{7F0E078E-E456-4763-9FC8-F60380FEB157}" destId="{3D2F84F2-BBD9-45E2-BE01-C0A67A2FDB27}" srcOrd="1" destOrd="0" presId="urn:microsoft.com/office/officeart/2005/8/layout/vList3"/>
    <dgm:cxn modelId="{06142E9C-02FF-4400-8A15-B6423BCB3F5F}" type="presParOf" srcId="{1095E50B-03E3-4E7D-AE40-F025480BD3D4}" destId="{E23D849E-A815-4A33-9B52-5D6FC4821676}" srcOrd="5" destOrd="0" presId="urn:microsoft.com/office/officeart/2005/8/layout/vList3"/>
    <dgm:cxn modelId="{99160EC9-27C0-4776-83DF-F9C21DAD7BA2}" type="presParOf" srcId="{1095E50B-03E3-4E7D-AE40-F025480BD3D4}" destId="{8968671A-0FF1-41C1-941E-F52B0591B0AE}" srcOrd="6" destOrd="0" presId="urn:microsoft.com/office/officeart/2005/8/layout/vList3"/>
    <dgm:cxn modelId="{0113F621-6CE4-4C7B-8237-9A05230BB313}" type="presParOf" srcId="{8968671A-0FF1-41C1-941E-F52B0591B0AE}" destId="{BF803BB2-2E4C-417A-90E4-F2BEA37B0AAB}" srcOrd="0" destOrd="0" presId="urn:microsoft.com/office/officeart/2005/8/layout/vList3"/>
    <dgm:cxn modelId="{9D1C7B65-152F-4941-8DF1-BDFF67C1268E}" type="presParOf" srcId="{8968671A-0FF1-41C1-941E-F52B0591B0AE}" destId="{CE294CF5-765A-483A-A04C-13A8A0E999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29800-37E3-40A5-B24B-364F77FD6324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9298CBEF-4528-438D-B136-3D4FD041FEF0}">
      <dgm:prSet phldrT="[Текст]"/>
      <dgm:spPr/>
      <dgm:t>
        <a:bodyPr/>
        <a:lstStyle/>
        <a:p>
          <a:r>
            <a:rPr lang="uk-UA" dirty="0"/>
            <a:t>Цікавий контент</a:t>
          </a:r>
          <a:endParaRPr lang="ru-RU" dirty="0"/>
        </a:p>
      </dgm:t>
    </dgm:pt>
    <dgm:pt modelId="{E1A341BA-FF2F-46C3-99FE-01ABB7BCF26B}" type="parTrans" cxnId="{409F398C-7332-4903-A3A3-8EB54E66340E}">
      <dgm:prSet/>
      <dgm:spPr/>
      <dgm:t>
        <a:bodyPr/>
        <a:lstStyle/>
        <a:p>
          <a:endParaRPr lang="ru-RU"/>
        </a:p>
      </dgm:t>
    </dgm:pt>
    <dgm:pt modelId="{FF136AB2-8139-4A5E-8172-C259251C77ED}" type="sibTrans" cxnId="{409F398C-7332-4903-A3A3-8EB54E66340E}">
      <dgm:prSet/>
      <dgm:spPr/>
      <dgm:t>
        <a:bodyPr/>
        <a:lstStyle/>
        <a:p>
          <a:endParaRPr lang="ru-RU"/>
        </a:p>
      </dgm:t>
    </dgm:pt>
    <dgm:pt modelId="{1C1F3812-F37E-4F20-92E1-7D14C6AD9467}">
      <dgm:prSet phldrT="[Текст]"/>
      <dgm:spPr/>
      <dgm:t>
        <a:bodyPr/>
        <a:lstStyle/>
        <a:p>
          <a:r>
            <a:rPr lang="uk-UA" dirty="0"/>
            <a:t>Візуалізація</a:t>
          </a:r>
          <a:endParaRPr lang="ru-RU" dirty="0"/>
        </a:p>
      </dgm:t>
    </dgm:pt>
    <dgm:pt modelId="{43A26E3B-4C56-47F8-868B-2AFDB33AF53F}" type="parTrans" cxnId="{FC4E2F4F-9DC1-4381-A1D5-77C6A276DB80}">
      <dgm:prSet/>
      <dgm:spPr/>
      <dgm:t>
        <a:bodyPr/>
        <a:lstStyle/>
        <a:p>
          <a:endParaRPr lang="ru-RU"/>
        </a:p>
      </dgm:t>
    </dgm:pt>
    <dgm:pt modelId="{047E29DB-4E7E-4D77-93D2-9635C5080BBF}" type="sibTrans" cxnId="{FC4E2F4F-9DC1-4381-A1D5-77C6A276DB80}">
      <dgm:prSet/>
      <dgm:spPr/>
      <dgm:t>
        <a:bodyPr/>
        <a:lstStyle/>
        <a:p>
          <a:endParaRPr lang="ru-RU"/>
        </a:p>
      </dgm:t>
    </dgm:pt>
    <dgm:pt modelId="{574E038E-8ED1-4EA5-A941-AC80BE4B6CF5}">
      <dgm:prSet phldrT="[Текст]"/>
      <dgm:spPr/>
      <dgm:t>
        <a:bodyPr/>
        <a:lstStyle/>
        <a:p>
          <a:r>
            <a:rPr lang="uk-UA" dirty="0"/>
            <a:t>Читабельність</a:t>
          </a:r>
          <a:endParaRPr lang="ru-RU" dirty="0"/>
        </a:p>
      </dgm:t>
    </dgm:pt>
    <dgm:pt modelId="{812108B1-EA61-47A8-BDDF-C516622D6C20}" type="parTrans" cxnId="{C5C78030-5993-4C7A-AF8C-F9B664068939}">
      <dgm:prSet/>
      <dgm:spPr/>
      <dgm:t>
        <a:bodyPr/>
        <a:lstStyle/>
        <a:p>
          <a:endParaRPr lang="ru-RU"/>
        </a:p>
      </dgm:t>
    </dgm:pt>
    <dgm:pt modelId="{FEC593DC-A126-467C-B864-EEF4FE519DA6}" type="sibTrans" cxnId="{C5C78030-5993-4C7A-AF8C-F9B664068939}">
      <dgm:prSet/>
      <dgm:spPr/>
      <dgm:t>
        <a:bodyPr/>
        <a:lstStyle/>
        <a:p>
          <a:endParaRPr lang="ru-RU"/>
        </a:p>
      </dgm:t>
    </dgm:pt>
    <dgm:pt modelId="{1E24F753-1ECA-49EA-A11C-41459A129CD8}">
      <dgm:prSet phldrT="[Текст]"/>
      <dgm:spPr/>
      <dgm:t>
        <a:bodyPr/>
        <a:lstStyle/>
        <a:p>
          <a:r>
            <a:rPr lang="uk-UA" dirty="0"/>
            <a:t>Мінімум тексту</a:t>
          </a:r>
          <a:endParaRPr lang="ru-RU" dirty="0"/>
        </a:p>
      </dgm:t>
    </dgm:pt>
    <dgm:pt modelId="{0B555694-1DAB-42A8-B8EC-1C3C4F1EE249}" type="parTrans" cxnId="{5983A2EB-5C67-42A4-84DA-E4E9472F1E3B}">
      <dgm:prSet/>
      <dgm:spPr/>
      <dgm:t>
        <a:bodyPr/>
        <a:lstStyle/>
        <a:p>
          <a:endParaRPr lang="ru-RU"/>
        </a:p>
      </dgm:t>
    </dgm:pt>
    <dgm:pt modelId="{41817723-09A6-4CF9-AA28-C1047C20EF7F}" type="sibTrans" cxnId="{5983A2EB-5C67-42A4-84DA-E4E9472F1E3B}">
      <dgm:prSet/>
      <dgm:spPr/>
      <dgm:t>
        <a:bodyPr/>
        <a:lstStyle/>
        <a:p>
          <a:endParaRPr lang="ru-RU"/>
        </a:p>
      </dgm:t>
    </dgm:pt>
    <dgm:pt modelId="{229FF6BB-D1E2-43BA-9312-ADE27519796F}" type="pres">
      <dgm:prSet presAssocID="{2BF29800-37E3-40A5-B24B-364F77FD6324}" presName="Name0" presStyleCnt="0">
        <dgm:presLayoutVars>
          <dgm:dir/>
          <dgm:resizeHandles val="exact"/>
        </dgm:presLayoutVars>
      </dgm:prSet>
      <dgm:spPr/>
    </dgm:pt>
    <dgm:pt modelId="{0D6C76A2-5DC4-48C7-AFC1-89317A70B3C9}" type="pres">
      <dgm:prSet presAssocID="{2BF29800-37E3-40A5-B24B-364F77FD6324}" presName="fgShape" presStyleLbl="fgShp" presStyleIdx="0" presStyleCnt="1"/>
      <dgm:spPr/>
    </dgm:pt>
    <dgm:pt modelId="{59748776-B29B-40D7-B54E-28D90F22B9FC}" type="pres">
      <dgm:prSet presAssocID="{2BF29800-37E3-40A5-B24B-364F77FD6324}" presName="linComp" presStyleCnt="0"/>
      <dgm:spPr/>
    </dgm:pt>
    <dgm:pt modelId="{6B342B2A-3607-4FCA-99DB-47ADCA100818}" type="pres">
      <dgm:prSet presAssocID="{9298CBEF-4528-438D-B136-3D4FD041FEF0}" presName="compNode" presStyleCnt="0"/>
      <dgm:spPr/>
    </dgm:pt>
    <dgm:pt modelId="{AE5394A9-01FE-4B3A-AF2D-EBFC6ADBE640}" type="pres">
      <dgm:prSet presAssocID="{9298CBEF-4528-438D-B136-3D4FD041FEF0}" presName="bkgdShape" presStyleLbl="node1" presStyleIdx="0" presStyleCnt="4"/>
      <dgm:spPr/>
    </dgm:pt>
    <dgm:pt modelId="{C98D50FF-4BFE-444A-9EAA-B28F948E8648}" type="pres">
      <dgm:prSet presAssocID="{9298CBEF-4528-438D-B136-3D4FD041FEF0}" presName="nodeTx" presStyleLbl="node1" presStyleIdx="0" presStyleCnt="4">
        <dgm:presLayoutVars>
          <dgm:bulletEnabled val="1"/>
        </dgm:presLayoutVars>
      </dgm:prSet>
      <dgm:spPr/>
    </dgm:pt>
    <dgm:pt modelId="{E9EEB1C5-424E-4473-A167-9D1124E77EF4}" type="pres">
      <dgm:prSet presAssocID="{9298CBEF-4528-438D-B136-3D4FD041FEF0}" presName="invisiNode" presStyleLbl="node1" presStyleIdx="0" presStyleCnt="4"/>
      <dgm:spPr/>
    </dgm:pt>
    <dgm:pt modelId="{3B8405CF-0C50-4E25-866D-FD00260CEF28}" type="pres">
      <dgm:prSet presAssocID="{9298CBEF-4528-438D-B136-3D4FD041FEF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CD1C5C66-46B1-4E54-AEC4-18E3C76EB571}" type="pres">
      <dgm:prSet presAssocID="{FF136AB2-8139-4A5E-8172-C259251C77ED}" presName="sibTrans" presStyleLbl="sibTrans2D1" presStyleIdx="0" presStyleCnt="0"/>
      <dgm:spPr/>
    </dgm:pt>
    <dgm:pt modelId="{5AC5C629-4E0B-47FE-864B-33890EE3536A}" type="pres">
      <dgm:prSet presAssocID="{1C1F3812-F37E-4F20-92E1-7D14C6AD9467}" presName="compNode" presStyleCnt="0"/>
      <dgm:spPr/>
    </dgm:pt>
    <dgm:pt modelId="{326A2453-18EF-4E6D-A9F2-370F2B867BE0}" type="pres">
      <dgm:prSet presAssocID="{1C1F3812-F37E-4F20-92E1-7D14C6AD9467}" presName="bkgdShape" presStyleLbl="node1" presStyleIdx="1" presStyleCnt="4"/>
      <dgm:spPr/>
    </dgm:pt>
    <dgm:pt modelId="{FC199B4B-A953-4FA0-BD99-32414FB913A5}" type="pres">
      <dgm:prSet presAssocID="{1C1F3812-F37E-4F20-92E1-7D14C6AD9467}" presName="nodeTx" presStyleLbl="node1" presStyleIdx="1" presStyleCnt="4">
        <dgm:presLayoutVars>
          <dgm:bulletEnabled val="1"/>
        </dgm:presLayoutVars>
      </dgm:prSet>
      <dgm:spPr/>
    </dgm:pt>
    <dgm:pt modelId="{81DDFEE1-D6DC-4434-9F17-B4F39574F8A5}" type="pres">
      <dgm:prSet presAssocID="{1C1F3812-F37E-4F20-92E1-7D14C6AD9467}" presName="invisiNode" presStyleLbl="node1" presStyleIdx="1" presStyleCnt="4"/>
      <dgm:spPr/>
    </dgm:pt>
    <dgm:pt modelId="{4E33650E-8554-4C8C-AE01-51B941DDF1E3}" type="pres">
      <dgm:prSet presAssocID="{1C1F3812-F37E-4F20-92E1-7D14C6AD9467}" presName="imagNode" presStyleLbl="fgImgPlace1" presStyleIdx="1" presStyleCnt="4" custLinFactNeighborY="-215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42251621-B591-43D3-8015-A93A443AFCAB}" type="pres">
      <dgm:prSet presAssocID="{047E29DB-4E7E-4D77-93D2-9635C5080BBF}" presName="sibTrans" presStyleLbl="sibTrans2D1" presStyleIdx="0" presStyleCnt="0"/>
      <dgm:spPr/>
    </dgm:pt>
    <dgm:pt modelId="{B06C5BAF-4557-4B61-96D1-89A52273573E}" type="pres">
      <dgm:prSet presAssocID="{574E038E-8ED1-4EA5-A941-AC80BE4B6CF5}" presName="compNode" presStyleCnt="0"/>
      <dgm:spPr/>
    </dgm:pt>
    <dgm:pt modelId="{740A8980-EDBA-42F1-8762-BA79E3F654B7}" type="pres">
      <dgm:prSet presAssocID="{574E038E-8ED1-4EA5-A941-AC80BE4B6CF5}" presName="bkgdShape" presStyleLbl="node1" presStyleIdx="2" presStyleCnt="4" custLinFactNeighborX="832" custLinFactNeighborY="-39"/>
      <dgm:spPr/>
    </dgm:pt>
    <dgm:pt modelId="{C3C9CDF0-896F-49D5-8E98-2CF9DFDF7319}" type="pres">
      <dgm:prSet presAssocID="{574E038E-8ED1-4EA5-A941-AC80BE4B6CF5}" presName="nodeTx" presStyleLbl="node1" presStyleIdx="2" presStyleCnt="4">
        <dgm:presLayoutVars>
          <dgm:bulletEnabled val="1"/>
        </dgm:presLayoutVars>
      </dgm:prSet>
      <dgm:spPr/>
    </dgm:pt>
    <dgm:pt modelId="{1F0E1725-0FCD-4E2F-A5F8-4C8F186A472F}" type="pres">
      <dgm:prSet presAssocID="{574E038E-8ED1-4EA5-A941-AC80BE4B6CF5}" presName="invisiNode" presStyleLbl="node1" presStyleIdx="2" presStyleCnt="4"/>
      <dgm:spPr/>
    </dgm:pt>
    <dgm:pt modelId="{22D25E4C-FFEE-4147-A594-C7F384918D9A}" type="pres">
      <dgm:prSet presAssocID="{574E038E-8ED1-4EA5-A941-AC80BE4B6CF5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0D355F7-5D93-4007-8733-BF458E17D2D8}" type="pres">
      <dgm:prSet presAssocID="{FEC593DC-A126-467C-B864-EEF4FE519DA6}" presName="sibTrans" presStyleLbl="sibTrans2D1" presStyleIdx="0" presStyleCnt="0"/>
      <dgm:spPr/>
    </dgm:pt>
    <dgm:pt modelId="{64184A27-4688-4802-84AF-C2799398C754}" type="pres">
      <dgm:prSet presAssocID="{1E24F753-1ECA-49EA-A11C-41459A129CD8}" presName="compNode" presStyleCnt="0"/>
      <dgm:spPr/>
    </dgm:pt>
    <dgm:pt modelId="{D85955F3-FA7B-494B-92E4-BAB3E6447987}" type="pres">
      <dgm:prSet presAssocID="{1E24F753-1ECA-49EA-A11C-41459A129CD8}" presName="bkgdShape" presStyleLbl="node1" presStyleIdx="3" presStyleCnt="4"/>
      <dgm:spPr/>
    </dgm:pt>
    <dgm:pt modelId="{27E58C2D-1D76-4FAC-A2F2-D9A5E8212756}" type="pres">
      <dgm:prSet presAssocID="{1E24F753-1ECA-49EA-A11C-41459A129CD8}" presName="nodeTx" presStyleLbl="node1" presStyleIdx="3" presStyleCnt="4">
        <dgm:presLayoutVars>
          <dgm:bulletEnabled val="1"/>
        </dgm:presLayoutVars>
      </dgm:prSet>
      <dgm:spPr/>
    </dgm:pt>
    <dgm:pt modelId="{D2744373-0FBD-4C03-B9A3-FFD9C6E946A6}" type="pres">
      <dgm:prSet presAssocID="{1E24F753-1ECA-49EA-A11C-41459A129CD8}" presName="invisiNode" presStyleLbl="node1" presStyleIdx="3" presStyleCnt="4"/>
      <dgm:spPr/>
    </dgm:pt>
    <dgm:pt modelId="{15CEEA61-F4D5-4293-9D13-FB7595EABFB1}" type="pres">
      <dgm:prSet presAssocID="{1E24F753-1ECA-49EA-A11C-41459A129CD8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E160DB1E-0A5C-4AF1-B198-1C0AFD5FC844}" type="presOf" srcId="{1E24F753-1ECA-49EA-A11C-41459A129CD8}" destId="{D85955F3-FA7B-494B-92E4-BAB3E6447987}" srcOrd="0" destOrd="0" presId="urn:microsoft.com/office/officeart/2005/8/layout/hList7"/>
    <dgm:cxn modelId="{AA136028-D673-429E-BE2E-EC4DB1FF9592}" type="presOf" srcId="{9298CBEF-4528-438D-B136-3D4FD041FEF0}" destId="{C98D50FF-4BFE-444A-9EAA-B28F948E8648}" srcOrd="1" destOrd="0" presId="urn:microsoft.com/office/officeart/2005/8/layout/hList7"/>
    <dgm:cxn modelId="{1D98A929-FED9-49AD-A18C-D3E79AEF1D93}" type="presOf" srcId="{047E29DB-4E7E-4D77-93D2-9635C5080BBF}" destId="{42251621-B591-43D3-8015-A93A443AFCAB}" srcOrd="0" destOrd="0" presId="urn:microsoft.com/office/officeart/2005/8/layout/hList7"/>
    <dgm:cxn modelId="{C5C78030-5993-4C7A-AF8C-F9B664068939}" srcId="{2BF29800-37E3-40A5-B24B-364F77FD6324}" destId="{574E038E-8ED1-4EA5-A941-AC80BE4B6CF5}" srcOrd="2" destOrd="0" parTransId="{812108B1-EA61-47A8-BDDF-C516622D6C20}" sibTransId="{FEC593DC-A126-467C-B864-EEF4FE519DA6}"/>
    <dgm:cxn modelId="{46459249-DBFC-420B-B51F-539C31B5522B}" type="presOf" srcId="{2BF29800-37E3-40A5-B24B-364F77FD6324}" destId="{229FF6BB-D1E2-43BA-9312-ADE27519796F}" srcOrd="0" destOrd="0" presId="urn:microsoft.com/office/officeart/2005/8/layout/hList7"/>
    <dgm:cxn modelId="{FC4E2F4F-9DC1-4381-A1D5-77C6A276DB80}" srcId="{2BF29800-37E3-40A5-B24B-364F77FD6324}" destId="{1C1F3812-F37E-4F20-92E1-7D14C6AD9467}" srcOrd="1" destOrd="0" parTransId="{43A26E3B-4C56-47F8-868B-2AFDB33AF53F}" sibTransId="{047E29DB-4E7E-4D77-93D2-9635C5080BBF}"/>
    <dgm:cxn modelId="{C1D6D578-3CBD-4DA3-A9F1-BBCB434B8035}" type="presOf" srcId="{FF136AB2-8139-4A5E-8172-C259251C77ED}" destId="{CD1C5C66-46B1-4E54-AEC4-18E3C76EB571}" srcOrd="0" destOrd="0" presId="urn:microsoft.com/office/officeart/2005/8/layout/hList7"/>
    <dgm:cxn modelId="{409F398C-7332-4903-A3A3-8EB54E66340E}" srcId="{2BF29800-37E3-40A5-B24B-364F77FD6324}" destId="{9298CBEF-4528-438D-B136-3D4FD041FEF0}" srcOrd="0" destOrd="0" parTransId="{E1A341BA-FF2F-46C3-99FE-01ABB7BCF26B}" sibTransId="{FF136AB2-8139-4A5E-8172-C259251C77ED}"/>
    <dgm:cxn modelId="{954A4E90-9CBC-4689-94C8-418DCADB49DE}" type="presOf" srcId="{574E038E-8ED1-4EA5-A941-AC80BE4B6CF5}" destId="{C3C9CDF0-896F-49D5-8E98-2CF9DFDF7319}" srcOrd="1" destOrd="0" presId="urn:microsoft.com/office/officeart/2005/8/layout/hList7"/>
    <dgm:cxn modelId="{ABE3AD92-53E6-46F0-A463-8242B8542741}" type="presOf" srcId="{574E038E-8ED1-4EA5-A941-AC80BE4B6CF5}" destId="{740A8980-EDBA-42F1-8762-BA79E3F654B7}" srcOrd="0" destOrd="0" presId="urn:microsoft.com/office/officeart/2005/8/layout/hList7"/>
    <dgm:cxn modelId="{7CBB3595-3E4C-4FF0-BD4E-A88F2185E37A}" type="presOf" srcId="{9298CBEF-4528-438D-B136-3D4FD041FEF0}" destId="{AE5394A9-01FE-4B3A-AF2D-EBFC6ADBE640}" srcOrd="0" destOrd="0" presId="urn:microsoft.com/office/officeart/2005/8/layout/hList7"/>
    <dgm:cxn modelId="{2BDD3E97-54B4-4C7A-AC3D-2874EA1A7B08}" type="presOf" srcId="{1C1F3812-F37E-4F20-92E1-7D14C6AD9467}" destId="{326A2453-18EF-4E6D-A9F2-370F2B867BE0}" srcOrd="0" destOrd="0" presId="urn:microsoft.com/office/officeart/2005/8/layout/hList7"/>
    <dgm:cxn modelId="{0CD3A5C1-AB53-4069-AD1D-92E1F1C7FD53}" type="presOf" srcId="{1E24F753-1ECA-49EA-A11C-41459A129CD8}" destId="{27E58C2D-1D76-4FAC-A2F2-D9A5E8212756}" srcOrd="1" destOrd="0" presId="urn:microsoft.com/office/officeart/2005/8/layout/hList7"/>
    <dgm:cxn modelId="{0DAF71CD-B9BD-44F4-9A66-DDFB79F27D5E}" type="presOf" srcId="{1C1F3812-F37E-4F20-92E1-7D14C6AD9467}" destId="{FC199B4B-A953-4FA0-BD99-32414FB913A5}" srcOrd="1" destOrd="0" presId="urn:microsoft.com/office/officeart/2005/8/layout/hList7"/>
    <dgm:cxn modelId="{14C20CE4-0077-4F89-AC7A-AA95AB5E3E09}" type="presOf" srcId="{FEC593DC-A126-467C-B864-EEF4FE519DA6}" destId="{D0D355F7-5D93-4007-8733-BF458E17D2D8}" srcOrd="0" destOrd="0" presId="urn:microsoft.com/office/officeart/2005/8/layout/hList7"/>
    <dgm:cxn modelId="{5983A2EB-5C67-42A4-84DA-E4E9472F1E3B}" srcId="{2BF29800-37E3-40A5-B24B-364F77FD6324}" destId="{1E24F753-1ECA-49EA-A11C-41459A129CD8}" srcOrd="3" destOrd="0" parTransId="{0B555694-1DAB-42A8-B8EC-1C3C4F1EE249}" sibTransId="{41817723-09A6-4CF9-AA28-C1047C20EF7F}"/>
    <dgm:cxn modelId="{77184852-CFB1-4436-A384-604FF1872323}" type="presParOf" srcId="{229FF6BB-D1E2-43BA-9312-ADE27519796F}" destId="{0D6C76A2-5DC4-48C7-AFC1-89317A70B3C9}" srcOrd="0" destOrd="0" presId="urn:microsoft.com/office/officeart/2005/8/layout/hList7"/>
    <dgm:cxn modelId="{DF16DCF7-D9D1-43E5-B04C-B293AE2BBB81}" type="presParOf" srcId="{229FF6BB-D1E2-43BA-9312-ADE27519796F}" destId="{59748776-B29B-40D7-B54E-28D90F22B9FC}" srcOrd="1" destOrd="0" presId="urn:microsoft.com/office/officeart/2005/8/layout/hList7"/>
    <dgm:cxn modelId="{8CD016FA-D568-49DB-B9A9-AD05F60BB5C4}" type="presParOf" srcId="{59748776-B29B-40D7-B54E-28D90F22B9FC}" destId="{6B342B2A-3607-4FCA-99DB-47ADCA100818}" srcOrd="0" destOrd="0" presId="urn:microsoft.com/office/officeart/2005/8/layout/hList7"/>
    <dgm:cxn modelId="{82E40C54-0559-402F-8F73-4D8F321FC0DE}" type="presParOf" srcId="{6B342B2A-3607-4FCA-99DB-47ADCA100818}" destId="{AE5394A9-01FE-4B3A-AF2D-EBFC6ADBE640}" srcOrd="0" destOrd="0" presId="urn:microsoft.com/office/officeart/2005/8/layout/hList7"/>
    <dgm:cxn modelId="{481205FB-89D6-49D8-A557-476E5042346F}" type="presParOf" srcId="{6B342B2A-3607-4FCA-99DB-47ADCA100818}" destId="{C98D50FF-4BFE-444A-9EAA-B28F948E8648}" srcOrd="1" destOrd="0" presId="urn:microsoft.com/office/officeart/2005/8/layout/hList7"/>
    <dgm:cxn modelId="{E3FF8E3F-924C-4036-A3EF-1F85DC686E00}" type="presParOf" srcId="{6B342B2A-3607-4FCA-99DB-47ADCA100818}" destId="{E9EEB1C5-424E-4473-A167-9D1124E77EF4}" srcOrd="2" destOrd="0" presId="urn:microsoft.com/office/officeart/2005/8/layout/hList7"/>
    <dgm:cxn modelId="{2131FF09-F15E-4F45-BDE6-22762714BAB3}" type="presParOf" srcId="{6B342B2A-3607-4FCA-99DB-47ADCA100818}" destId="{3B8405CF-0C50-4E25-866D-FD00260CEF28}" srcOrd="3" destOrd="0" presId="urn:microsoft.com/office/officeart/2005/8/layout/hList7"/>
    <dgm:cxn modelId="{11A2B349-8563-44D1-8654-7D6BC9278A56}" type="presParOf" srcId="{59748776-B29B-40D7-B54E-28D90F22B9FC}" destId="{CD1C5C66-46B1-4E54-AEC4-18E3C76EB571}" srcOrd="1" destOrd="0" presId="urn:microsoft.com/office/officeart/2005/8/layout/hList7"/>
    <dgm:cxn modelId="{6E3E15D8-0387-417C-BA26-1850C88B8FE4}" type="presParOf" srcId="{59748776-B29B-40D7-B54E-28D90F22B9FC}" destId="{5AC5C629-4E0B-47FE-864B-33890EE3536A}" srcOrd="2" destOrd="0" presId="urn:microsoft.com/office/officeart/2005/8/layout/hList7"/>
    <dgm:cxn modelId="{ED0B3B12-882D-4C28-949E-8BEC0E0E07D3}" type="presParOf" srcId="{5AC5C629-4E0B-47FE-864B-33890EE3536A}" destId="{326A2453-18EF-4E6D-A9F2-370F2B867BE0}" srcOrd="0" destOrd="0" presId="urn:microsoft.com/office/officeart/2005/8/layout/hList7"/>
    <dgm:cxn modelId="{EE9BE6A3-7720-4F3A-86E3-D1DAFE12244C}" type="presParOf" srcId="{5AC5C629-4E0B-47FE-864B-33890EE3536A}" destId="{FC199B4B-A953-4FA0-BD99-32414FB913A5}" srcOrd="1" destOrd="0" presId="urn:microsoft.com/office/officeart/2005/8/layout/hList7"/>
    <dgm:cxn modelId="{C8A0FD79-DAA8-4DDB-8EF5-410975D7E550}" type="presParOf" srcId="{5AC5C629-4E0B-47FE-864B-33890EE3536A}" destId="{81DDFEE1-D6DC-4434-9F17-B4F39574F8A5}" srcOrd="2" destOrd="0" presId="urn:microsoft.com/office/officeart/2005/8/layout/hList7"/>
    <dgm:cxn modelId="{96DCA03B-9E43-4427-AD46-551A22D80AB5}" type="presParOf" srcId="{5AC5C629-4E0B-47FE-864B-33890EE3536A}" destId="{4E33650E-8554-4C8C-AE01-51B941DDF1E3}" srcOrd="3" destOrd="0" presId="urn:microsoft.com/office/officeart/2005/8/layout/hList7"/>
    <dgm:cxn modelId="{99B883C0-42BF-4578-8AEE-215D2B14236A}" type="presParOf" srcId="{59748776-B29B-40D7-B54E-28D90F22B9FC}" destId="{42251621-B591-43D3-8015-A93A443AFCAB}" srcOrd="3" destOrd="0" presId="urn:microsoft.com/office/officeart/2005/8/layout/hList7"/>
    <dgm:cxn modelId="{A61D88B2-5C02-4CF1-8DE9-F49B474709BA}" type="presParOf" srcId="{59748776-B29B-40D7-B54E-28D90F22B9FC}" destId="{B06C5BAF-4557-4B61-96D1-89A52273573E}" srcOrd="4" destOrd="0" presId="urn:microsoft.com/office/officeart/2005/8/layout/hList7"/>
    <dgm:cxn modelId="{57BC70C5-A5EC-4E69-88CF-66376298B704}" type="presParOf" srcId="{B06C5BAF-4557-4B61-96D1-89A52273573E}" destId="{740A8980-EDBA-42F1-8762-BA79E3F654B7}" srcOrd="0" destOrd="0" presId="urn:microsoft.com/office/officeart/2005/8/layout/hList7"/>
    <dgm:cxn modelId="{E8B272E3-0A8A-4389-9166-0B8426F7B688}" type="presParOf" srcId="{B06C5BAF-4557-4B61-96D1-89A52273573E}" destId="{C3C9CDF0-896F-49D5-8E98-2CF9DFDF7319}" srcOrd="1" destOrd="0" presId="urn:microsoft.com/office/officeart/2005/8/layout/hList7"/>
    <dgm:cxn modelId="{AD18CB66-DBAC-4455-969A-223FA4080B73}" type="presParOf" srcId="{B06C5BAF-4557-4B61-96D1-89A52273573E}" destId="{1F0E1725-0FCD-4E2F-A5F8-4C8F186A472F}" srcOrd="2" destOrd="0" presId="urn:microsoft.com/office/officeart/2005/8/layout/hList7"/>
    <dgm:cxn modelId="{A7123AD3-B2D6-43B3-8F04-7493FC4470D4}" type="presParOf" srcId="{B06C5BAF-4557-4B61-96D1-89A52273573E}" destId="{22D25E4C-FFEE-4147-A594-C7F384918D9A}" srcOrd="3" destOrd="0" presId="urn:microsoft.com/office/officeart/2005/8/layout/hList7"/>
    <dgm:cxn modelId="{9FC3438D-AF9D-4171-B32E-73EAE268C4FD}" type="presParOf" srcId="{59748776-B29B-40D7-B54E-28D90F22B9FC}" destId="{D0D355F7-5D93-4007-8733-BF458E17D2D8}" srcOrd="5" destOrd="0" presId="urn:microsoft.com/office/officeart/2005/8/layout/hList7"/>
    <dgm:cxn modelId="{3F9C24DB-AFD2-4547-AAAC-EC9AD047DC46}" type="presParOf" srcId="{59748776-B29B-40D7-B54E-28D90F22B9FC}" destId="{64184A27-4688-4802-84AF-C2799398C754}" srcOrd="6" destOrd="0" presId="urn:microsoft.com/office/officeart/2005/8/layout/hList7"/>
    <dgm:cxn modelId="{130687C0-1C14-4C3C-BE11-FAB815BE591D}" type="presParOf" srcId="{64184A27-4688-4802-84AF-C2799398C754}" destId="{D85955F3-FA7B-494B-92E4-BAB3E6447987}" srcOrd="0" destOrd="0" presId="urn:microsoft.com/office/officeart/2005/8/layout/hList7"/>
    <dgm:cxn modelId="{B1B58BA2-B973-46C9-B7BC-EC7E3F31CEEE}" type="presParOf" srcId="{64184A27-4688-4802-84AF-C2799398C754}" destId="{27E58C2D-1D76-4FAC-A2F2-D9A5E8212756}" srcOrd="1" destOrd="0" presId="urn:microsoft.com/office/officeart/2005/8/layout/hList7"/>
    <dgm:cxn modelId="{8F360648-D197-452F-857C-08136778FF44}" type="presParOf" srcId="{64184A27-4688-4802-84AF-C2799398C754}" destId="{D2744373-0FBD-4C03-B9A3-FFD9C6E946A6}" srcOrd="2" destOrd="0" presId="urn:microsoft.com/office/officeart/2005/8/layout/hList7"/>
    <dgm:cxn modelId="{4ACE1EE8-AE8D-4ACA-991E-2CFABED78B54}" type="presParOf" srcId="{64184A27-4688-4802-84AF-C2799398C754}" destId="{15CEEA61-F4D5-4293-9D13-FB7595EABF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339C6-034A-4CB8-9A60-F21116A6CE6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D2153D-5CF4-4177-845A-D42D15DBB33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Рекомендований розмір заголовка – не менше 100 пунктів типографських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F2F4E-D146-4E0A-B408-036A75AD9E15}" type="parTrans" cxnId="{23D6DC89-C7B2-4443-973C-F5E9C724857D}">
      <dgm:prSet/>
      <dgm:spPr/>
      <dgm:t>
        <a:bodyPr/>
        <a:lstStyle/>
        <a:p>
          <a:endParaRPr lang="ru-RU"/>
        </a:p>
      </dgm:t>
    </dgm:pt>
    <dgm:pt modelId="{EC19FC76-7F51-4BCE-8F4F-C40BC30A5777}" type="sibTrans" cxnId="{23D6DC89-C7B2-4443-973C-F5E9C724857D}">
      <dgm:prSet/>
      <dgm:spPr/>
      <dgm:t>
        <a:bodyPr/>
        <a:lstStyle/>
        <a:p>
          <a:endParaRPr lang="ru-RU"/>
        </a:p>
      </dgm:t>
    </dgm:pt>
    <dgm:pt modelId="{A820480F-A220-408A-B0BB-B3EE8BAE2CD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Розмір тексту – не менше 20 пунктів типографських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87ED4-62BD-47DB-865C-A90B0F63B2F4}" type="parTrans" cxnId="{A8325AC6-E337-4ADC-949A-17BB4DF8C677}">
      <dgm:prSet/>
      <dgm:spPr/>
      <dgm:t>
        <a:bodyPr/>
        <a:lstStyle/>
        <a:p>
          <a:endParaRPr lang="ru-RU"/>
        </a:p>
      </dgm:t>
    </dgm:pt>
    <dgm:pt modelId="{2BB1F01B-9C09-4C37-AA0D-5BB69EC12CCF}" type="sibTrans" cxnId="{A8325AC6-E337-4ADC-949A-17BB4DF8C677}">
      <dgm:prSet/>
      <dgm:spPr/>
      <dgm:t>
        <a:bodyPr/>
        <a:lstStyle/>
        <a:p>
          <a:endParaRPr lang="ru-RU"/>
        </a:p>
      </dgm:t>
    </dgm:pt>
    <dgm:pt modelId="{6155EC73-EDF6-49AE-BAA6-9553DA34A6E9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Міжрядковий</a:t>
          </a:r>
          <a:r>
            <a:rPr lang="uk-UA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інтервал 1,5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C267C-7EE4-4F4F-BCE3-D5C2728E2543}" type="parTrans" cxnId="{01BB527D-7363-4266-8244-45507ECA8FE5}">
      <dgm:prSet/>
      <dgm:spPr/>
      <dgm:t>
        <a:bodyPr/>
        <a:lstStyle/>
        <a:p>
          <a:endParaRPr lang="ru-RU"/>
        </a:p>
      </dgm:t>
    </dgm:pt>
    <dgm:pt modelId="{BB7847AB-F10D-4204-AE89-1A8DEEECCCFA}" type="sibTrans" cxnId="{01BB527D-7363-4266-8244-45507ECA8FE5}">
      <dgm:prSet/>
      <dgm:spPr/>
      <dgm:t>
        <a:bodyPr/>
        <a:lstStyle/>
        <a:p>
          <a:endParaRPr lang="ru-RU"/>
        </a:p>
      </dgm:t>
    </dgm:pt>
    <dgm:pt modelId="{E361F88C-1872-452D-B318-56E93670D91D}" type="pres">
      <dgm:prSet presAssocID="{266339C6-034A-4CB8-9A60-F21116A6CE69}" presName="linear" presStyleCnt="0">
        <dgm:presLayoutVars>
          <dgm:animLvl val="lvl"/>
          <dgm:resizeHandles val="exact"/>
        </dgm:presLayoutVars>
      </dgm:prSet>
      <dgm:spPr/>
    </dgm:pt>
    <dgm:pt modelId="{7E87F6D5-0CD8-40B8-9DB3-2852441E3DFE}" type="pres">
      <dgm:prSet presAssocID="{69D2153D-5CF4-4177-845A-D42D15DBB33E}" presName="parentText" presStyleLbl="node1" presStyleIdx="0" presStyleCnt="3" custLinFactY="-9835" custLinFactNeighborX="-1343" custLinFactNeighborY="-100000">
        <dgm:presLayoutVars>
          <dgm:chMax val="0"/>
          <dgm:bulletEnabled val="1"/>
        </dgm:presLayoutVars>
      </dgm:prSet>
      <dgm:spPr/>
    </dgm:pt>
    <dgm:pt modelId="{D67F3924-312E-4E29-BCD4-0CA3F1B2049B}" type="pres">
      <dgm:prSet presAssocID="{EC19FC76-7F51-4BCE-8F4F-C40BC30A5777}" presName="spacer" presStyleCnt="0"/>
      <dgm:spPr/>
    </dgm:pt>
    <dgm:pt modelId="{248637C6-542A-433F-8732-21D28BF954CC}" type="pres">
      <dgm:prSet presAssocID="{6155EC73-EDF6-49AE-BAA6-9553DA34A6E9}" presName="parentText" presStyleLbl="node1" presStyleIdx="1" presStyleCnt="3" custLinFactY="128249" custLinFactNeighborX="1679" custLinFactNeighborY="200000">
        <dgm:presLayoutVars>
          <dgm:chMax val="0"/>
          <dgm:bulletEnabled val="1"/>
        </dgm:presLayoutVars>
      </dgm:prSet>
      <dgm:spPr/>
    </dgm:pt>
    <dgm:pt modelId="{88E77DBE-6911-4B88-9021-CA1E09474811}" type="pres">
      <dgm:prSet presAssocID="{BB7847AB-F10D-4204-AE89-1A8DEEECCCFA}" presName="spacer" presStyleCnt="0"/>
      <dgm:spPr/>
    </dgm:pt>
    <dgm:pt modelId="{D0F6D1BB-3DEF-4B58-8F55-07D62DD3331C}" type="pres">
      <dgm:prSet presAssocID="{A820480F-A220-408A-B0BB-B3EE8BAE2CD1}" presName="parentText" presStyleLbl="node1" presStyleIdx="2" presStyleCnt="3" custLinFactY="-100000" custLinFactNeighborY="-100000">
        <dgm:presLayoutVars>
          <dgm:chMax val="0"/>
          <dgm:bulletEnabled val="1"/>
        </dgm:presLayoutVars>
      </dgm:prSet>
      <dgm:spPr/>
    </dgm:pt>
  </dgm:ptLst>
  <dgm:cxnLst>
    <dgm:cxn modelId="{4F02C861-0D83-44D1-9538-30AB5EE75168}" type="presOf" srcId="{266339C6-034A-4CB8-9A60-F21116A6CE69}" destId="{E361F88C-1872-452D-B318-56E93670D91D}" srcOrd="0" destOrd="0" presId="urn:microsoft.com/office/officeart/2005/8/layout/vList2"/>
    <dgm:cxn modelId="{AEBF134D-5E77-4B4B-932F-5DECAA9F2D65}" type="presOf" srcId="{6155EC73-EDF6-49AE-BAA6-9553DA34A6E9}" destId="{248637C6-542A-433F-8732-21D28BF954CC}" srcOrd="0" destOrd="0" presId="urn:microsoft.com/office/officeart/2005/8/layout/vList2"/>
    <dgm:cxn modelId="{B000F97C-7621-4AD6-8610-D257F4EF0CE4}" type="presOf" srcId="{A820480F-A220-408A-B0BB-B3EE8BAE2CD1}" destId="{D0F6D1BB-3DEF-4B58-8F55-07D62DD3331C}" srcOrd="0" destOrd="0" presId="urn:microsoft.com/office/officeart/2005/8/layout/vList2"/>
    <dgm:cxn modelId="{130A087D-367E-4469-8968-74F76A6D4017}" type="presOf" srcId="{69D2153D-5CF4-4177-845A-D42D15DBB33E}" destId="{7E87F6D5-0CD8-40B8-9DB3-2852441E3DFE}" srcOrd="0" destOrd="0" presId="urn:microsoft.com/office/officeart/2005/8/layout/vList2"/>
    <dgm:cxn modelId="{01BB527D-7363-4266-8244-45507ECA8FE5}" srcId="{266339C6-034A-4CB8-9A60-F21116A6CE69}" destId="{6155EC73-EDF6-49AE-BAA6-9553DA34A6E9}" srcOrd="1" destOrd="0" parTransId="{FEEC267C-7EE4-4F4F-BCE3-D5C2728E2543}" sibTransId="{BB7847AB-F10D-4204-AE89-1A8DEEECCCFA}"/>
    <dgm:cxn modelId="{23D6DC89-C7B2-4443-973C-F5E9C724857D}" srcId="{266339C6-034A-4CB8-9A60-F21116A6CE69}" destId="{69D2153D-5CF4-4177-845A-D42D15DBB33E}" srcOrd="0" destOrd="0" parTransId="{580F2F4E-D146-4E0A-B408-036A75AD9E15}" sibTransId="{EC19FC76-7F51-4BCE-8F4F-C40BC30A5777}"/>
    <dgm:cxn modelId="{A8325AC6-E337-4ADC-949A-17BB4DF8C677}" srcId="{266339C6-034A-4CB8-9A60-F21116A6CE69}" destId="{A820480F-A220-408A-B0BB-B3EE8BAE2CD1}" srcOrd="2" destOrd="0" parTransId="{A5987ED4-62BD-47DB-865C-A90B0F63B2F4}" sibTransId="{2BB1F01B-9C09-4C37-AA0D-5BB69EC12CCF}"/>
    <dgm:cxn modelId="{F147147D-CCB8-4784-88B0-C9852233F2A2}" type="presParOf" srcId="{E361F88C-1872-452D-B318-56E93670D91D}" destId="{7E87F6D5-0CD8-40B8-9DB3-2852441E3DFE}" srcOrd="0" destOrd="0" presId="urn:microsoft.com/office/officeart/2005/8/layout/vList2"/>
    <dgm:cxn modelId="{C2467C0A-9262-41AE-BA36-2AA39F17E9CE}" type="presParOf" srcId="{E361F88C-1872-452D-B318-56E93670D91D}" destId="{D67F3924-312E-4E29-BCD4-0CA3F1B2049B}" srcOrd="1" destOrd="0" presId="urn:microsoft.com/office/officeart/2005/8/layout/vList2"/>
    <dgm:cxn modelId="{B8619FDB-4183-4D7A-A135-368AE98BFC8D}" type="presParOf" srcId="{E361F88C-1872-452D-B318-56E93670D91D}" destId="{248637C6-542A-433F-8732-21D28BF954CC}" srcOrd="2" destOrd="0" presId="urn:microsoft.com/office/officeart/2005/8/layout/vList2"/>
    <dgm:cxn modelId="{13D608A3-377B-44C5-AC45-D8D484AE8144}" type="presParOf" srcId="{E361F88C-1872-452D-B318-56E93670D91D}" destId="{88E77DBE-6911-4B88-9021-CA1E09474811}" srcOrd="3" destOrd="0" presId="urn:microsoft.com/office/officeart/2005/8/layout/vList2"/>
    <dgm:cxn modelId="{CC6E2833-E6D9-4C67-A08E-036EB9DC5A30}" type="presParOf" srcId="{E361F88C-1872-452D-B318-56E93670D91D}" destId="{D0F6D1BB-3DEF-4B58-8F55-07D62DD333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5AF5D-A878-4030-AC57-5C37955562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24229E-AFF9-4803-A62D-F45A9147AD6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Рисунки мають бути чіткі, з підписами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98927-33A0-48FB-82EB-75FBFE0AB2B4}" type="parTrans" cxnId="{D011895C-D786-48D2-8F94-DA6FF996B9F7}">
      <dgm:prSet/>
      <dgm:spPr/>
      <dgm:t>
        <a:bodyPr/>
        <a:lstStyle/>
        <a:p>
          <a:endParaRPr lang="ru-RU"/>
        </a:p>
      </dgm:t>
    </dgm:pt>
    <dgm:pt modelId="{002E4406-E01A-4C8A-916C-36670EE32A9D}" type="sibTrans" cxnId="{D011895C-D786-48D2-8F94-DA6FF996B9F7}">
      <dgm:prSet/>
      <dgm:spPr/>
      <dgm:t>
        <a:bodyPr/>
        <a:lstStyle/>
        <a:p>
          <a:endParaRPr lang="ru-RU"/>
        </a:p>
      </dgm:t>
    </dgm:pt>
    <dgm:pt modelId="{5F5C36E9-D986-413B-986C-48F200D929A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Умовні позначення на них мають бути розшифровані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02D68-75E8-423A-93A5-FA32AD592CEC}" type="parTrans" cxnId="{C2E1CF73-CDD4-4A77-8C7F-93BAAEAAC3FA}">
      <dgm:prSet/>
      <dgm:spPr/>
      <dgm:t>
        <a:bodyPr/>
        <a:lstStyle/>
        <a:p>
          <a:endParaRPr lang="ru-RU"/>
        </a:p>
      </dgm:t>
    </dgm:pt>
    <dgm:pt modelId="{86FD5B11-6A3B-47FD-8C4A-355A80510462}" type="sibTrans" cxnId="{C2E1CF73-CDD4-4A77-8C7F-93BAAEAAC3FA}">
      <dgm:prSet/>
      <dgm:spPr/>
      <dgm:t>
        <a:bodyPr/>
        <a:lstStyle/>
        <a:p>
          <a:endParaRPr lang="ru-RU"/>
        </a:p>
      </dgm:t>
    </dgm:pt>
    <dgm:pt modelId="{95BFCE72-3E6D-4C5C-9FD5-AC05403A625C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Речення тексту необхідно робити короткими, конкретними, однозначними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D4CF3-F766-46E1-AE0E-47B4EBE03F79}" type="parTrans" cxnId="{B3C906F7-FCA5-4AA9-9F57-F72B64238551}">
      <dgm:prSet/>
      <dgm:spPr/>
      <dgm:t>
        <a:bodyPr/>
        <a:lstStyle/>
        <a:p>
          <a:endParaRPr lang="ru-RU"/>
        </a:p>
      </dgm:t>
    </dgm:pt>
    <dgm:pt modelId="{1F838204-9320-44B9-85CD-7955CCDC3B4E}" type="sibTrans" cxnId="{B3C906F7-FCA5-4AA9-9F57-F72B64238551}">
      <dgm:prSet/>
      <dgm:spPr/>
      <dgm:t>
        <a:bodyPr/>
        <a:lstStyle/>
        <a:p>
          <a:endParaRPr lang="ru-RU"/>
        </a:p>
      </dgm:t>
    </dgm:pt>
    <dgm:pt modelId="{F7190053-18BF-4FCF-9726-B661A4ED52D8}" type="pres">
      <dgm:prSet presAssocID="{6015AF5D-A878-4030-AC57-5C37955562C5}" presName="Name0" presStyleCnt="0">
        <dgm:presLayoutVars>
          <dgm:chMax val="7"/>
          <dgm:chPref val="7"/>
          <dgm:dir/>
        </dgm:presLayoutVars>
      </dgm:prSet>
      <dgm:spPr/>
    </dgm:pt>
    <dgm:pt modelId="{BC541066-3811-46D7-8085-FDFCF1ECFCD7}" type="pres">
      <dgm:prSet presAssocID="{6015AF5D-A878-4030-AC57-5C37955562C5}" presName="Name1" presStyleCnt="0"/>
      <dgm:spPr/>
    </dgm:pt>
    <dgm:pt modelId="{AEE2F415-3FEC-4FB9-853D-C736AD7CFEB7}" type="pres">
      <dgm:prSet presAssocID="{6015AF5D-A878-4030-AC57-5C37955562C5}" presName="cycle" presStyleCnt="0"/>
      <dgm:spPr/>
    </dgm:pt>
    <dgm:pt modelId="{92158526-6E41-43D9-9854-1B0CA63D4CE2}" type="pres">
      <dgm:prSet presAssocID="{6015AF5D-A878-4030-AC57-5C37955562C5}" presName="srcNode" presStyleLbl="node1" presStyleIdx="0" presStyleCnt="3"/>
      <dgm:spPr/>
    </dgm:pt>
    <dgm:pt modelId="{E953D43C-F20B-428B-88EC-5F44656C3CE0}" type="pres">
      <dgm:prSet presAssocID="{6015AF5D-A878-4030-AC57-5C37955562C5}" presName="conn" presStyleLbl="parChTrans1D2" presStyleIdx="0" presStyleCnt="1"/>
      <dgm:spPr/>
    </dgm:pt>
    <dgm:pt modelId="{4F86BD17-752E-495C-BDB0-BAE927C671A3}" type="pres">
      <dgm:prSet presAssocID="{6015AF5D-A878-4030-AC57-5C37955562C5}" presName="extraNode" presStyleLbl="node1" presStyleIdx="0" presStyleCnt="3"/>
      <dgm:spPr/>
    </dgm:pt>
    <dgm:pt modelId="{2238B2D8-3B97-4D41-AE2C-2A6325AAC548}" type="pres">
      <dgm:prSet presAssocID="{6015AF5D-A878-4030-AC57-5C37955562C5}" presName="dstNode" presStyleLbl="node1" presStyleIdx="0" presStyleCnt="3"/>
      <dgm:spPr/>
    </dgm:pt>
    <dgm:pt modelId="{51A541DB-D2F2-48F0-A183-15270B12A9E6}" type="pres">
      <dgm:prSet presAssocID="{8C24229E-AFF9-4803-A62D-F45A9147AD67}" presName="text_1" presStyleLbl="node1" presStyleIdx="0" presStyleCnt="3">
        <dgm:presLayoutVars>
          <dgm:bulletEnabled val="1"/>
        </dgm:presLayoutVars>
      </dgm:prSet>
      <dgm:spPr/>
    </dgm:pt>
    <dgm:pt modelId="{30A7488D-43CD-43E1-8078-670C5231E7D9}" type="pres">
      <dgm:prSet presAssocID="{8C24229E-AFF9-4803-A62D-F45A9147AD67}" presName="accent_1" presStyleCnt="0"/>
      <dgm:spPr/>
    </dgm:pt>
    <dgm:pt modelId="{E42F537E-ACEA-45AA-8167-706AF96D85F9}" type="pres">
      <dgm:prSet presAssocID="{8C24229E-AFF9-4803-A62D-F45A9147AD67}" presName="accentRepeatNode" presStyleLbl="solidFgAcc1" presStyleIdx="0" presStyleCnt="3"/>
      <dgm:spPr/>
    </dgm:pt>
    <dgm:pt modelId="{9E46C547-708F-4A9A-A9EC-C0496C2C8F97}" type="pres">
      <dgm:prSet presAssocID="{5F5C36E9-D986-413B-986C-48F200D929AE}" presName="text_2" presStyleLbl="node1" presStyleIdx="1" presStyleCnt="3">
        <dgm:presLayoutVars>
          <dgm:bulletEnabled val="1"/>
        </dgm:presLayoutVars>
      </dgm:prSet>
      <dgm:spPr/>
    </dgm:pt>
    <dgm:pt modelId="{7EE5963D-E41C-4177-BFCC-0C8CE8D17DD1}" type="pres">
      <dgm:prSet presAssocID="{5F5C36E9-D986-413B-986C-48F200D929AE}" presName="accent_2" presStyleCnt="0"/>
      <dgm:spPr/>
    </dgm:pt>
    <dgm:pt modelId="{96E427B7-8859-4E45-B5A1-552C8511A7EA}" type="pres">
      <dgm:prSet presAssocID="{5F5C36E9-D986-413B-986C-48F200D929AE}" presName="accentRepeatNode" presStyleLbl="solidFgAcc1" presStyleIdx="1" presStyleCnt="3"/>
      <dgm:spPr/>
    </dgm:pt>
    <dgm:pt modelId="{FEDE7B7D-461B-4ACA-AE38-4DAFC4BCC763}" type="pres">
      <dgm:prSet presAssocID="{95BFCE72-3E6D-4C5C-9FD5-AC05403A625C}" presName="text_3" presStyleLbl="node1" presStyleIdx="2" presStyleCnt="3">
        <dgm:presLayoutVars>
          <dgm:bulletEnabled val="1"/>
        </dgm:presLayoutVars>
      </dgm:prSet>
      <dgm:spPr/>
    </dgm:pt>
    <dgm:pt modelId="{8A3BA7DC-21B3-4C1E-817E-C17D945C6DAA}" type="pres">
      <dgm:prSet presAssocID="{95BFCE72-3E6D-4C5C-9FD5-AC05403A625C}" presName="accent_3" presStyleCnt="0"/>
      <dgm:spPr/>
    </dgm:pt>
    <dgm:pt modelId="{42FB1E2B-3C7F-48C8-A84E-727A8CD9CE10}" type="pres">
      <dgm:prSet presAssocID="{95BFCE72-3E6D-4C5C-9FD5-AC05403A625C}" presName="accentRepeatNode" presStyleLbl="solidFgAcc1" presStyleIdx="2" presStyleCnt="3"/>
      <dgm:spPr/>
    </dgm:pt>
  </dgm:ptLst>
  <dgm:cxnLst>
    <dgm:cxn modelId="{42B70022-1FB4-4D70-A063-1DEF8AD593B1}" type="presOf" srcId="{6015AF5D-A878-4030-AC57-5C37955562C5}" destId="{F7190053-18BF-4FCF-9726-B661A4ED52D8}" srcOrd="0" destOrd="0" presId="urn:microsoft.com/office/officeart/2008/layout/VerticalCurvedList"/>
    <dgm:cxn modelId="{5B132431-8786-4470-9E0D-71AF2237BAAF}" type="presOf" srcId="{8C24229E-AFF9-4803-A62D-F45A9147AD67}" destId="{51A541DB-D2F2-48F0-A183-15270B12A9E6}" srcOrd="0" destOrd="0" presId="urn:microsoft.com/office/officeart/2008/layout/VerticalCurvedList"/>
    <dgm:cxn modelId="{D011895C-D786-48D2-8F94-DA6FF996B9F7}" srcId="{6015AF5D-A878-4030-AC57-5C37955562C5}" destId="{8C24229E-AFF9-4803-A62D-F45A9147AD67}" srcOrd="0" destOrd="0" parTransId="{0A698927-33A0-48FB-82EB-75FBFE0AB2B4}" sibTransId="{002E4406-E01A-4C8A-916C-36670EE32A9D}"/>
    <dgm:cxn modelId="{02CC3D41-51A6-49C8-B9BA-43E1E1B3780D}" type="presOf" srcId="{002E4406-E01A-4C8A-916C-36670EE32A9D}" destId="{E953D43C-F20B-428B-88EC-5F44656C3CE0}" srcOrd="0" destOrd="0" presId="urn:microsoft.com/office/officeart/2008/layout/VerticalCurvedList"/>
    <dgm:cxn modelId="{C2E1CF73-CDD4-4A77-8C7F-93BAAEAAC3FA}" srcId="{6015AF5D-A878-4030-AC57-5C37955562C5}" destId="{5F5C36E9-D986-413B-986C-48F200D929AE}" srcOrd="1" destOrd="0" parTransId="{A2102D68-75E8-423A-93A5-FA32AD592CEC}" sibTransId="{86FD5B11-6A3B-47FD-8C4A-355A80510462}"/>
    <dgm:cxn modelId="{6E7B2F8E-3724-4F37-9B4B-39951985867F}" type="presOf" srcId="{95BFCE72-3E6D-4C5C-9FD5-AC05403A625C}" destId="{FEDE7B7D-461B-4ACA-AE38-4DAFC4BCC763}" srcOrd="0" destOrd="0" presId="urn:microsoft.com/office/officeart/2008/layout/VerticalCurvedList"/>
    <dgm:cxn modelId="{E631CED2-2C9B-46F3-A592-C49B247302E3}" type="presOf" srcId="{5F5C36E9-D986-413B-986C-48F200D929AE}" destId="{9E46C547-708F-4A9A-A9EC-C0496C2C8F97}" srcOrd="0" destOrd="0" presId="urn:microsoft.com/office/officeart/2008/layout/VerticalCurvedList"/>
    <dgm:cxn modelId="{B3C906F7-FCA5-4AA9-9F57-F72B64238551}" srcId="{6015AF5D-A878-4030-AC57-5C37955562C5}" destId="{95BFCE72-3E6D-4C5C-9FD5-AC05403A625C}" srcOrd="2" destOrd="0" parTransId="{3BCD4CF3-F766-46E1-AE0E-47B4EBE03F79}" sibTransId="{1F838204-9320-44B9-85CD-7955CCDC3B4E}"/>
    <dgm:cxn modelId="{DCEE237E-2035-4308-B039-B9F7E5499380}" type="presParOf" srcId="{F7190053-18BF-4FCF-9726-B661A4ED52D8}" destId="{BC541066-3811-46D7-8085-FDFCF1ECFCD7}" srcOrd="0" destOrd="0" presId="urn:microsoft.com/office/officeart/2008/layout/VerticalCurvedList"/>
    <dgm:cxn modelId="{8AD10418-E6BC-44CA-AB67-FD294BF20F1D}" type="presParOf" srcId="{BC541066-3811-46D7-8085-FDFCF1ECFCD7}" destId="{AEE2F415-3FEC-4FB9-853D-C736AD7CFEB7}" srcOrd="0" destOrd="0" presId="urn:microsoft.com/office/officeart/2008/layout/VerticalCurvedList"/>
    <dgm:cxn modelId="{F96C287A-EDB8-46C7-A662-BF5DCFFFBBE4}" type="presParOf" srcId="{AEE2F415-3FEC-4FB9-853D-C736AD7CFEB7}" destId="{92158526-6E41-43D9-9854-1B0CA63D4CE2}" srcOrd="0" destOrd="0" presId="urn:microsoft.com/office/officeart/2008/layout/VerticalCurvedList"/>
    <dgm:cxn modelId="{4200B8CE-2B7E-4DCE-969F-AA63D99D7FFD}" type="presParOf" srcId="{AEE2F415-3FEC-4FB9-853D-C736AD7CFEB7}" destId="{E953D43C-F20B-428B-88EC-5F44656C3CE0}" srcOrd="1" destOrd="0" presId="urn:microsoft.com/office/officeart/2008/layout/VerticalCurvedList"/>
    <dgm:cxn modelId="{46C56154-43EA-4CA6-963B-C75C93D6B4AD}" type="presParOf" srcId="{AEE2F415-3FEC-4FB9-853D-C736AD7CFEB7}" destId="{4F86BD17-752E-495C-BDB0-BAE927C671A3}" srcOrd="2" destOrd="0" presId="urn:microsoft.com/office/officeart/2008/layout/VerticalCurvedList"/>
    <dgm:cxn modelId="{F82B02CE-20DB-4644-860D-750F25C0704A}" type="presParOf" srcId="{AEE2F415-3FEC-4FB9-853D-C736AD7CFEB7}" destId="{2238B2D8-3B97-4D41-AE2C-2A6325AAC548}" srcOrd="3" destOrd="0" presId="urn:microsoft.com/office/officeart/2008/layout/VerticalCurvedList"/>
    <dgm:cxn modelId="{2CFDD1E9-2E0F-4512-93CE-355337BE2CD5}" type="presParOf" srcId="{BC541066-3811-46D7-8085-FDFCF1ECFCD7}" destId="{51A541DB-D2F2-48F0-A183-15270B12A9E6}" srcOrd="1" destOrd="0" presId="urn:microsoft.com/office/officeart/2008/layout/VerticalCurvedList"/>
    <dgm:cxn modelId="{66479BB8-F174-4084-A2BB-97789EAEF378}" type="presParOf" srcId="{BC541066-3811-46D7-8085-FDFCF1ECFCD7}" destId="{30A7488D-43CD-43E1-8078-670C5231E7D9}" srcOrd="2" destOrd="0" presId="urn:microsoft.com/office/officeart/2008/layout/VerticalCurvedList"/>
    <dgm:cxn modelId="{E2164B40-FA56-490C-986C-BD6E496BBD77}" type="presParOf" srcId="{30A7488D-43CD-43E1-8078-670C5231E7D9}" destId="{E42F537E-ACEA-45AA-8167-706AF96D85F9}" srcOrd="0" destOrd="0" presId="urn:microsoft.com/office/officeart/2008/layout/VerticalCurvedList"/>
    <dgm:cxn modelId="{D7DACCB2-D2F0-4E62-9023-9EF97E843E88}" type="presParOf" srcId="{BC541066-3811-46D7-8085-FDFCF1ECFCD7}" destId="{9E46C547-708F-4A9A-A9EC-C0496C2C8F97}" srcOrd="3" destOrd="0" presId="urn:microsoft.com/office/officeart/2008/layout/VerticalCurvedList"/>
    <dgm:cxn modelId="{43D8AB6A-84EB-4C1D-A856-0098EBF7C33D}" type="presParOf" srcId="{BC541066-3811-46D7-8085-FDFCF1ECFCD7}" destId="{7EE5963D-E41C-4177-BFCC-0C8CE8D17DD1}" srcOrd="4" destOrd="0" presId="urn:microsoft.com/office/officeart/2008/layout/VerticalCurvedList"/>
    <dgm:cxn modelId="{BB4B6BF8-A6D4-4ADC-9590-1A2980C5D45A}" type="presParOf" srcId="{7EE5963D-E41C-4177-BFCC-0C8CE8D17DD1}" destId="{96E427B7-8859-4E45-B5A1-552C8511A7EA}" srcOrd="0" destOrd="0" presId="urn:microsoft.com/office/officeart/2008/layout/VerticalCurvedList"/>
    <dgm:cxn modelId="{95C02461-4891-45CB-B240-744945B3157D}" type="presParOf" srcId="{BC541066-3811-46D7-8085-FDFCF1ECFCD7}" destId="{FEDE7B7D-461B-4ACA-AE38-4DAFC4BCC763}" srcOrd="5" destOrd="0" presId="urn:microsoft.com/office/officeart/2008/layout/VerticalCurvedList"/>
    <dgm:cxn modelId="{56CFA54B-5510-4CAC-8D69-B6215275C3BF}" type="presParOf" srcId="{BC541066-3811-46D7-8085-FDFCF1ECFCD7}" destId="{8A3BA7DC-21B3-4C1E-817E-C17D945C6DAA}" srcOrd="6" destOrd="0" presId="urn:microsoft.com/office/officeart/2008/layout/VerticalCurvedList"/>
    <dgm:cxn modelId="{462BEF13-D551-4866-9FEE-933A92A45CEC}" type="presParOf" srcId="{8A3BA7DC-21B3-4C1E-817E-C17D945C6DAA}" destId="{42FB1E2B-3C7F-48C8-A84E-727A8CD9CE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D8E7BE-9291-460A-8149-544E7CF2EE6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3AD8CB-D67C-4921-8889-08D76981B293}">
      <dgm:prSet phldrT="[Текст]"/>
      <dgm:spPr/>
      <dgm:t>
        <a:bodyPr/>
        <a:lstStyle/>
        <a:p>
          <a:r>
            <a:rPr lang="en-US" dirty="0"/>
            <a:t>PowerPoint</a:t>
          </a:r>
          <a:endParaRPr lang="ru-RU" dirty="0"/>
        </a:p>
      </dgm:t>
    </dgm:pt>
    <dgm:pt modelId="{67266D9F-30A4-4942-8553-DA25C400C586}" type="parTrans" cxnId="{1E360207-4D21-4069-90AB-C36CF8D418FF}">
      <dgm:prSet/>
      <dgm:spPr/>
      <dgm:t>
        <a:bodyPr/>
        <a:lstStyle/>
        <a:p>
          <a:endParaRPr lang="ru-RU"/>
        </a:p>
      </dgm:t>
    </dgm:pt>
    <dgm:pt modelId="{4782A019-7F3F-40DA-A281-331004615E03}" type="sibTrans" cxnId="{1E360207-4D21-4069-90AB-C36CF8D418FF}">
      <dgm:prSet/>
      <dgm:spPr/>
      <dgm:t>
        <a:bodyPr/>
        <a:lstStyle/>
        <a:p>
          <a:endParaRPr lang="ru-RU"/>
        </a:p>
      </dgm:t>
    </dgm:pt>
    <dgm:pt modelId="{37F2D1DF-825A-49E3-9640-3AA0D986158C}">
      <dgm:prSet phldrT="[Текст]"/>
      <dgm:spPr/>
      <dgm:t>
        <a:bodyPr/>
        <a:lstStyle/>
        <a:p>
          <a:r>
            <a:rPr lang="en-US" dirty="0" err="1"/>
            <a:t>Piktochart</a:t>
          </a:r>
          <a:endParaRPr lang="ru-RU" dirty="0"/>
        </a:p>
      </dgm:t>
    </dgm:pt>
    <dgm:pt modelId="{13D5BCA6-1AAB-44AE-AF0B-67B30B66562B}" type="parTrans" cxnId="{66169FC4-6A93-4FF3-8843-7AB54B873F83}">
      <dgm:prSet/>
      <dgm:spPr/>
      <dgm:t>
        <a:bodyPr/>
        <a:lstStyle/>
        <a:p>
          <a:endParaRPr lang="ru-RU"/>
        </a:p>
      </dgm:t>
    </dgm:pt>
    <dgm:pt modelId="{8D2C1C3E-7ADB-434A-877C-947A34B00839}" type="sibTrans" cxnId="{66169FC4-6A93-4FF3-8843-7AB54B873F83}">
      <dgm:prSet/>
      <dgm:spPr/>
      <dgm:t>
        <a:bodyPr/>
        <a:lstStyle/>
        <a:p>
          <a:endParaRPr lang="ru-RU"/>
        </a:p>
      </dgm:t>
    </dgm:pt>
    <dgm:pt modelId="{55D3F1B1-87BF-4946-BC8D-425D12C05497}">
      <dgm:prSet phldrT="[Текст]"/>
      <dgm:spPr/>
      <dgm:t>
        <a:bodyPr/>
        <a:lstStyle/>
        <a:p>
          <a:r>
            <a:rPr lang="en-US" dirty="0" err="1"/>
            <a:t>AdobePhotoschop</a:t>
          </a:r>
          <a:endParaRPr lang="ru-RU" dirty="0"/>
        </a:p>
      </dgm:t>
    </dgm:pt>
    <dgm:pt modelId="{564FD720-7C37-4632-89AF-1AA810E0BF8B}" type="parTrans" cxnId="{C03116A7-D56D-49E1-A1B0-C78CF5AE1F27}">
      <dgm:prSet/>
      <dgm:spPr/>
      <dgm:t>
        <a:bodyPr/>
        <a:lstStyle/>
        <a:p>
          <a:endParaRPr lang="ru-RU"/>
        </a:p>
      </dgm:t>
    </dgm:pt>
    <dgm:pt modelId="{B622B5AB-B6E4-4A06-B47E-8002DECD9DE5}" type="sibTrans" cxnId="{C03116A7-D56D-49E1-A1B0-C78CF5AE1F27}">
      <dgm:prSet/>
      <dgm:spPr/>
      <dgm:t>
        <a:bodyPr/>
        <a:lstStyle/>
        <a:p>
          <a:endParaRPr lang="ru-RU"/>
        </a:p>
      </dgm:t>
    </dgm:pt>
    <dgm:pt modelId="{F77C0E3C-81AE-4A4D-8920-841A59DAD70B}" type="pres">
      <dgm:prSet presAssocID="{05D8E7BE-9291-460A-8149-544E7CF2EE6A}" presName="diagram" presStyleCnt="0">
        <dgm:presLayoutVars>
          <dgm:dir/>
          <dgm:resizeHandles val="exact"/>
        </dgm:presLayoutVars>
      </dgm:prSet>
      <dgm:spPr/>
    </dgm:pt>
    <dgm:pt modelId="{31CF84E4-1504-4965-A080-F6548C4B8BE0}" type="pres">
      <dgm:prSet presAssocID="{6D3AD8CB-D67C-4921-8889-08D76981B293}" presName="node" presStyleLbl="node1" presStyleIdx="0" presStyleCnt="3">
        <dgm:presLayoutVars>
          <dgm:bulletEnabled val="1"/>
        </dgm:presLayoutVars>
      </dgm:prSet>
      <dgm:spPr/>
    </dgm:pt>
    <dgm:pt modelId="{ACB30BF7-7EF3-4638-BF66-F5A3FCE22585}" type="pres">
      <dgm:prSet presAssocID="{4782A019-7F3F-40DA-A281-331004615E03}" presName="sibTrans" presStyleCnt="0"/>
      <dgm:spPr/>
    </dgm:pt>
    <dgm:pt modelId="{1618A620-7EA5-4DF5-A806-160BD820E4DC}" type="pres">
      <dgm:prSet presAssocID="{37F2D1DF-825A-49E3-9640-3AA0D986158C}" presName="node" presStyleLbl="node1" presStyleIdx="1" presStyleCnt="3">
        <dgm:presLayoutVars>
          <dgm:bulletEnabled val="1"/>
        </dgm:presLayoutVars>
      </dgm:prSet>
      <dgm:spPr/>
    </dgm:pt>
    <dgm:pt modelId="{699EF170-AD3D-4AED-8AF1-E898C7573542}" type="pres">
      <dgm:prSet presAssocID="{8D2C1C3E-7ADB-434A-877C-947A34B00839}" presName="sibTrans" presStyleCnt="0"/>
      <dgm:spPr/>
    </dgm:pt>
    <dgm:pt modelId="{96863E31-CAD3-40B0-9AD0-FA108680937E}" type="pres">
      <dgm:prSet presAssocID="{55D3F1B1-87BF-4946-BC8D-425D12C05497}" presName="node" presStyleLbl="node1" presStyleIdx="2" presStyleCnt="3">
        <dgm:presLayoutVars>
          <dgm:bulletEnabled val="1"/>
        </dgm:presLayoutVars>
      </dgm:prSet>
      <dgm:spPr/>
    </dgm:pt>
  </dgm:ptLst>
  <dgm:cxnLst>
    <dgm:cxn modelId="{1E360207-4D21-4069-90AB-C36CF8D418FF}" srcId="{05D8E7BE-9291-460A-8149-544E7CF2EE6A}" destId="{6D3AD8CB-D67C-4921-8889-08D76981B293}" srcOrd="0" destOrd="0" parTransId="{67266D9F-30A4-4942-8553-DA25C400C586}" sibTransId="{4782A019-7F3F-40DA-A281-331004615E03}"/>
    <dgm:cxn modelId="{F0A1739E-C2BD-46CC-BC76-9F0F90D67508}" type="presOf" srcId="{05D8E7BE-9291-460A-8149-544E7CF2EE6A}" destId="{F77C0E3C-81AE-4A4D-8920-841A59DAD70B}" srcOrd="0" destOrd="0" presId="urn:microsoft.com/office/officeart/2005/8/layout/default"/>
    <dgm:cxn modelId="{C03116A7-D56D-49E1-A1B0-C78CF5AE1F27}" srcId="{05D8E7BE-9291-460A-8149-544E7CF2EE6A}" destId="{55D3F1B1-87BF-4946-BC8D-425D12C05497}" srcOrd="2" destOrd="0" parTransId="{564FD720-7C37-4632-89AF-1AA810E0BF8B}" sibTransId="{B622B5AB-B6E4-4A06-B47E-8002DECD9DE5}"/>
    <dgm:cxn modelId="{601076AA-0AEA-4C53-B2AF-02FB2B63BF66}" type="presOf" srcId="{37F2D1DF-825A-49E3-9640-3AA0D986158C}" destId="{1618A620-7EA5-4DF5-A806-160BD820E4DC}" srcOrd="0" destOrd="0" presId="urn:microsoft.com/office/officeart/2005/8/layout/default"/>
    <dgm:cxn modelId="{607822BA-4F71-4F82-97B8-AD3F920CA90C}" type="presOf" srcId="{6D3AD8CB-D67C-4921-8889-08D76981B293}" destId="{31CF84E4-1504-4965-A080-F6548C4B8BE0}" srcOrd="0" destOrd="0" presId="urn:microsoft.com/office/officeart/2005/8/layout/default"/>
    <dgm:cxn modelId="{66169FC4-6A93-4FF3-8843-7AB54B873F83}" srcId="{05D8E7BE-9291-460A-8149-544E7CF2EE6A}" destId="{37F2D1DF-825A-49E3-9640-3AA0D986158C}" srcOrd="1" destOrd="0" parTransId="{13D5BCA6-1AAB-44AE-AF0B-67B30B66562B}" sibTransId="{8D2C1C3E-7ADB-434A-877C-947A34B00839}"/>
    <dgm:cxn modelId="{B36C43D7-C425-4759-8E75-F984D8707FF0}" type="presOf" srcId="{55D3F1B1-87BF-4946-BC8D-425D12C05497}" destId="{96863E31-CAD3-40B0-9AD0-FA108680937E}" srcOrd="0" destOrd="0" presId="urn:microsoft.com/office/officeart/2005/8/layout/default"/>
    <dgm:cxn modelId="{01E653C7-00E6-48E9-9A3C-A0EE66CFEB2C}" type="presParOf" srcId="{F77C0E3C-81AE-4A4D-8920-841A59DAD70B}" destId="{31CF84E4-1504-4965-A080-F6548C4B8BE0}" srcOrd="0" destOrd="0" presId="urn:microsoft.com/office/officeart/2005/8/layout/default"/>
    <dgm:cxn modelId="{3F5C76D6-F574-4FBB-82DE-903EFF2672FA}" type="presParOf" srcId="{F77C0E3C-81AE-4A4D-8920-841A59DAD70B}" destId="{ACB30BF7-7EF3-4638-BF66-F5A3FCE22585}" srcOrd="1" destOrd="0" presId="urn:microsoft.com/office/officeart/2005/8/layout/default"/>
    <dgm:cxn modelId="{E21E86CB-786F-4963-9B1D-204067EBE5B1}" type="presParOf" srcId="{F77C0E3C-81AE-4A4D-8920-841A59DAD70B}" destId="{1618A620-7EA5-4DF5-A806-160BD820E4DC}" srcOrd="2" destOrd="0" presId="urn:microsoft.com/office/officeart/2005/8/layout/default"/>
    <dgm:cxn modelId="{CD1300E9-5408-48EF-AECC-1DE5802B05AA}" type="presParOf" srcId="{F77C0E3C-81AE-4A4D-8920-841A59DAD70B}" destId="{699EF170-AD3D-4AED-8AF1-E898C7573542}" srcOrd="3" destOrd="0" presId="urn:microsoft.com/office/officeart/2005/8/layout/default"/>
    <dgm:cxn modelId="{E7CFB19F-BE76-4D4B-B937-6A3B9F41F65B}" type="presParOf" srcId="{F77C0E3C-81AE-4A4D-8920-841A59DAD70B}" destId="{96863E31-CAD3-40B0-9AD0-FA108680937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67E0D-75C8-4151-A66B-94D3826E6EEA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зазначення територіального відділення (області);</a:t>
          </a:r>
        </a:p>
      </dsp:txBody>
      <dsp:txXfrm rot="10800000">
        <a:off x="1914524" y="1693"/>
        <a:ext cx="5128578" cy="1106169"/>
      </dsp:txXfrm>
    </dsp:sp>
    <dsp:sp modelId="{DB6558FC-BE7F-4E1C-9833-A3CEAD1385AB}">
      <dsp:nvSpPr>
        <dsp:cNvPr id="0" name=""/>
        <dsp:cNvSpPr/>
      </dsp:nvSpPr>
      <dsp:spPr>
        <a:xfrm>
          <a:off x="1074388" y="0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DACCF-C2C2-4A8B-BF39-659AF10C7573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заголовок (назву проєкту, що збігається з назвою дослідницької роботи)</a:t>
          </a:r>
        </a:p>
      </dsp:txBody>
      <dsp:txXfrm rot="10800000">
        <a:off x="1914524" y="1438063"/>
        <a:ext cx="5128578" cy="1106169"/>
      </dsp:txXfrm>
    </dsp:sp>
    <dsp:sp modelId="{77F2BDC0-C844-4033-AE22-BF211D42B62C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F84F2-BBD9-45E2-BE01-C0A67A2FDB27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інформацію про автора (прізвище, ім’я, по батькові; повна назва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закладу освіти; клас; населений пункт; прізвище, ім’я, по батькові та посада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наукового керівника);</a:t>
          </a:r>
        </a:p>
      </dsp:txBody>
      <dsp:txXfrm rot="10800000">
        <a:off x="1914524" y="2874433"/>
        <a:ext cx="5128578" cy="1106169"/>
      </dsp:txXfrm>
    </dsp:sp>
    <dsp:sp modelId="{D7A610C9-92DD-47C4-A6D7-8FFF515E0798}">
      <dsp:nvSpPr>
        <dsp:cNvPr id="0" name=""/>
        <dsp:cNvSpPr/>
      </dsp:nvSpPr>
      <dsp:spPr>
        <a:xfrm>
          <a:off x="1084897" y="287443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94CF5-765A-483A-A04C-13A8A0E99931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короткий зміст проєкту (мета і завдання проєкту, матеріали та методи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його виконання, об’єкт, предмет, результати і висновки).</a:t>
          </a:r>
        </a:p>
      </dsp:txBody>
      <dsp:txXfrm rot="10800000">
        <a:off x="1914524" y="4310803"/>
        <a:ext cx="5128578" cy="1106169"/>
      </dsp:txXfrm>
    </dsp:sp>
    <dsp:sp modelId="{BF803BB2-2E4C-417A-90E4-F2BEA37B0AAB}">
      <dsp:nvSpPr>
        <dsp:cNvPr id="0" name=""/>
        <dsp:cNvSpPr/>
      </dsp:nvSpPr>
      <dsp:spPr>
        <a:xfrm>
          <a:off x="1084897" y="4310803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94A9-01FE-4B3A-AF2D-EBFC6ADBE640}">
      <dsp:nvSpPr>
        <dsp:cNvPr id="0" name=""/>
        <dsp:cNvSpPr/>
      </dsp:nvSpPr>
      <dsp:spPr>
        <a:xfrm>
          <a:off x="2310" y="0"/>
          <a:ext cx="2421430" cy="4571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Цікавий контент</a:t>
          </a:r>
          <a:endParaRPr lang="ru-RU" sz="2600" kern="1200" dirty="0"/>
        </a:p>
      </dsp:txBody>
      <dsp:txXfrm>
        <a:off x="2310" y="1828799"/>
        <a:ext cx="2421430" cy="1828799"/>
      </dsp:txXfrm>
    </dsp:sp>
    <dsp:sp modelId="{3B8405CF-0C50-4E25-866D-FD00260CEF28}">
      <dsp:nvSpPr>
        <dsp:cNvPr id="0" name=""/>
        <dsp:cNvSpPr/>
      </dsp:nvSpPr>
      <dsp:spPr>
        <a:xfrm>
          <a:off x="451787" y="274319"/>
          <a:ext cx="1522475" cy="15224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A2453-18EF-4E6D-A9F2-370F2B867BE0}">
      <dsp:nvSpPr>
        <dsp:cNvPr id="0" name=""/>
        <dsp:cNvSpPr/>
      </dsp:nvSpPr>
      <dsp:spPr>
        <a:xfrm>
          <a:off x="2496384" y="0"/>
          <a:ext cx="2421430" cy="4571999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Візуалізація</a:t>
          </a:r>
          <a:endParaRPr lang="ru-RU" sz="2600" kern="1200" dirty="0"/>
        </a:p>
      </dsp:txBody>
      <dsp:txXfrm>
        <a:off x="2496384" y="1828799"/>
        <a:ext cx="2421430" cy="1828799"/>
      </dsp:txXfrm>
    </dsp:sp>
    <dsp:sp modelId="{4E33650E-8554-4C8C-AE01-51B941DDF1E3}">
      <dsp:nvSpPr>
        <dsp:cNvPr id="0" name=""/>
        <dsp:cNvSpPr/>
      </dsp:nvSpPr>
      <dsp:spPr>
        <a:xfrm>
          <a:off x="2945861" y="241495"/>
          <a:ext cx="1522475" cy="152247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A8980-EDBA-42F1-8762-BA79E3F654B7}">
      <dsp:nvSpPr>
        <dsp:cNvPr id="0" name=""/>
        <dsp:cNvSpPr/>
      </dsp:nvSpPr>
      <dsp:spPr>
        <a:xfrm>
          <a:off x="5010604" y="0"/>
          <a:ext cx="2421430" cy="4571999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Читабельність</a:t>
          </a:r>
          <a:endParaRPr lang="ru-RU" sz="2600" kern="1200" dirty="0"/>
        </a:p>
      </dsp:txBody>
      <dsp:txXfrm>
        <a:off x="5010604" y="1828799"/>
        <a:ext cx="2421430" cy="1828799"/>
      </dsp:txXfrm>
    </dsp:sp>
    <dsp:sp modelId="{22D25E4C-FFEE-4147-A594-C7F384918D9A}">
      <dsp:nvSpPr>
        <dsp:cNvPr id="0" name=""/>
        <dsp:cNvSpPr/>
      </dsp:nvSpPr>
      <dsp:spPr>
        <a:xfrm>
          <a:off x="5439935" y="274319"/>
          <a:ext cx="1522475" cy="15224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955F3-FA7B-494B-92E4-BAB3E6447987}">
      <dsp:nvSpPr>
        <dsp:cNvPr id="0" name=""/>
        <dsp:cNvSpPr/>
      </dsp:nvSpPr>
      <dsp:spPr>
        <a:xfrm>
          <a:off x="7484531" y="0"/>
          <a:ext cx="2421430" cy="457199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Мінімум тексту</a:t>
          </a:r>
          <a:endParaRPr lang="ru-RU" sz="2600" kern="1200" dirty="0"/>
        </a:p>
      </dsp:txBody>
      <dsp:txXfrm>
        <a:off x="7484531" y="1828799"/>
        <a:ext cx="2421430" cy="1828799"/>
      </dsp:txXfrm>
    </dsp:sp>
    <dsp:sp modelId="{15CEEA61-F4D5-4293-9D13-FB7595EABFB1}">
      <dsp:nvSpPr>
        <dsp:cNvPr id="0" name=""/>
        <dsp:cNvSpPr/>
      </dsp:nvSpPr>
      <dsp:spPr>
        <a:xfrm>
          <a:off x="7934009" y="274319"/>
          <a:ext cx="1522475" cy="152247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C76A2-5DC4-48C7-AFC1-89317A70B3C9}">
      <dsp:nvSpPr>
        <dsp:cNvPr id="0" name=""/>
        <dsp:cNvSpPr/>
      </dsp:nvSpPr>
      <dsp:spPr>
        <a:xfrm>
          <a:off x="396330" y="3657599"/>
          <a:ext cx="9115611" cy="685799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7F6D5-0CD8-40B8-9DB3-2852441E3DFE}">
      <dsp:nvSpPr>
        <dsp:cNvPr id="0" name=""/>
        <dsp:cNvSpPr/>
      </dsp:nvSpPr>
      <dsp:spPr>
        <a:xfrm>
          <a:off x="0" y="212858"/>
          <a:ext cx="8128000" cy="14285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Рекомендований розмір заголовка – не менше 100 пунктів типографських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37" y="282595"/>
        <a:ext cx="7988526" cy="1289096"/>
      </dsp:txXfrm>
    </dsp:sp>
    <dsp:sp modelId="{248637C6-542A-433F-8732-21D28BF954CC}">
      <dsp:nvSpPr>
        <dsp:cNvPr id="0" name=""/>
        <dsp:cNvSpPr/>
      </dsp:nvSpPr>
      <dsp:spPr>
        <a:xfrm>
          <a:off x="0" y="3990097"/>
          <a:ext cx="8128000" cy="142857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Міжрядковий</a:t>
          </a:r>
          <a:r>
            <a:rPr lang="uk-UA" sz="3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інтервал 1,5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37" y="4059834"/>
        <a:ext cx="7988526" cy="1289096"/>
      </dsp:txXfrm>
    </dsp:sp>
    <dsp:sp modelId="{D0F6D1BB-3DEF-4B58-8F55-07D62DD3331C}">
      <dsp:nvSpPr>
        <dsp:cNvPr id="0" name=""/>
        <dsp:cNvSpPr/>
      </dsp:nvSpPr>
      <dsp:spPr>
        <a:xfrm>
          <a:off x="0" y="1995048"/>
          <a:ext cx="8128000" cy="142857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Розмір тексту – не менше 20 пунктів типографських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37" y="2064785"/>
        <a:ext cx="7988526" cy="1289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D43C-F20B-428B-88EC-5F44656C3CE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541DB-D2F2-48F0-A183-15270B12A9E6}">
      <dsp:nvSpPr>
        <dsp:cNvPr id="0" name=""/>
        <dsp:cNvSpPr/>
      </dsp:nvSpPr>
      <dsp:spPr>
        <a:xfrm>
          <a:off x="752110" y="541866"/>
          <a:ext cx="7809111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Рисунки мають бути чіткі, з підписами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541866"/>
        <a:ext cx="7809111" cy="1083733"/>
      </dsp:txXfrm>
    </dsp:sp>
    <dsp:sp modelId="{E42F537E-ACEA-45AA-8167-706AF96D85F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6C547-708F-4A9A-A9EC-C0496C2C8F97}">
      <dsp:nvSpPr>
        <dsp:cNvPr id="0" name=""/>
        <dsp:cNvSpPr/>
      </dsp:nvSpPr>
      <dsp:spPr>
        <a:xfrm>
          <a:off x="1146048" y="2167466"/>
          <a:ext cx="7415174" cy="108373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Умовні позначення на них мають бути розшифровані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7415174" cy="1083733"/>
      </dsp:txXfrm>
    </dsp:sp>
    <dsp:sp modelId="{96E427B7-8859-4E45-B5A1-552C8511A7E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E7B7D-461B-4ACA-AE38-4DAFC4BCC763}">
      <dsp:nvSpPr>
        <dsp:cNvPr id="0" name=""/>
        <dsp:cNvSpPr/>
      </dsp:nvSpPr>
      <dsp:spPr>
        <a:xfrm>
          <a:off x="752110" y="3793066"/>
          <a:ext cx="7809111" cy="108373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Речення тексту необхідно робити короткими, конкретними, однозначними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7809111" cy="1083733"/>
      </dsp:txXfrm>
    </dsp:sp>
    <dsp:sp modelId="{42FB1E2B-3C7F-48C8-A84E-727A8CD9CE1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F84E4-1504-4965-A080-F6548C4B8BE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PowerPoint</a:t>
          </a:r>
          <a:endParaRPr lang="ru-RU" sz="3700" kern="1200" dirty="0"/>
        </a:p>
      </dsp:txBody>
      <dsp:txXfrm>
        <a:off x="992" y="194138"/>
        <a:ext cx="3869531" cy="2321718"/>
      </dsp:txXfrm>
    </dsp:sp>
    <dsp:sp modelId="{1618A620-7EA5-4DF5-A806-160BD820E4DC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Piktochart</a:t>
          </a:r>
          <a:endParaRPr lang="ru-RU" sz="3700" kern="1200" dirty="0"/>
        </a:p>
      </dsp:txBody>
      <dsp:txXfrm>
        <a:off x="4257476" y="194138"/>
        <a:ext cx="3869531" cy="2321718"/>
      </dsp:txXfrm>
    </dsp:sp>
    <dsp:sp modelId="{96863E31-CAD3-40B0-9AD0-FA108680937E}">
      <dsp:nvSpPr>
        <dsp:cNvPr id="0" name=""/>
        <dsp:cNvSpPr/>
      </dsp:nvSpPr>
      <dsp:spPr>
        <a:xfrm>
          <a:off x="2129234" y="2902810"/>
          <a:ext cx="3869531" cy="232171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AdobePhotoschop</a:t>
          </a:r>
          <a:endParaRPr lang="ru-RU" sz="3700" kern="1200" dirty="0"/>
        </a:p>
      </dsp:txBody>
      <dsp:txXfrm>
        <a:off x="2129234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23E8-5EBB-418A-939D-37B295EC09BC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2B0E-E2B1-4CBA-9D42-68481E4E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02B0E-E2B1-4CBA-9D42-68481E4E01A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1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2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9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1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3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2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8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0D13-1D26-4128-9ABB-F47BDAC4667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DE17-C418-474E-A0CE-EB5B3DC8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D8C2C-AFF1-4AA0-AA4F-889771078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55044"/>
            <a:ext cx="12192000" cy="73130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/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7D2FAB-85F9-451A-86D4-763363E1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89317"/>
            <a:ext cx="9144000" cy="58357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Методичні рекомендації для участі 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I </a:t>
            </a:r>
            <a:r>
              <a:rPr lang="uk-UA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етапі  Всеукраїнського Конкурсу-захисту учнів-членів Малої академії наук України</a:t>
            </a:r>
          </a:p>
          <a:p>
            <a:endParaRPr lang="uk-UA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Додаток 1 до випускної роботи</a:t>
            </a:r>
          </a:p>
          <a:p>
            <a:pPr algn="r"/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</a:t>
            </a:r>
            <a:r>
              <a:rPr lang="uk-UA" sz="18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Ількевич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В.М.</a:t>
            </a:r>
          </a:p>
          <a:p>
            <a:pPr algn="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«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STEM-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освіта науково-дослідницького</a:t>
            </a:r>
          </a:p>
          <a:p>
            <a:pPr algn="r"/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напряму в позашкільному закладі</a:t>
            </a:r>
          </a:p>
          <a:p>
            <a:pPr algn="r"/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в умовах воєнного стану»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FCB87E-7F78-46AA-BD57-79C075A75E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4632210"/>
            <a:ext cx="2613264" cy="18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427653" y="1087273"/>
            <a:ext cx="1133669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ЖУРІ КОНКУРСУ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проєктів учасників;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матеріалів Конкурсу.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проєктів,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Конкурсу.</a:t>
            </a: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1832255" y="541090"/>
            <a:ext cx="774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Умови визначення результатів Конкурсу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1166326" y="2071397"/>
            <a:ext cx="8920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Переможці I, II та III етапів Конкурсу визначаються в кожній науковій секції окремо за сумою балів, набраних учасниками в усіх розділах програми.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06712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1757894" y="336738"/>
            <a:ext cx="774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Умови визначення результатів Конкурсу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461976" y="1731058"/>
            <a:ext cx="10898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Максимальна сума балів, яку може набрати учасник за участь у всіх розділах програми Конкурсу, становить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100 балів.</a:t>
            </a: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Перше місце може визначатися, якщо учасник набрав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85 і більше балів.</a:t>
            </a: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Друге місце може визначатися, якщо учасник набрав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80 і більше балів.</a:t>
            </a:r>
          </a:p>
          <a:p>
            <a:pPr algn="ctr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Третє місце може визначатися, якщо учасник набрав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75 і більше балів.</a:t>
            </a: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рівності сум балів декількох учасників місця визначаються </a:t>
            </a:r>
          </a:p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 урахуванням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підсумків постерного захисту.</a:t>
            </a:r>
          </a:p>
        </p:txBody>
      </p:sp>
      <p:pic>
        <p:nvPicPr>
          <p:cNvPr id="6" name="Рисунок 5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ADD77E11-669B-4044-9A3A-F40035972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064" y="2724539"/>
            <a:ext cx="704461" cy="704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7B8C08-C216-4927-A64C-80FEE7C6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38" y="4218992"/>
            <a:ext cx="701101" cy="7071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97D4EC-F0FA-4CD0-BE05-0B8F1724B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24" y="3454951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2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289725" y="541090"/>
            <a:ext cx="68315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написання, оформлення </a:t>
            </a:r>
          </a:p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 робіт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513184" y="2071397"/>
            <a:ext cx="10608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Конкурс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подаються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дослідницькі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роботи 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проблемно-</a:t>
            </a:r>
            <a:r>
              <a:rPr lang="ru-RU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пошукового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відображають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методологію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результати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власного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дослідницького</a:t>
            </a: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проєкту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відповідають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віковим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інтересам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пізнавальним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можливостям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учасників Конкурсу.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60319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289725" y="541090"/>
            <a:ext cx="68315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написання, оформлення </a:t>
            </a:r>
          </a:p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 робіт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307626" y="2159398"/>
            <a:ext cx="11884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Проєкт має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ґрунтуватись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певних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науковій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експериментальній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базах,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містити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особисто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проведених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дослідів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спостережень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пошукової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аналізу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узагальнення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відображати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власну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позицію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дослідника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76926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289725" y="541090"/>
            <a:ext cx="68315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написання, оформлення </a:t>
            </a:r>
          </a:p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 робіт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307626" y="2159398"/>
            <a:ext cx="11884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У проєкті мають бути чітко визначені: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об’єкт і предмет дослідження,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завдання,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 дослідження,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відмінність та перевага запропонованих підходів і результатів.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3274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289725" y="541090"/>
            <a:ext cx="68315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написання, оформлення </a:t>
            </a:r>
          </a:p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 робіт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307626" y="2159398"/>
            <a:ext cx="11884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роботи мають бути додані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відгуки наукового керівника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та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рецензія фахівця у відповідній галузі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(досвідченого педагогічного, наукового чи науково-педагогічного працівника).</a:t>
            </a:r>
          </a:p>
          <a:p>
            <a:pPr algn="just"/>
            <a:endParaRPr lang="uk-UA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Достовірність наведених у проєкті результатів підтверджується у відгуку науковим керівником.</a:t>
            </a:r>
          </a:p>
        </p:txBody>
      </p:sp>
    </p:spTree>
    <p:extLst>
      <p:ext uri="{BB962C8B-B14F-4D97-AF65-F5344CB8AC3E}">
        <p14:creationId xmlns:p14="http://schemas.microsoft.com/office/powerpoint/2010/main" val="419389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289725" y="541090"/>
            <a:ext cx="68315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написання, оформлення </a:t>
            </a:r>
          </a:p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 робіт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307626" y="2159398"/>
            <a:ext cx="118843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розгляду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приймаються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проєкти (роботи):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тема та зміст яких не відповідають профілю наукової секції;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які були представлені в попередні роки та не мають суттєвого доопрацювання;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які містять плагіат або інші випадки порушення академічної доброчесності;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без самостійного дослідження, опрацювання джерел і власних висновків з обраної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3493154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244493" y="541090"/>
            <a:ext cx="6922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складові структури роботи: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307626" y="1300152"/>
            <a:ext cx="118843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титульний аркуш;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анотація;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зміст;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перелік умовних позначень, символів, скорочень, термінів (за необхідності);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вступ;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основна частина;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висновки;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використаних джерел;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додатки (за необхідності).</a:t>
            </a:r>
          </a:p>
        </p:txBody>
      </p:sp>
    </p:spTree>
    <p:extLst>
      <p:ext uri="{BB962C8B-B14F-4D97-AF65-F5344CB8AC3E}">
        <p14:creationId xmlns:p14="http://schemas.microsoft.com/office/powerpoint/2010/main" val="274105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1927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898967" y="541090"/>
            <a:ext cx="5613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оформлення роботи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242312" y="1738691"/>
            <a:ext cx="11884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друкується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шрифтом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текстового редактора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Office)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на одному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формату А4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 рядків на сторінці).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мм, праве -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мм.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роботи складає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 (для гуманітарних напрямів - 20-25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друкованих сторінок. </a:t>
            </a:r>
          </a:p>
        </p:txBody>
      </p:sp>
    </p:spTree>
    <p:extLst>
      <p:ext uri="{BB962C8B-B14F-4D97-AF65-F5344CB8AC3E}">
        <p14:creationId xmlns:p14="http://schemas.microsoft.com/office/powerpoint/2010/main" val="383112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9206DE-0678-4E1A-9BC0-9963170C2462}"/>
              </a:ext>
            </a:extLst>
          </p:cNvPr>
          <p:cNvSpPr/>
          <p:nvPr/>
        </p:nvSpPr>
        <p:spPr>
          <a:xfrm>
            <a:off x="304105" y="233466"/>
            <a:ext cx="9661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АПРЯМИ ПОЗАШКІЛЬНОЇ ОСВІТИ:</a:t>
            </a:r>
            <a:endParaRPr lang="ru-RU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754AC1-997D-45C5-BFD3-36A6748F84B0}"/>
              </a:ext>
            </a:extLst>
          </p:cNvPr>
          <p:cNvSpPr/>
          <p:nvPr/>
        </p:nvSpPr>
        <p:spPr>
          <a:xfrm>
            <a:off x="1343609" y="1706662"/>
            <a:ext cx="8697799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колого-натуралістичний</a:t>
            </a:r>
            <a:r>
              <a:rPr lang="ru-RU" sz="36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уристсько-краєзнавчий</a:t>
            </a:r>
            <a:endParaRPr lang="ru-RU" sz="3600" b="0" cap="none" spc="0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ійськово-патріотичний</a:t>
            </a:r>
            <a:endParaRPr lang="ru-RU" sz="3600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удожньо-естетичний</a:t>
            </a:r>
            <a:endParaRPr lang="ru-RU" sz="3600" b="0" cap="none" spc="0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уманітарний</a:t>
            </a:r>
            <a:endParaRPr lang="ru-RU" sz="3600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ауково-технічний</a:t>
            </a:r>
            <a:endParaRPr lang="ru-RU" sz="3600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0" cap="none" spc="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ізкультурно-спортивний</a:t>
            </a:r>
            <a:endParaRPr lang="ru-RU" sz="3600" b="0" cap="none" spc="0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4000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ослідницько-еспериментальний</a:t>
            </a:r>
            <a:endParaRPr lang="ru-RU" sz="3600" b="1" cap="none" spc="0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898967" y="541090"/>
            <a:ext cx="5613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оформлення роботи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153813" y="1854169"/>
            <a:ext cx="11884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не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анотація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список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рисунки,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роботи має бути написаний без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пунктуаційних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7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7486" y="111968"/>
            <a:ext cx="1840072" cy="130084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880306" y="242583"/>
            <a:ext cx="5613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оформлення роботи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FF688-41B5-493D-9226-DA5552E6C2D8}"/>
              </a:ext>
            </a:extLst>
          </p:cNvPr>
          <p:cNvSpPr txBox="1"/>
          <p:nvPr/>
        </p:nvSpPr>
        <p:spPr>
          <a:xfrm>
            <a:off x="397964" y="1412817"/>
            <a:ext cx="11884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написання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роботи учасник має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посилатися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висновки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перевірити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наведені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відомості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Посилатися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слід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останні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публікацій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тексті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роботи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порядковим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номером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переліком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посилань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виділеним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квадратними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дужками,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«...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працях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[1-7]...».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тексті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зробити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конкретні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відомості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цитата наводиться в лапках,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посилання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береться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квадратні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дужки із зазначенням порядкового номера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 списку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сторінки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«…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набуття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оперування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фактами,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характеризують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явище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гіпотези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), яка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пояснює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те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явище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постановку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експерименту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доведення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висунутої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[8, с. 37]».</a:t>
            </a:r>
          </a:p>
        </p:txBody>
      </p:sp>
    </p:spTree>
    <p:extLst>
      <p:ext uri="{BB962C8B-B14F-4D97-AF65-F5344CB8AC3E}">
        <p14:creationId xmlns:p14="http://schemas.microsoft.com/office/powerpoint/2010/main" val="338315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5310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4335" y="149291"/>
            <a:ext cx="1840072" cy="130084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 rot="16200000">
            <a:off x="-1166553" y="2985783"/>
            <a:ext cx="2942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журі</a:t>
            </a:r>
            <a:endParaRPr lang="ru-RU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D4D5D-F355-4F98-B296-07BE04EB9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0" t="22177" r="22398" b="8707"/>
          <a:stretch/>
        </p:blipFill>
        <p:spPr>
          <a:xfrm>
            <a:off x="1334269" y="41102"/>
            <a:ext cx="9523461" cy="67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Постерний захист </a:t>
            </a:r>
          </a:p>
          <a:p>
            <a:pPr algn="ctr"/>
            <a:r>
              <a:rPr lang="uk-U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нова та вагома складова </a:t>
            </a:r>
          </a:p>
          <a:p>
            <a:pPr algn="ctr"/>
            <a:r>
              <a:rPr lang="uk-U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конкурсу-захисту </a:t>
            </a:r>
          </a:p>
          <a:p>
            <a:pPr algn="ctr"/>
            <a:r>
              <a:rPr lang="uk-U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 робіт. </a:t>
            </a:r>
          </a:p>
        </p:txBody>
      </p:sp>
    </p:spTree>
    <p:extLst>
      <p:ext uri="{BB962C8B-B14F-4D97-AF65-F5344CB8AC3E}">
        <p14:creationId xmlns:p14="http://schemas.microsoft.com/office/powerpoint/2010/main" val="2795854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10" y="1039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Постерний захист - це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95802" y="956063"/>
            <a:ext cx="2964873" cy="223058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395D67D-B6C3-44D5-A8FF-D05B3F0C4B31}"/>
              </a:ext>
            </a:extLst>
          </p:cNvPr>
          <p:cNvGrpSpPr/>
          <p:nvPr/>
        </p:nvGrpSpPr>
        <p:grpSpPr>
          <a:xfrm>
            <a:off x="579347" y="766690"/>
            <a:ext cx="11339945" cy="5319929"/>
            <a:chOff x="623455" y="318871"/>
            <a:chExt cx="11339945" cy="5319929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8998527" y="318871"/>
              <a:ext cx="2964873" cy="2230582"/>
            </a:xfrm>
            <a:prstGeom prst="cloud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Выноска-облако 5"/>
            <p:cNvSpPr/>
            <p:nvPr/>
          </p:nvSpPr>
          <p:spPr>
            <a:xfrm>
              <a:off x="838200" y="3408218"/>
              <a:ext cx="2964873" cy="2230582"/>
            </a:xfrm>
            <a:prstGeom prst="cloud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Выноска-облако 6"/>
            <p:cNvSpPr/>
            <p:nvPr/>
          </p:nvSpPr>
          <p:spPr>
            <a:xfrm>
              <a:off x="4613563" y="3408218"/>
              <a:ext cx="2964873" cy="2230582"/>
            </a:xfrm>
            <a:prstGeom prst="cloud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ыноска-облако 7"/>
            <p:cNvSpPr/>
            <p:nvPr/>
          </p:nvSpPr>
          <p:spPr>
            <a:xfrm>
              <a:off x="8388926" y="3408218"/>
              <a:ext cx="2964873" cy="2230582"/>
            </a:xfrm>
            <a:prstGeom prst="cloud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320636" y="2438400"/>
              <a:ext cx="0" cy="83127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3924299" y="4523509"/>
              <a:ext cx="568037" cy="187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7699662" y="4504747"/>
              <a:ext cx="568037" cy="187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10764981" y="2714589"/>
              <a:ext cx="20782" cy="5284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3455" y="1027906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solidFill>
                    <a:schemeClr val="bg1"/>
                  </a:solidFill>
                </a:rPr>
                <a:t>Представлення: з використанням постера (плакату)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83666" y="462940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Наукового апарату дослідження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2127" y="4592926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Ходу та реалізації 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54419" y="4549666"/>
            <a:ext cx="194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 ході короткого повідомлення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87255" y="1425023"/>
            <a:ext cx="201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Та відповідей на запитання журі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4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280" t="12649" r="35832" b="15725"/>
          <a:stretch/>
        </p:blipFill>
        <p:spPr>
          <a:xfrm>
            <a:off x="7371184" y="42522"/>
            <a:ext cx="4599992" cy="664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9314" y="4927951"/>
            <a:ext cx="613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постер?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838200" y="1083740"/>
            <a:ext cx="5763491" cy="32415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3989" y="2174064"/>
            <a:ext cx="531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вертикально розміщений плакат формату А0, що формулюється українською мовою.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10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0643" y="612407"/>
            <a:ext cx="10250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Вагомість факторів оцінювання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905" t="37252" r="12630" b="19097"/>
          <a:stretch/>
        </p:blipFill>
        <p:spPr>
          <a:xfrm>
            <a:off x="838200" y="1963842"/>
            <a:ext cx="10205782" cy="407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599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443" t="27728" r="7275" b="15328"/>
          <a:stretch/>
        </p:blipFill>
        <p:spPr>
          <a:xfrm>
            <a:off x="684782" y="1440873"/>
            <a:ext cx="10822435" cy="4860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-1" y="3651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Вагомість критеріїв фактора «Постерний захист»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3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972" t="38165" r="6449" b="9942"/>
          <a:stretch/>
        </p:blipFill>
        <p:spPr>
          <a:xfrm>
            <a:off x="1496290" y="2380818"/>
            <a:ext cx="9573492" cy="379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2454" y="244138"/>
            <a:ext cx="11707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відмінності в захисті постера і наукової конференції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4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5444622-9608-4D89-A619-3F4CFA4B2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75813"/>
              </p:ext>
            </p:extLst>
          </p:nvPr>
        </p:nvGraphicFramePr>
        <p:xfrm>
          <a:off x="2032000" y="11223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99A982-CD72-4833-9F96-E37BAA0064DA}"/>
              </a:ext>
            </a:extLst>
          </p:cNvPr>
          <p:cNvSpPr txBox="1"/>
          <p:nvPr/>
        </p:nvSpPr>
        <p:spPr>
          <a:xfrm>
            <a:off x="3106387" y="97507"/>
            <a:ext cx="1159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має містити постер?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3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1496632" y="1854169"/>
            <a:ext cx="91987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Всеукраїнський конкурс-захист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науково-дослідницьких робіт учнів-членів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Малої академії наук України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</a:p>
          <a:p>
            <a:pPr algn="ctr"/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організовує  НЦ «МАНУ»</a:t>
            </a:r>
          </a:p>
          <a:p>
            <a:pPr algn="ctr"/>
            <a:r>
              <a:rPr lang="uk-UA" sz="3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(заклад позашкільної освіти національного рівня)   </a:t>
            </a: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21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34F8D1-A5D1-4A1B-B4E0-60DD91E33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1" t="16941" r="45993" b="21217"/>
          <a:stretch/>
        </p:blipFill>
        <p:spPr>
          <a:xfrm>
            <a:off x="2899611" y="50764"/>
            <a:ext cx="5672795" cy="679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721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6303AA-6824-4222-B254-AC10BC509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3" t="40999" r="8218" b="15717"/>
          <a:stretch/>
        </p:blipFill>
        <p:spPr>
          <a:xfrm>
            <a:off x="291997" y="2055813"/>
            <a:ext cx="11608005" cy="409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A6A4EF-A892-4FA5-B311-CD62280E92AC}"/>
              </a:ext>
            </a:extLst>
          </p:cNvPr>
          <p:cNvSpPr txBox="1"/>
          <p:nvPr/>
        </p:nvSpPr>
        <p:spPr>
          <a:xfrm>
            <a:off x="74644" y="97507"/>
            <a:ext cx="11905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кольори найдоречніше використовувати в постері?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32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CCC7B3D-B4C4-4115-AD9B-A4127D06C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586341"/>
              </p:ext>
            </p:extLst>
          </p:nvPr>
        </p:nvGraphicFramePr>
        <p:xfrm>
          <a:off x="1228299" y="1665027"/>
          <a:ext cx="9908273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7ED51F-7B69-44AA-A9B8-F2FFD3737941}"/>
              </a:ext>
            </a:extLst>
          </p:cNvPr>
          <p:cNvSpPr txBox="1"/>
          <p:nvPr/>
        </p:nvSpPr>
        <p:spPr>
          <a:xfrm>
            <a:off x="74644" y="97507"/>
            <a:ext cx="1190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зробити постер візуально цікавішим? 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DBF2435-D7E3-4864-9934-DA20B4CCC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009867"/>
              </p:ext>
            </p:extLst>
          </p:nvPr>
        </p:nvGraphicFramePr>
        <p:xfrm>
          <a:off x="318192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EE1A38-FB0D-43CC-BEA2-DA65689DE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1"/>
          <a:stretch/>
        </p:blipFill>
        <p:spPr>
          <a:xfrm>
            <a:off x="-251425" y="-374072"/>
            <a:ext cx="343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1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8706139-061B-4842-97B9-1D526A36A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73144"/>
              </p:ext>
            </p:extLst>
          </p:nvPr>
        </p:nvGraphicFramePr>
        <p:xfrm>
          <a:off x="2820616" y="719666"/>
          <a:ext cx="863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78C8DD-1198-4871-A45D-9C2DE8824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2" y="1431454"/>
            <a:ext cx="2638074" cy="47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9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20C2CAB-84B4-4935-B43F-780850D60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95176"/>
              </p:ext>
            </p:extLst>
          </p:nvPr>
        </p:nvGraphicFramePr>
        <p:xfrm>
          <a:off x="2032000" y="14485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AC39EB-C4F5-4D01-90B1-BAA1D1A91CA3}"/>
              </a:ext>
            </a:extLst>
          </p:cNvPr>
          <p:cNvSpPr txBox="1"/>
          <p:nvPr/>
        </p:nvSpPr>
        <p:spPr>
          <a:xfrm>
            <a:off x="74644" y="97507"/>
            <a:ext cx="11905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яких програм можна зробити постер? 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31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77B9BF-1165-4F73-8947-3B5EF260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38" y="242596"/>
            <a:ext cx="4850868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A8F75A-31A6-470B-BD27-555ABADEC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" y="0"/>
            <a:ext cx="4848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9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41ABCB-1089-422A-80F7-A2C5487B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151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FEE6D-CE39-4F0A-ACEB-39943CFF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0"/>
            <a:ext cx="4855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12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65DB8-D061-49A0-B8BB-7F076FE4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71" y="0"/>
            <a:ext cx="4847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4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20270" y="921398"/>
            <a:ext cx="1217173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обласному рівні всі заходи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дослідницько-експериментального напряму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позашкільної освіти організовує, координує,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методично супроводжує  заклад позашкільної освіти-</a:t>
            </a: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КОМУНАЛЬНИЙ ЗАКЛАД ПОЛТАВСЬКОЇ ОБЛАСНОЇ РАДИ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„ПОЛТАВСЬКА ОБЛАСНА МАЛА АКАДЕМІЯ НАУК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УЧНІВСЬКОЇ МОЛОДІ”</a:t>
            </a: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6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9206DE-0678-4E1A-9BC0-9963170C2462}"/>
              </a:ext>
            </a:extLst>
          </p:cNvPr>
          <p:cNvSpPr/>
          <p:nvPr/>
        </p:nvSpPr>
        <p:spPr>
          <a:xfrm>
            <a:off x="522513" y="233466"/>
            <a:ext cx="905622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дослідницько-експериментальним напрямом</a:t>
            </a:r>
          </a:p>
          <a:p>
            <a:pPr algn="ctr"/>
            <a:r>
              <a:rPr lang="uk-U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позашкільної освіти</a:t>
            </a:r>
          </a:p>
          <a:p>
            <a:pPr algn="ctr"/>
            <a:r>
              <a:rPr lang="uk-UA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 проводить десятки конкурсів, олімпіад інших заходів</a:t>
            </a:r>
            <a:endParaRPr lang="ru-RU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1583789" y="2967335"/>
            <a:ext cx="902445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організацію, координацію </a:t>
            </a:r>
          </a:p>
          <a:p>
            <a:pPr algn="ctr"/>
            <a:r>
              <a:rPr lang="uk-U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науково-методичний супровід </a:t>
            </a:r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 здійснює </a:t>
            </a:r>
          </a:p>
          <a:p>
            <a:pPr algn="ctr"/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профільний заклад позашкільної освіти</a:t>
            </a:r>
          </a:p>
          <a:p>
            <a:pPr algn="ctr"/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НЦ «МАНУ»  </a:t>
            </a: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2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068" y="1505630"/>
            <a:ext cx="5719864" cy="40436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3466420" y="386377"/>
            <a:ext cx="506542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рівні Глобинської ОТГ</a:t>
            </a: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9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3004" y="171352"/>
            <a:ext cx="2041949" cy="14435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1063691" y="386377"/>
            <a:ext cx="9685174" cy="7971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 таке Мала академія наук?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це назва наукового товариства учнів (НТУ)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Всеукраїнського рівня</a:t>
            </a: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ланка </a:t>
            </a:r>
            <a:r>
              <a:rPr lang="ru-RU" sz="3200" b="1" dirty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3200" b="1" dirty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3200" b="1" dirty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endParaRPr lang="ru-RU" sz="3200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4D51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Полтавське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обласне</a:t>
            </a:r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32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B325DD9E-3734-47DC-BD7B-B6DD6049FE16}"/>
              </a:ext>
            </a:extLst>
          </p:cNvPr>
          <p:cNvSpPr/>
          <p:nvPr/>
        </p:nvSpPr>
        <p:spPr>
          <a:xfrm>
            <a:off x="5561979" y="3428999"/>
            <a:ext cx="381621" cy="4805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C797ED91-06F7-4844-9A6D-05999E97F162}"/>
              </a:ext>
            </a:extLst>
          </p:cNvPr>
          <p:cNvSpPr/>
          <p:nvPr/>
        </p:nvSpPr>
        <p:spPr>
          <a:xfrm>
            <a:off x="5552648" y="4419157"/>
            <a:ext cx="381621" cy="4805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изогнутая влево 3">
            <a:extLst>
              <a:ext uri="{FF2B5EF4-FFF2-40B4-BE49-F238E27FC236}">
                <a16:creationId xmlns:a16="http://schemas.microsoft.com/office/drawing/2014/main" id="{ABC7F17C-0D5F-4FB5-95EB-CF789F74EF6B}"/>
              </a:ext>
            </a:extLst>
          </p:cNvPr>
          <p:cNvSpPr/>
          <p:nvPr/>
        </p:nvSpPr>
        <p:spPr>
          <a:xfrm rot="10043281">
            <a:off x="518891" y="1197893"/>
            <a:ext cx="1968496" cy="49704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4025" y="218005"/>
            <a:ext cx="2040926" cy="14428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629598" y="1489933"/>
            <a:ext cx="1066489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Назва наукового товариства «МАН»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послугувала назвою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профільним закладам позашкільної освіти,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 працюють за дослідницько-експериментальним напрямом позашкільної освіти</a:t>
            </a: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9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2E932-5E36-40B4-A7F5-D9780704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4294" y="111968"/>
            <a:ext cx="2613264" cy="1847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55A6B-0BFB-49B7-8183-F2A7EC5EE8AF}"/>
              </a:ext>
            </a:extLst>
          </p:cNvPr>
          <p:cNvSpPr/>
          <p:nvPr/>
        </p:nvSpPr>
        <p:spPr>
          <a:xfrm>
            <a:off x="1964954" y="869284"/>
            <a:ext cx="807548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Всеукраїнський конкурс-захист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науково-дослідницьких робіт учнів-членів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Малої академії наук України </a:t>
            </a:r>
          </a:p>
          <a:p>
            <a:pPr algn="ctr"/>
            <a:endParaRPr lang="uk-UA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Журі конкурсу: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Голова, члени журі, секретар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75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1176</Words>
  <Application>Microsoft Office PowerPoint</Application>
  <PresentationFormat>Широкоэкранный</PresentationFormat>
  <Paragraphs>182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Постерний захист - 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підготуватися до постерного захисту?</dc:title>
  <dc:creator>User</dc:creator>
  <cp:lastModifiedBy>Hlobine11</cp:lastModifiedBy>
  <cp:revision>59</cp:revision>
  <dcterms:created xsi:type="dcterms:W3CDTF">2020-12-03T19:38:03Z</dcterms:created>
  <dcterms:modified xsi:type="dcterms:W3CDTF">2024-05-22T10:49:35Z</dcterms:modified>
</cp:coreProperties>
</file>