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8" r:id="rId3"/>
    <p:sldId id="260" r:id="rId4"/>
    <p:sldId id="259" r:id="rId5"/>
    <p:sldId id="261" r:id="rId6"/>
    <p:sldId id="262" r:id="rId7"/>
    <p:sldId id="263" r:id="rId8"/>
    <p:sldId id="264" r:id="rId9"/>
    <p:sldId id="265" r:id="rId10"/>
    <p:sldId id="267" r:id="rId11"/>
    <p:sldId id="269" r:id="rId12"/>
    <p:sldId id="266" r:id="rId13"/>
    <p:sldId id="270" r:id="rId14"/>
    <p:sldId id="271" r:id="rId15"/>
    <p:sldId id="272" r:id="rId16"/>
    <p:sldId id="273" r:id="rId17"/>
    <p:sldId id="274" r:id="rId18"/>
    <p:sldId id="275" r:id="rId19"/>
    <p:sldId id="276" r:id="rId20"/>
    <p:sldId id="277" r:id="rId21"/>
    <p:sldId id="278" r:id="rId22"/>
    <p:sldId id="279" r:id="rId2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B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5/7/2024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527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5/7/2024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5058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5/7/2024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8869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5/7/2024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96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5/7/2024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58606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5/7/2024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8245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5/7/2024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4863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5/7/2024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8464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5/7/2024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7033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5/7/2024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718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5/7/2024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4220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5/7/2024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66305916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www.freepik.com/free-vector/illustration-gear-doodle-icon_2606116.htm#fromView=search&amp;page=1&amp;position=0&amp;uuid=6a5447ed-e3cc-4c42-aac3-4c96ebc6fdde"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freepik.com/free-vector/kid-playing-ipad-with-speech-bubble_24782837.htm#fromView=search&amp;page=1&amp;position=3&amp;uuid=f833e44c-1a7d-478c-846f-80868eeba063"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8.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freepik.com/free-vector/kid-playing-ipad-with-speech-bubble_24782837.htm#fromView=search&amp;page=1&amp;position=3&amp;uuid=f833e44c-1a7d-478c-846f-80868eeba063"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freepik.com/free-vector/cute-girl-studying-front-computer_21307011.htm#fromView=search&amp;page=1&amp;position=20&amp;uuid=9975b45d-35b3-42c3-b688-453f0b2adc80"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teach-inf.com.ua/load/6_klas_nush/6_klas_nush_2023/pidruchnik_informatika_6_klas_j_ja_rivkind_ta_in_2023_rik/199-1-0-3887"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freepik.com/free-vector/kid-playing-ipad-with-speech-bubble_24782837.htm#fromView=search&amp;page=1&amp;position=3&amp;uuid=f833e44c-1a7d-478c-846f-80868eeba063"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web of dots connected">
            <a:extLst>
              <a:ext uri="{FF2B5EF4-FFF2-40B4-BE49-F238E27FC236}">
                <a16:creationId xmlns:a16="http://schemas.microsoft.com/office/drawing/2014/main" id="{432D5BDB-D6F1-9EB8-48D6-C3FD29C67D4A}"/>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060983C2-71F2-1B5E-5402-3E2E5AB424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Заголовок 1">
            <a:extLst>
              <a:ext uri="{FF2B5EF4-FFF2-40B4-BE49-F238E27FC236}">
                <a16:creationId xmlns:a16="http://schemas.microsoft.com/office/drawing/2014/main" id="{E90FF1EA-BA2B-4CAF-9C2D-E614E367122A}"/>
              </a:ext>
            </a:extLst>
          </p:cNvPr>
          <p:cNvSpPr>
            <a:spLocks noGrp="1"/>
          </p:cNvSpPr>
          <p:nvPr>
            <p:ph type="ctrTitle"/>
          </p:nvPr>
        </p:nvSpPr>
        <p:spPr>
          <a:xfrm>
            <a:off x="7409515" y="845360"/>
            <a:ext cx="4682057" cy="3200400"/>
          </a:xfrm>
        </p:spPr>
        <p:txBody>
          <a:bodyPr anchor="b">
            <a:noAutofit/>
          </a:bodyPr>
          <a:lstStyle/>
          <a:p>
            <a:pPr algn="ctr"/>
            <a:r>
              <a:rPr lang="uk-UA" sz="6000" dirty="0">
                <a:ln>
                  <a:solidFill>
                    <a:schemeClr val="bg1"/>
                  </a:solidFill>
                </a:ln>
                <a:solidFill>
                  <a:srgbClr val="7DBE6E"/>
                </a:solidFill>
              </a:rPr>
              <a:t>Списки в текстових документах</a:t>
            </a:r>
          </a:p>
        </p:txBody>
      </p:sp>
      <p:sp>
        <p:nvSpPr>
          <p:cNvPr id="3" name="Підзаголовок 2">
            <a:extLst>
              <a:ext uri="{FF2B5EF4-FFF2-40B4-BE49-F238E27FC236}">
                <a16:creationId xmlns:a16="http://schemas.microsoft.com/office/drawing/2014/main" id="{57D20F95-4C7D-49ED-8553-BFDC6C8702CC}"/>
              </a:ext>
            </a:extLst>
          </p:cNvPr>
          <p:cNvSpPr>
            <a:spLocks noGrp="1"/>
          </p:cNvSpPr>
          <p:nvPr>
            <p:ph type="subTitle" idx="1"/>
          </p:nvPr>
        </p:nvSpPr>
        <p:spPr>
          <a:xfrm>
            <a:off x="6274398" y="5108100"/>
            <a:ext cx="5505145" cy="1207008"/>
          </a:xfrm>
        </p:spPr>
        <p:txBody>
          <a:bodyPr anchor="t">
            <a:normAutofit fontScale="92500" lnSpcReduction="20000"/>
          </a:bodyPr>
          <a:lstStyle/>
          <a:p>
            <a:pPr algn="ctr">
              <a:spcBef>
                <a:spcPts val="0"/>
              </a:spcBef>
            </a:pPr>
            <a:r>
              <a:rPr lang="uk-UA" sz="2000" b="1" dirty="0">
                <a:ln>
                  <a:solidFill>
                    <a:schemeClr val="bg1"/>
                  </a:solidFill>
                </a:ln>
                <a:solidFill>
                  <a:srgbClr val="7DBE6E"/>
                </a:solidFill>
              </a:rPr>
              <a:t>Підготував учитель інформатики </a:t>
            </a:r>
          </a:p>
          <a:p>
            <a:pPr algn="ctr">
              <a:spcBef>
                <a:spcPts val="0"/>
              </a:spcBef>
            </a:pPr>
            <a:r>
              <a:rPr lang="uk-UA" sz="2000" b="1" dirty="0" err="1">
                <a:ln>
                  <a:solidFill>
                    <a:schemeClr val="bg1"/>
                  </a:solidFill>
                </a:ln>
                <a:solidFill>
                  <a:srgbClr val="7DBE6E"/>
                </a:solidFill>
              </a:rPr>
              <a:t>Малютинської</a:t>
            </a:r>
            <a:r>
              <a:rPr lang="uk-UA" sz="2000" b="1" dirty="0">
                <a:ln>
                  <a:solidFill>
                    <a:schemeClr val="bg1"/>
                  </a:solidFill>
                </a:ln>
                <a:solidFill>
                  <a:srgbClr val="7DBE6E"/>
                </a:solidFill>
              </a:rPr>
              <a:t> філії </a:t>
            </a:r>
            <a:r>
              <a:rPr lang="uk-UA" sz="2000" b="1" dirty="0" err="1">
                <a:ln>
                  <a:solidFill>
                    <a:schemeClr val="bg1"/>
                  </a:solidFill>
                </a:ln>
                <a:solidFill>
                  <a:srgbClr val="7DBE6E"/>
                </a:solidFill>
              </a:rPr>
              <a:t>Теплівської</a:t>
            </a:r>
            <a:r>
              <a:rPr lang="uk-UA" sz="2000" b="1" dirty="0">
                <a:ln>
                  <a:solidFill>
                    <a:schemeClr val="bg1"/>
                  </a:solidFill>
                </a:ln>
                <a:solidFill>
                  <a:srgbClr val="7DBE6E"/>
                </a:solidFill>
              </a:rPr>
              <a:t> ЗШ І-ІІІ ступенів </a:t>
            </a:r>
          </a:p>
          <a:p>
            <a:pPr algn="ctr">
              <a:spcBef>
                <a:spcPts val="0"/>
              </a:spcBef>
            </a:pPr>
            <a:r>
              <a:rPr lang="uk-UA" sz="2000" b="1" dirty="0">
                <a:ln>
                  <a:solidFill>
                    <a:schemeClr val="bg1"/>
                  </a:solidFill>
                </a:ln>
                <a:solidFill>
                  <a:srgbClr val="7DBE6E"/>
                </a:solidFill>
              </a:rPr>
              <a:t>Дворник Олександр Іванович</a:t>
            </a:r>
          </a:p>
        </p:txBody>
      </p:sp>
      <p:sp>
        <p:nvSpPr>
          <p:cNvPr id="15" name="Rectangle 14">
            <a:extLst>
              <a:ext uri="{FF2B5EF4-FFF2-40B4-BE49-F238E27FC236}">
                <a16:creationId xmlns:a16="http://schemas.microsoft.com/office/drawing/2014/main" id="{2165A4AE-FFE9-B2D5-017C-17337DDB3F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0E701D1-A34F-CF86-7316-8761C7835E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id="{2148F15E-A3D7-47D7-8FAE-520B2DF8758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63893" y1="52100" x2="56947" y2="56704"/>
                        <a14:foregroundMark x1="56947" y1="56704" x2="57431" y2="64620"/>
                        <a14:foregroundMark x1="57431" y1="64620" x2="61591" y2="71688"/>
                        <a14:foregroundMark x1="61591" y1="71688" x2="68498" y2="75687"/>
                        <a14:foregroundMark x1="74515" y1="75952" x2="76737" y2="76050"/>
                        <a14:foregroundMark x1="68498" y1="75687" x2="72030" y2="75843"/>
                        <a14:foregroundMark x1="81426" y1="71703" x2="82835" y2="70396"/>
                        <a14:foregroundMark x1="76737" y1="76050" x2="79479" y2="73508"/>
                        <a14:foregroundMark x1="82835" y1="70396" x2="81947" y2="61430"/>
                        <a14:foregroundMark x1="81947" y1="61430" x2="76737" y2="54604"/>
                        <a14:foregroundMark x1="76737" y1="54604" x2="69225" y2="50485"/>
                        <a14:foregroundMark x1="69225" y1="50485" x2="63489" y2="50404"/>
                        <a14:backgroundMark x1="80170" y1="72617" x2="80170" y2="72617"/>
                        <a14:backgroundMark x1="73950" y1="76010" x2="75081" y2="78433"/>
                        <a14:backgroundMark x1="79321" y1="72334" x2="81583" y2="74031"/>
                        <a14:backgroundMark x1="80856" y1="72334" x2="81987" y2="73061"/>
                        <a14:backgroundMark x1="81422" y1="71769" x2="81422" y2="71769"/>
                        <a14:backgroundMark x1="72577" y1="75808" x2="74192" y2="75767"/>
                        <a14:backgroundMark x1="72254" y1="75969" x2="72334" y2="76777"/>
                        <a14:backgroundMark x1="72213" y1="75767" x2="72658" y2="76171"/>
                        <a14:backgroundMark x1="72011" y1="75929" x2="72375" y2="76373"/>
                        <a14:backgroundMark x1="71931" y1="76010" x2="72658" y2="75929"/>
                        <a14:backgroundMark x1="74677" y1="76010" x2="74960" y2="76333"/>
                        <a14:backgroundMark x1="74758" y1="75767" x2="75202" y2="76333"/>
                        <a14:backgroundMark x1="74152" y1="75889" x2="74475" y2="76817"/>
                        <a14:backgroundMark x1="74071" y1="75767" x2="72375" y2="76131"/>
                        <a14:backgroundMark x1="79321" y1="73546" x2="79160" y2="73344"/>
                        <a14:backgroundMark x1="81341" y1="71607" x2="81341" y2="71607"/>
                        <a14:backgroundMark x1="81462" y1="71607" x2="81300" y2="71931"/>
                        <a14:backgroundMark x1="79847" y1="73465" x2="79483" y2="73667"/>
                        <a14:backgroundMark x1="78998" y1="73546" x2="79806" y2="74919"/>
                        <a14:backgroundMark x1="74677" y1="76212" x2="73465" y2="76171"/>
                        <a14:backgroundMark x1="74354" y1="76050" x2="74313" y2="75848"/>
                        <a14:backgroundMark x1="73990" y1="75767" x2="74596" y2="76010"/>
                        <a14:backgroundMark x1="81664" y1="71729" x2="81058" y2="71809"/>
                        <a14:backgroundMark x1="81381" y1="71809" x2="81058" y2="71688"/>
                        <a14:backgroundMark x1="79321" y1="73667" x2="79806" y2="74394"/>
                        <a14:backgroundMark x1="81664" y1="71648" x2="81664" y2="71648"/>
                        <a14:backgroundMark x1="81664" y1="71648" x2="81664" y2="71648"/>
                        <a14:backgroundMark x1="81664" y1="71648" x2="81664" y2="71648"/>
                        <a14:backgroundMark x1="81664" y1="71648" x2="81664" y2="71648"/>
                      </a14:backgroundRemoval>
                    </a14:imgEffect>
                  </a14:imgLayer>
                </a14:imgProps>
              </a:ext>
              <a:ext uri="{28A0092B-C50C-407E-A947-70E740481C1C}">
                <a14:useLocalDpi xmlns:a14="http://schemas.microsoft.com/office/drawing/2010/main" val="0"/>
              </a:ext>
            </a:extLst>
          </a:blip>
          <a:stretch>
            <a:fillRect/>
          </a:stretch>
        </p:blipFill>
        <p:spPr>
          <a:xfrm>
            <a:off x="-621751" y="1084762"/>
            <a:ext cx="6274398" cy="6274398"/>
          </a:xfrm>
          <a:prstGeom prst="rect">
            <a:avLst/>
          </a:prstGeom>
        </p:spPr>
      </p:pic>
      <p:sp>
        <p:nvSpPr>
          <p:cNvPr id="7" name="TextBox 6">
            <a:extLst>
              <a:ext uri="{FF2B5EF4-FFF2-40B4-BE49-F238E27FC236}">
                <a16:creationId xmlns:a16="http://schemas.microsoft.com/office/drawing/2014/main" id="{B6945EF0-518F-4DFA-A8F1-A69129B33E16}"/>
              </a:ext>
            </a:extLst>
          </p:cNvPr>
          <p:cNvSpPr txBox="1"/>
          <p:nvPr/>
        </p:nvSpPr>
        <p:spPr>
          <a:xfrm>
            <a:off x="1237509" y="3269202"/>
            <a:ext cx="763481" cy="1200329"/>
          </a:xfrm>
          <a:prstGeom prst="rect">
            <a:avLst/>
          </a:prstGeom>
          <a:noFill/>
        </p:spPr>
        <p:txBody>
          <a:bodyPr wrap="square" rtlCol="0">
            <a:spAutoFit/>
          </a:bodyPr>
          <a:lstStyle/>
          <a:p>
            <a:r>
              <a:rPr lang="uk-UA" sz="72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6</a:t>
            </a:r>
          </a:p>
        </p:txBody>
      </p:sp>
      <p:sp>
        <p:nvSpPr>
          <p:cNvPr id="8" name="TextBox 7">
            <a:extLst>
              <a:ext uri="{FF2B5EF4-FFF2-40B4-BE49-F238E27FC236}">
                <a16:creationId xmlns:a16="http://schemas.microsoft.com/office/drawing/2014/main" id="{002BE713-F8F0-4D73-BECA-14A2D6CA3EA0}"/>
              </a:ext>
            </a:extLst>
          </p:cNvPr>
          <p:cNvSpPr txBox="1"/>
          <p:nvPr/>
        </p:nvSpPr>
        <p:spPr>
          <a:xfrm>
            <a:off x="5282213" y="3275860"/>
            <a:ext cx="914400" cy="914400"/>
          </a:xfrm>
          <a:prstGeom prst="rect">
            <a:avLst/>
          </a:prstGeom>
          <a:noFill/>
        </p:spPr>
        <p:txBody>
          <a:bodyPr wrap="square" rtlCol="0">
            <a:spAutoFit/>
          </a:bodyPr>
          <a:lstStyle/>
          <a:p>
            <a:endParaRPr lang="uk-UA" dirty="0"/>
          </a:p>
        </p:txBody>
      </p:sp>
      <p:sp>
        <p:nvSpPr>
          <p:cNvPr id="16" name="Прямокутник 15">
            <a:extLst>
              <a:ext uri="{FF2B5EF4-FFF2-40B4-BE49-F238E27FC236}">
                <a16:creationId xmlns:a16="http://schemas.microsoft.com/office/drawing/2014/main" id="{BF8F1ED4-E91F-4B5D-AB0D-49A012A4133A}"/>
              </a:ext>
            </a:extLst>
          </p:cNvPr>
          <p:cNvSpPr/>
          <p:nvPr/>
        </p:nvSpPr>
        <p:spPr>
          <a:xfrm>
            <a:off x="-399063" y="2352530"/>
            <a:ext cx="4121706" cy="923330"/>
          </a:xfrm>
          <a:prstGeom prst="rect">
            <a:avLst/>
          </a:prstGeom>
          <a:noFill/>
        </p:spPr>
        <p:txBody>
          <a:bodyPr wrap="none" lIns="91440" tIns="45720" rIns="91440" bIns="45720">
            <a:prstTxWarp prst="textArchUp">
              <a:avLst>
                <a:gd name="adj" fmla="val 5514320"/>
              </a:avLst>
            </a:prstTxWarp>
            <a:spAutoFit/>
          </a:bodyPr>
          <a:lstStyle/>
          <a:p>
            <a:pPr algn="ctr"/>
            <a:r>
              <a:rPr lang="uk-UA"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Інформатика</a:t>
            </a:r>
          </a:p>
        </p:txBody>
      </p:sp>
      <p:sp>
        <p:nvSpPr>
          <p:cNvPr id="18" name="TextBox 17">
            <a:extLst>
              <a:ext uri="{FF2B5EF4-FFF2-40B4-BE49-F238E27FC236}">
                <a16:creationId xmlns:a16="http://schemas.microsoft.com/office/drawing/2014/main" id="{3A29DB78-112F-4BC7-AE76-E383AE301BDB}"/>
              </a:ext>
            </a:extLst>
          </p:cNvPr>
          <p:cNvSpPr txBox="1"/>
          <p:nvPr/>
        </p:nvSpPr>
        <p:spPr>
          <a:xfrm>
            <a:off x="4325676" y="5773238"/>
            <a:ext cx="523908" cy="369332"/>
          </a:xfrm>
          <a:prstGeom prst="rect">
            <a:avLst/>
          </a:prstGeom>
          <a:noFill/>
        </p:spPr>
        <p:txBody>
          <a:bodyPr wrap="square" rtlCol="0">
            <a:spAutoFit/>
          </a:bodyPr>
          <a:lstStyle/>
          <a:p>
            <a:r>
              <a:rPr lang="en-US" dirty="0">
                <a:solidFill>
                  <a:schemeClr val="bg1"/>
                </a:solidFill>
                <a:hlinkClick r:id="rId5"/>
              </a:rPr>
              <a:t>[1]</a:t>
            </a:r>
            <a:endParaRPr lang="uk-UA" dirty="0">
              <a:solidFill>
                <a:schemeClr val="bg1"/>
              </a:solidFill>
            </a:endParaRPr>
          </a:p>
        </p:txBody>
      </p:sp>
    </p:spTree>
    <p:extLst>
      <p:ext uri="{BB962C8B-B14F-4D97-AF65-F5344CB8AC3E}">
        <p14:creationId xmlns:p14="http://schemas.microsoft.com/office/powerpoint/2010/main" val="2408966212"/>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2AE671C1-38DC-47C9-8556-DA32F941F50E}"/>
              </a:ext>
            </a:extLst>
          </p:cNvPr>
          <p:cNvPicPr>
            <a:picLocks noChangeAspect="1"/>
          </p:cNvPicPr>
          <p:nvPr/>
        </p:nvPicPr>
        <p:blipFill rotWithShape="1">
          <a:blip r:embed="rId4"/>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B33CFDCC-ED52-4F2B-A5E6-699B67A98AF0}"/>
              </a:ext>
            </a:extLst>
          </p:cNvPr>
          <p:cNvSpPr>
            <a:spLocks noGrp="1"/>
          </p:cNvSpPr>
          <p:nvPr>
            <p:ph idx="1"/>
          </p:nvPr>
        </p:nvSpPr>
        <p:spPr>
          <a:xfrm>
            <a:off x="497149" y="834478"/>
            <a:ext cx="11283519" cy="1454784"/>
          </a:xfrm>
          <a:solidFill>
            <a:schemeClr val="accent6">
              <a:lumMod val="60000"/>
              <a:lumOff val="40000"/>
            </a:schemeClr>
          </a:solidFill>
        </p:spPr>
        <p:txBody>
          <a:bodyPr>
            <a:normAutofit fontScale="85000" lnSpcReduction="10000"/>
          </a:bodyPr>
          <a:lstStyle/>
          <a:p>
            <a:pPr marL="0" indent="0">
              <a:buNone/>
            </a:pPr>
            <a:r>
              <a:rPr lang="uk-UA" b="1" dirty="0"/>
              <a:t>ІІ спосіб. Якщо деякі абзаци тексту було введено раніше та їх потрібно оформити як список, то слід виділити необхідні абзаци, потім вибрати на </a:t>
            </a:r>
            <a:r>
              <a:rPr lang="uk-UA" b="1" dirty="0">
                <a:solidFill>
                  <a:srgbClr val="FF0000"/>
                </a:solidFill>
              </a:rPr>
              <a:t>Стрічці</a:t>
            </a:r>
            <a:r>
              <a:rPr lang="uk-UA" b="1" dirty="0"/>
              <a:t> кнопку потрібного типу списку та відповідного маркера чи номера. Після цього на початку кожного з виділених абзаців з'явиться вибраний маркер або номер.</a:t>
            </a:r>
            <a:endParaRPr lang="uk-UA" sz="2600" b="1" dirty="0">
              <a:solidFill>
                <a:srgbClr val="FF0000"/>
              </a:solidFill>
              <a:latin typeface="+mj-lt"/>
            </a:endParaRPr>
          </a:p>
        </p:txBody>
      </p:sp>
      <p:sp>
        <p:nvSpPr>
          <p:cNvPr id="5" name="Прямокутник: округлені кути 4">
            <a:extLst>
              <a:ext uri="{FF2B5EF4-FFF2-40B4-BE49-F238E27FC236}">
                <a16:creationId xmlns:a16="http://schemas.microsoft.com/office/drawing/2014/main" id="{9D84696C-820A-4EC6-B032-9F7FA6EF46DA}"/>
              </a:ext>
            </a:extLst>
          </p:cNvPr>
          <p:cNvSpPr/>
          <p:nvPr/>
        </p:nvSpPr>
        <p:spPr>
          <a:xfrm>
            <a:off x="0" y="0"/>
            <a:ext cx="3630967" cy="71021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43F96A66-2FD9-45AF-B07B-8D6F628FA37B}"/>
              </a:ext>
            </a:extLst>
          </p:cNvPr>
          <p:cNvSpPr txBox="1"/>
          <p:nvPr/>
        </p:nvSpPr>
        <p:spPr>
          <a:xfrm>
            <a:off x="191589" y="124274"/>
            <a:ext cx="3164170" cy="461665"/>
          </a:xfrm>
          <a:prstGeom prst="rect">
            <a:avLst/>
          </a:prstGeom>
          <a:noFill/>
        </p:spPr>
        <p:txBody>
          <a:bodyPr wrap="square" rtlCol="0">
            <a:spAutoFit/>
          </a:bodyPr>
          <a:lstStyle/>
          <a:p>
            <a:r>
              <a:rPr lang="uk-UA" sz="2400" b="1" dirty="0">
                <a:solidFill>
                  <a:srgbClr val="FFFF00"/>
                </a:solidFill>
              </a:rPr>
              <a:t>Створення списків:</a:t>
            </a:r>
          </a:p>
        </p:txBody>
      </p:sp>
      <p:pic>
        <p:nvPicPr>
          <p:cNvPr id="4" name="Screenity video - May 7, 2024">
            <a:hlinkClick r:id="" action="ppaction://media"/>
            <a:extLst>
              <a:ext uri="{FF2B5EF4-FFF2-40B4-BE49-F238E27FC236}">
                <a16:creationId xmlns:a16="http://schemas.microsoft.com/office/drawing/2014/main" id="{3CB924A2-91EA-4C08-98FB-7811EBB38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6454" y="2289262"/>
            <a:ext cx="8498890" cy="4780626"/>
          </a:xfrm>
          <a:prstGeom prst="rect">
            <a:avLst/>
          </a:prstGeom>
        </p:spPr>
      </p:pic>
    </p:spTree>
    <p:extLst>
      <p:ext uri="{BB962C8B-B14F-4D97-AF65-F5344CB8AC3E}">
        <p14:creationId xmlns:p14="http://schemas.microsoft.com/office/powerpoint/2010/main" val="16138292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web of dots connected">
            <a:extLst>
              <a:ext uri="{FF2B5EF4-FFF2-40B4-BE49-F238E27FC236}">
                <a16:creationId xmlns:a16="http://schemas.microsoft.com/office/drawing/2014/main" id="{D66D27DF-25C8-43BE-85E3-2EA6136BE906}"/>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2" name="Заголовок 1">
            <a:extLst>
              <a:ext uri="{FF2B5EF4-FFF2-40B4-BE49-F238E27FC236}">
                <a16:creationId xmlns:a16="http://schemas.microsoft.com/office/drawing/2014/main" id="{406C578C-A7A8-4D06-8B51-AC055D44EE29}"/>
              </a:ext>
            </a:extLst>
          </p:cNvPr>
          <p:cNvSpPr>
            <a:spLocks noGrp="1"/>
          </p:cNvSpPr>
          <p:nvPr>
            <p:ph type="title"/>
          </p:nvPr>
        </p:nvSpPr>
        <p:spPr>
          <a:xfrm>
            <a:off x="1011936" y="2020098"/>
            <a:ext cx="10167937" cy="1277100"/>
          </a:xfrm>
          <a:solidFill>
            <a:schemeClr val="accent6">
              <a:lumMod val="40000"/>
              <a:lumOff val="60000"/>
            </a:schemeClr>
          </a:solidFill>
        </p:spPr>
        <p:txBody>
          <a:bodyPr>
            <a:noAutofit/>
          </a:bodyPr>
          <a:lstStyle/>
          <a:p>
            <a:r>
              <a:rPr lang="ru-RU" sz="3200" b="0" i="1" dirty="0"/>
              <a:t>Чим </a:t>
            </a:r>
            <a:r>
              <a:rPr lang="ru-RU" sz="3200" b="0" i="1" dirty="0" err="1"/>
              <a:t>наведені</a:t>
            </a:r>
            <a:r>
              <a:rPr lang="ru-RU" sz="3200" b="0" i="1" dirty="0"/>
              <a:t> </a:t>
            </a:r>
            <a:r>
              <a:rPr lang="ru-RU" sz="3200" b="0" i="1" dirty="0" err="1"/>
              <a:t>фрагменти</a:t>
            </a:r>
            <a:r>
              <a:rPr lang="ru-RU" sz="3200" b="0" i="1" dirty="0"/>
              <a:t> тексту </a:t>
            </a:r>
            <a:r>
              <a:rPr lang="ru-RU" sz="3200" b="0" i="1" dirty="0" err="1"/>
              <a:t>відрізняються</a:t>
            </a:r>
            <a:r>
              <a:rPr lang="ru-RU" sz="3200" b="0" i="1" dirty="0"/>
              <a:t> </a:t>
            </a:r>
            <a:r>
              <a:rPr lang="ru-RU" sz="3200" b="0" i="1" dirty="0" err="1"/>
              <a:t>від</a:t>
            </a:r>
            <a:r>
              <a:rPr lang="ru-RU" sz="3200" b="0" i="1" dirty="0"/>
              <a:t> </a:t>
            </a:r>
            <a:r>
              <a:rPr lang="ru-RU" sz="3200" b="0" i="1" dirty="0" err="1"/>
              <a:t>попередніх</a:t>
            </a:r>
            <a:r>
              <a:rPr lang="ru-RU" sz="3200" b="0" i="1" dirty="0"/>
              <a:t> </a:t>
            </a:r>
            <a:r>
              <a:rPr lang="ru-RU" sz="3200" b="0" i="1" dirty="0" err="1"/>
              <a:t>прикладів</a:t>
            </a:r>
            <a:r>
              <a:rPr lang="ru-RU" sz="3200" b="0" i="1" dirty="0"/>
              <a:t> </a:t>
            </a:r>
            <a:r>
              <a:rPr lang="ru-RU" sz="3200" b="0" i="1" dirty="0" err="1"/>
              <a:t>списків</a:t>
            </a:r>
            <a:r>
              <a:rPr lang="ru-RU" sz="3200" b="0" i="1" dirty="0"/>
              <a:t>? </a:t>
            </a:r>
            <a:r>
              <a:rPr lang="ru-RU" sz="3200" b="0" i="1" dirty="0" err="1"/>
              <a:t>Що</a:t>
            </a:r>
            <a:r>
              <a:rPr lang="ru-RU" sz="3200" b="0" i="1" dirty="0"/>
              <a:t> </a:t>
            </a:r>
            <a:r>
              <a:rPr lang="ru-RU" sz="3200" b="0" i="1" dirty="0" err="1"/>
              <a:t>спільного</a:t>
            </a:r>
            <a:r>
              <a:rPr lang="ru-RU" sz="3200" b="0" i="1" dirty="0"/>
              <a:t> й </a:t>
            </a:r>
            <a:r>
              <a:rPr lang="ru-RU" sz="3200" b="0" i="1" dirty="0" err="1"/>
              <a:t>що</a:t>
            </a:r>
            <a:r>
              <a:rPr lang="ru-RU" sz="3200" b="0" i="1" dirty="0"/>
              <a:t> </a:t>
            </a:r>
            <a:r>
              <a:rPr lang="ru-RU" sz="3200" b="0" i="1" dirty="0" err="1"/>
              <a:t>відмінного</a:t>
            </a:r>
            <a:r>
              <a:rPr lang="ru-RU" sz="3200" b="0" i="1" dirty="0"/>
              <a:t> в </a:t>
            </a:r>
            <a:r>
              <a:rPr lang="ru-RU" sz="3200" b="0" i="1" dirty="0" err="1"/>
              <a:t>оформленні</a:t>
            </a:r>
            <a:r>
              <a:rPr lang="ru-RU" sz="3200" b="0" i="1" dirty="0"/>
              <a:t> </a:t>
            </a:r>
            <a:r>
              <a:rPr lang="ru-RU" sz="3200" b="0" i="1" dirty="0" err="1"/>
              <a:t>цих</a:t>
            </a:r>
            <a:r>
              <a:rPr lang="ru-RU" sz="3200" b="0" i="1" dirty="0"/>
              <a:t> </a:t>
            </a:r>
            <a:r>
              <a:rPr lang="ru-RU" sz="3200" b="0" i="1" dirty="0" err="1"/>
              <a:t>списків</a:t>
            </a:r>
            <a:r>
              <a:rPr lang="ru-RU" sz="3200" b="0" i="1" dirty="0"/>
              <a:t>? </a:t>
            </a:r>
            <a:endParaRPr lang="uk-UA" sz="3200" b="0" i="1" dirty="0"/>
          </a:p>
        </p:txBody>
      </p:sp>
      <p:sp>
        <p:nvSpPr>
          <p:cNvPr id="4" name="Стрілка: п’ятикутник 3">
            <a:extLst>
              <a:ext uri="{FF2B5EF4-FFF2-40B4-BE49-F238E27FC236}">
                <a16:creationId xmlns:a16="http://schemas.microsoft.com/office/drawing/2014/main" id="{6DA30CC4-BB92-4460-8541-E74C30EF68DD}"/>
              </a:ext>
            </a:extLst>
          </p:cNvPr>
          <p:cNvSpPr/>
          <p:nvPr/>
        </p:nvSpPr>
        <p:spPr>
          <a:xfrm>
            <a:off x="1115568" y="548640"/>
            <a:ext cx="3488924" cy="969442"/>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TextBox 4">
            <a:extLst>
              <a:ext uri="{FF2B5EF4-FFF2-40B4-BE49-F238E27FC236}">
                <a16:creationId xmlns:a16="http://schemas.microsoft.com/office/drawing/2014/main" id="{FE9EACE4-8A81-49A3-8C01-6DB347F4DF62}"/>
              </a:ext>
            </a:extLst>
          </p:cNvPr>
          <p:cNvSpPr txBox="1"/>
          <p:nvPr/>
        </p:nvSpPr>
        <p:spPr>
          <a:xfrm>
            <a:off x="1260629" y="685800"/>
            <a:ext cx="3041405" cy="646331"/>
          </a:xfrm>
          <a:prstGeom prst="rect">
            <a:avLst/>
          </a:prstGeom>
          <a:noFill/>
        </p:spPr>
        <p:txBody>
          <a:bodyPr wrap="square" rtlCol="0">
            <a:spAutoFit/>
          </a:bodyPr>
          <a:lstStyle/>
          <a:p>
            <a:r>
              <a:rPr lang="uk-UA" sz="3600" b="1" i="1" dirty="0"/>
              <a:t>Поміркуйте</a:t>
            </a:r>
          </a:p>
        </p:txBody>
      </p:sp>
      <p:pic>
        <p:nvPicPr>
          <p:cNvPr id="9" name="Рисунок 8">
            <a:extLst>
              <a:ext uri="{FF2B5EF4-FFF2-40B4-BE49-F238E27FC236}">
                <a16:creationId xmlns:a16="http://schemas.microsoft.com/office/drawing/2014/main" id="{7A28CCA4-8A96-4B9E-ACA3-D726264445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18788" y="0"/>
            <a:ext cx="2425165" cy="1882938"/>
          </a:xfrm>
          <a:prstGeom prst="rect">
            <a:avLst/>
          </a:prstGeom>
        </p:spPr>
      </p:pic>
      <p:pic>
        <p:nvPicPr>
          <p:cNvPr id="10" name="Місце для вмісту 9">
            <a:extLst>
              <a:ext uri="{FF2B5EF4-FFF2-40B4-BE49-F238E27FC236}">
                <a16:creationId xmlns:a16="http://schemas.microsoft.com/office/drawing/2014/main" id="{B574D6F5-D20B-4ACC-97FA-B8C2DBC967C5}"/>
              </a:ext>
            </a:extLst>
          </p:cNvPr>
          <p:cNvPicPr>
            <a:picLocks noGrp="1" noChangeAspect="1"/>
          </p:cNvPicPr>
          <p:nvPr>
            <p:ph idx="1"/>
          </p:nvPr>
        </p:nvPicPr>
        <p:blipFill>
          <a:blip r:embed="rId4"/>
          <a:stretch>
            <a:fillRect/>
          </a:stretch>
        </p:blipFill>
        <p:spPr>
          <a:xfrm>
            <a:off x="1018045" y="3560802"/>
            <a:ext cx="10167937" cy="3297188"/>
          </a:xfrm>
          <a:prstGeom prst="rect">
            <a:avLst/>
          </a:prstGeom>
        </p:spPr>
      </p:pic>
      <p:sp>
        <p:nvSpPr>
          <p:cNvPr id="11" name="Прямокутник 10">
            <a:extLst>
              <a:ext uri="{FF2B5EF4-FFF2-40B4-BE49-F238E27FC236}">
                <a16:creationId xmlns:a16="http://schemas.microsoft.com/office/drawing/2014/main" id="{E1C75780-E788-4C20-8D0F-6A041C3B5554}"/>
              </a:ext>
            </a:extLst>
          </p:cNvPr>
          <p:cNvSpPr/>
          <p:nvPr/>
        </p:nvSpPr>
        <p:spPr>
          <a:xfrm>
            <a:off x="11729992" y="1766852"/>
            <a:ext cx="486030" cy="369332"/>
          </a:xfrm>
          <a:prstGeom prst="rect">
            <a:avLst/>
          </a:prstGeom>
        </p:spPr>
        <p:txBody>
          <a:bodyPr wrap="none">
            <a:spAutoFit/>
          </a:bodyPr>
          <a:lstStyle/>
          <a:p>
            <a:r>
              <a:rPr lang="en-US" dirty="0">
                <a:hlinkClick r:id="rId5"/>
              </a:rPr>
              <a:t>[2]</a:t>
            </a:r>
            <a:endParaRPr lang="uk-UA" dirty="0"/>
          </a:p>
        </p:txBody>
      </p:sp>
    </p:spTree>
    <p:extLst>
      <p:ext uri="{BB962C8B-B14F-4D97-AF65-F5344CB8AC3E}">
        <p14:creationId xmlns:p14="http://schemas.microsoft.com/office/powerpoint/2010/main" val="3420794890"/>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eb of dots connected">
            <a:extLst>
              <a:ext uri="{FF2B5EF4-FFF2-40B4-BE49-F238E27FC236}">
                <a16:creationId xmlns:a16="http://schemas.microsoft.com/office/drawing/2014/main" id="{726B628E-1D40-4AB7-A99C-E48868396611}"/>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026E6772-B955-4154-9624-CC6CC25B3EE0}"/>
              </a:ext>
            </a:extLst>
          </p:cNvPr>
          <p:cNvSpPr>
            <a:spLocks noGrp="1"/>
          </p:cNvSpPr>
          <p:nvPr>
            <p:ph idx="1"/>
          </p:nvPr>
        </p:nvSpPr>
        <p:spPr>
          <a:xfrm>
            <a:off x="434985" y="113978"/>
            <a:ext cx="11304169" cy="1845451"/>
          </a:xfrm>
          <a:solidFill>
            <a:schemeClr val="accent6">
              <a:lumMod val="60000"/>
              <a:lumOff val="40000"/>
            </a:schemeClr>
          </a:solidFill>
        </p:spPr>
        <p:txBody>
          <a:bodyPr/>
          <a:lstStyle/>
          <a:p>
            <a:pPr marL="0" indent="0">
              <a:buNone/>
            </a:pPr>
            <a:r>
              <a:rPr lang="ru-RU" b="1" dirty="0" err="1"/>
              <a:t>Наведені</a:t>
            </a:r>
            <a:r>
              <a:rPr lang="ru-RU" b="1" dirty="0"/>
              <a:t> на прикладах </a:t>
            </a:r>
            <a:r>
              <a:rPr lang="ru-RU" b="1" dirty="0" err="1"/>
              <a:t>тексти</a:t>
            </a:r>
            <a:r>
              <a:rPr lang="ru-RU" b="1" dirty="0"/>
              <a:t> є </a:t>
            </a:r>
            <a:r>
              <a:rPr lang="ru-RU" b="1" dirty="0" err="1">
                <a:solidFill>
                  <a:srgbClr val="FF0000"/>
                </a:solidFill>
              </a:rPr>
              <a:t>багаторівневими</a:t>
            </a:r>
            <a:r>
              <a:rPr lang="ru-RU" b="1" dirty="0">
                <a:solidFill>
                  <a:srgbClr val="FF0000"/>
                </a:solidFill>
              </a:rPr>
              <a:t> списками</a:t>
            </a:r>
            <a:r>
              <a:rPr lang="ru-RU" b="1" dirty="0"/>
              <a:t>. Вони </a:t>
            </a:r>
            <a:r>
              <a:rPr lang="ru-RU" b="1" dirty="0" err="1"/>
              <a:t>мають</a:t>
            </a:r>
            <a:r>
              <a:rPr lang="ru-RU" b="1" dirty="0"/>
              <a:t> </a:t>
            </a:r>
            <a:r>
              <a:rPr lang="ru-RU" b="1" dirty="0" err="1"/>
              <a:t>таку</a:t>
            </a:r>
            <a:r>
              <a:rPr lang="ru-RU" b="1" dirty="0"/>
              <a:t> </a:t>
            </a:r>
            <a:r>
              <a:rPr lang="ru-RU" b="1" dirty="0" err="1"/>
              <a:t>назву</a:t>
            </a:r>
            <a:r>
              <a:rPr lang="ru-RU" b="1" dirty="0"/>
              <a:t> тому, </a:t>
            </a:r>
            <a:r>
              <a:rPr lang="ru-RU" b="1" dirty="0" err="1"/>
              <a:t>що</a:t>
            </a:r>
            <a:r>
              <a:rPr lang="ru-RU" b="1" dirty="0"/>
              <a:t> </a:t>
            </a:r>
            <a:r>
              <a:rPr lang="ru-RU" b="1" dirty="0" err="1"/>
              <a:t>елементи</a:t>
            </a:r>
            <a:r>
              <a:rPr lang="ru-RU" b="1" dirty="0"/>
              <a:t> списку </a:t>
            </a:r>
            <a:r>
              <a:rPr lang="ru-RU" b="1" dirty="0" err="1"/>
              <a:t>самі</a:t>
            </a:r>
            <a:r>
              <a:rPr lang="ru-RU" b="1" dirty="0"/>
              <a:t> </a:t>
            </a:r>
            <a:r>
              <a:rPr lang="ru-RU" b="1" dirty="0" err="1"/>
              <a:t>можуть</a:t>
            </a:r>
            <a:r>
              <a:rPr lang="ru-RU" b="1" dirty="0"/>
              <a:t> бути списками, </a:t>
            </a:r>
            <a:r>
              <a:rPr lang="ru-RU" b="1" dirty="0" err="1"/>
              <a:t>створюючи</a:t>
            </a:r>
            <a:r>
              <a:rPr lang="ru-RU" b="1" dirty="0"/>
              <a:t> таким чином </a:t>
            </a:r>
            <a:r>
              <a:rPr lang="ru-RU" b="1" dirty="0" err="1"/>
              <a:t>декілька</a:t>
            </a:r>
            <a:r>
              <a:rPr lang="ru-RU" b="1" dirty="0"/>
              <a:t> </a:t>
            </a:r>
            <a:r>
              <a:rPr lang="ru-RU" b="1" dirty="0" err="1"/>
              <a:t>рівнів</a:t>
            </a:r>
            <a:r>
              <a:rPr lang="ru-RU" b="1" dirty="0"/>
              <a:t> </a:t>
            </a:r>
            <a:r>
              <a:rPr lang="ru-RU" b="1" dirty="0" err="1"/>
              <a:t>вкладень</a:t>
            </a:r>
            <a:r>
              <a:rPr lang="ru-RU" b="1" dirty="0"/>
              <a:t>. Максимальна </a:t>
            </a:r>
            <a:r>
              <a:rPr lang="ru-RU" b="1" dirty="0" err="1"/>
              <a:t>кількість</a:t>
            </a:r>
            <a:r>
              <a:rPr lang="ru-RU" b="1" dirty="0"/>
              <a:t> </a:t>
            </a:r>
            <a:r>
              <a:rPr lang="ru-RU" b="1" dirty="0" err="1"/>
              <a:t>вкладень</a:t>
            </a:r>
            <a:r>
              <a:rPr lang="ru-RU" b="1" dirty="0"/>
              <a:t> </a:t>
            </a:r>
            <a:r>
              <a:rPr lang="ru-RU" b="1" dirty="0" err="1"/>
              <a:t>елементів</a:t>
            </a:r>
            <a:r>
              <a:rPr lang="ru-RU" b="1" dirty="0"/>
              <a:t> </a:t>
            </a:r>
            <a:r>
              <a:rPr lang="ru-RU" b="1" dirty="0" err="1"/>
              <a:t>багаторівневого</a:t>
            </a:r>
            <a:r>
              <a:rPr lang="ru-RU" b="1" dirty="0"/>
              <a:t> списку − 9 </a:t>
            </a:r>
            <a:r>
              <a:rPr lang="ru-RU" b="1" dirty="0" err="1"/>
              <a:t>рівнів</a:t>
            </a:r>
            <a:r>
              <a:rPr lang="ru-RU" b="1" dirty="0"/>
              <a:t>. </a:t>
            </a:r>
            <a:endParaRPr lang="uk-UA" b="1" dirty="0"/>
          </a:p>
        </p:txBody>
      </p:sp>
      <p:pic>
        <p:nvPicPr>
          <p:cNvPr id="6" name="Рисунок 5">
            <a:extLst>
              <a:ext uri="{FF2B5EF4-FFF2-40B4-BE49-F238E27FC236}">
                <a16:creationId xmlns:a16="http://schemas.microsoft.com/office/drawing/2014/main" id="{89CA80C2-F9B0-478A-9B0B-720B3B4D4143}"/>
              </a:ext>
            </a:extLst>
          </p:cNvPr>
          <p:cNvPicPr>
            <a:picLocks noChangeAspect="1"/>
          </p:cNvPicPr>
          <p:nvPr/>
        </p:nvPicPr>
        <p:blipFill>
          <a:blip r:embed="rId3"/>
          <a:stretch>
            <a:fillRect/>
          </a:stretch>
        </p:blipFill>
        <p:spPr>
          <a:xfrm>
            <a:off x="542221" y="2179442"/>
            <a:ext cx="2723407" cy="3923930"/>
          </a:xfrm>
          <a:prstGeom prst="rect">
            <a:avLst/>
          </a:prstGeom>
          <a:ln>
            <a:solidFill>
              <a:schemeClr val="tx1"/>
            </a:solidFill>
          </a:ln>
        </p:spPr>
      </p:pic>
      <p:pic>
        <p:nvPicPr>
          <p:cNvPr id="7" name="Рисунок 6">
            <a:extLst>
              <a:ext uri="{FF2B5EF4-FFF2-40B4-BE49-F238E27FC236}">
                <a16:creationId xmlns:a16="http://schemas.microsoft.com/office/drawing/2014/main" id="{E2CE2524-6C7B-4EA4-89B6-2AA75C89F614}"/>
              </a:ext>
            </a:extLst>
          </p:cNvPr>
          <p:cNvPicPr>
            <a:picLocks noChangeAspect="1"/>
          </p:cNvPicPr>
          <p:nvPr/>
        </p:nvPicPr>
        <p:blipFill>
          <a:blip r:embed="rId4"/>
          <a:stretch>
            <a:fillRect/>
          </a:stretch>
        </p:blipFill>
        <p:spPr>
          <a:xfrm>
            <a:off x="3431306" y="2179442"/>
            <a:ext cx="2740116" cy="3923930"/>
          </a:xfrm>
          <a:prstGeom prst="rect">
            <a:avLst/>
          </a:prstGeom>
          <a:ln>
            <a:solidFill>
              <a:schemeClr val="tx1"/>
            </a:solidFill>
          </a:ln>
        </p:spPr>
      </p:pic>
      <p:pic>
        <p:nvPicPr>
          <p:cNvPr id="8" name="Рисунок 7">
            <a:extLst>
              <a:ext uri="{FF2B5EF4-FFF2-40B4-BE49-F238E27FC236}">
                <a16:creationId xmlns:a16="http://schemas.microsoft.com/office/drawing/2014/main" id="{3D9464BC-40DE-4DFB-A4B2-C7D64E29E2EF}"/>
              </a:ext>
            </a:extLst>
          </p:cNvPr>
          <p:cNvPicPr>
            <a:picLocks noChangeAspect="1"/>
          </p:cNvPicPr>
          <p:nvPr/>
        </p:nvPicPr>
        <p:blipFill>
          <a:blip r:embed="rId5"/>
          <a:stretch>
            <a:fillRect/>
          </a:stretch>
        </p:blipFill>
        <p:spPr>
          <a:xfrm>
            <a:off x="6408713" y="2179442"/>
            <a:ext cx="2656910" cy="4594115"/>
          </a:xfrm>
          <a:prstGeom prst="rect">
            <a:avLst/>
          </a:prstGeom>
          <a:ln>
            <a:solidFill>
              <a:schemeClr val="tx1"/>
            </a:solidFill>
          </a:ln>
        </p:spPr>
      </p:pic>
      <p:pic>
        <p:nvPicPr>
          <p:cNvPr id="9" name="Рисунок 8">
            <a:extLst>
              <a:ext uri="{FF2B5EF4-FFF2-40B4-BE49-F238E27FC236}">
                <a16:creationId xmlns:a16="http://schemas.microsoft.com/office/drawing/2014/main" id="{BADC6A8F-8714-4E8A-A47F-A00D05CC91F5}"/>
              </a:ext>
            </a:extLst>
          </p:cNvPr>
          <p:cNvPicPr>
            <a:picLocks noChangeAspect="1"/>
          </p:cNvPicPr>
          <p:nvPr/>
        </p:nvPicPr>
        <p:blipFill>
          <a:blip r:embed="rId6"/>
          <a:stretch>
            <a:fillRect/>
          </a:stretch>
        </p:blipFill>
        <p:spPr>
          <a:xfrm>
            <a:off x="9267107" y="2183880"/>
            <a:ext cx="2723407" cy="3919492"/>
          </a:xfrm>
          <a:prstGeom prst="rect">
            <a:avLst/>
          </a:prstGeom>
          <a:ln>
            <a:solidFill>
              <a:schemeClr val="tx1"/>
            </a:solidFill>
          </a:ln>
        </p:spPr>
      </p:pic>
    </p:spTree>
    <p:extLst>
      <p:ext uri="{BB962C8B-B14F-4D97-AF65-F5344CB8AC3E}">
        <p14:creationId xmlns:p14="http://schemas.microsoft.com/office/powerpoint/2010/main" val="2593790359"/>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eb of dots connected">
            <a:extLst>
              <a:ext uri="{FF2B5EF4-FFF2-40B4-BE49-F238E27FC236}">
                <a16:creationId xmlns:a16="http://schemas.microsoft.com/office/drawing/2014/main" id="{F53CCB70-9706-4A86-8D36-3AF3E8D19E56}"/>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92B38655-95CF-4B24-A73A-69E0FA9E9D3D}"/>
              </a:ext>
            </a:extLst>
          </p:cNvPr>
          <p:cNvSpPr>
            <a:spLocks noGrp="1"/>
          </p:cNvSpPr>
          <p:nvPr>
            <p:ph idx="1"/>
          </p:nvPr>
        </p:nvSpPr>
        <p:spPr>
          <a:xfrm>
            <a:off x="457170" y="186431"/>
            <a:ext cx="11277659" cy="1553592"/>
          </a:xfrm>
          <a:solidFill>
            <a:schemeClr val="accent6">
              <a:lumMod val="60000"/>
              <a:lumOff val="40000"/>
            </a:schemeClr>
          </a:solidFill>
        </p:spPr>
        <p:txBody>
          <a:bodyPr>
            <a:normAutofit fontScale="92500"/>
          </a:bodyPr>
          <a:lstStyle/>
          <a:p>
            <a:pPr marL="0" indent="0">
              <a:buNone/>
            </a:pPr>
            <a:r>
              <a:rPr lang="ru-RU" b="1" dirty="0"/>
              <a:t>У </a:t>
            </a:r>
            <a:r>
              <a:rPr lang="ru-RU" b="1" dirty="0" err="1"/>
              <a:t>багаторівневому</a:t>
            </a:r>
            <a:r>
              <a:rPr lang="ru-RU" b="1" dirty="0"/>
              <a:t> списку </a:t>
            </a:r>
            <a:r>
              <a:rPr lang="ru-RU" b="1" dirty="0" err="1"/>
              <a:t>можуть</a:t>
            </a:r>
            <a:r>
              <a:rPr lang="ru-RU" b="1" dirty="0"/>
              <a:t> бути </a:t>
            </a:r>
            <a:r>
              <a:rPr lang="ru-RU" b="1" dirty="0" err="1"/>
              <a:t>різні</a:t>
            </a:r>
            <a:r>
              <a:rPr lang="ru-RU" b="1" dirty="0"/>
              <a:t> </a:t>
            </a:r>
            <a:r>
              <a:rPr lang="ru-RU" b="1" dirty="0" err="1"/>
              <a:t>варіанти</a:t>
            </a:r>
            <a:r>
              <a:rPr lang="ru-RU" b="1" dirty="0"/>
              <a:t> </a:t>
            </a:r>
            <a:r>
              <a:rPr lang="ru-RU" b="1" dirty="0" err="1"/>
              <a:t>поєднання</a:t>
            </a:r>
            <a:r>
              <a:rPr lang="ru-RU" b="1" dirty="0"/>
              <a:t> </a:t>
            </a:r>
            <a:r>
              <a:rPr lang="ru-RU" b="1" dirty="0" err="1"/>
              <a:t>маркерів</a:t>
            </a:r>
            <a:r>
              <a:rPr lang="ru-RU" b="1" dirty="0"/>
              <a:t> і </a:t>
            </a:r>
            <a:r>
              <a:rPr lang="ru-RU" b="1" dirty="0" err="1"/>
              <a:t>номерів</a:t>
            </a:r>
            <a:r>
              <a:rPr lang="ru-RU" b="1" dirty="0"/>
              <a:t>. Але </a:t>
            </a:r>
            <a:r>
              <a:rPr lang="ru-RU" b="1" dirty="0" err="1"/>
              <a:t>елементи</a:t>
            </a:r>
            <a:r>
              <a:rPr lang="ru-RU" b="1" dirty="0"/>
              <a:t> одного й того самого </a:t>
            </a:r>
            <a:r>
              <a:rPr lang="ru-RU" b="1" dirty="0" err="1"/>
              <a:t>рівня</a:t>
            </a:r>
            <a:r>
              <a:rPr lang="ru-RU" b="1" dirty="0"/>
              <a:t> </a:t>
            </a:r>
            <a:r>
              <a:rPr lang="ru-RU" b="1" dirty="0" err="1"/>
              <a:t>мають</a:t>
            </a:r>
            <a:r>
              <a:rPr lang="ru-RU" b="1" dirty="0"/>
              <a:t> </a:t>
            </a:r>
            <a:r>
              <a:rPr lang="ru-RU" b="1" dirty="0" err="1"/>
              <a:t>однаковий</a:t>
            </a:r>
            <a:r>
              <a:rPr lang="ru-RU" b="1" dirty="0"/>
              <a:t> тип. Один і той </a:t>
            </a:r>
            <a:r>
              <a:rPr lang="ru-RU" b="1" dirty="0" err="1"/>
              <a:t>самий</a:t>
            </a:r>
            <a:r>
              <a:rPr lang="ru-RU" b="1" dirty="0"/>
              <a:t> список </a:t>
            </a:r>
            <a:r>
              <a:rPr lang="ru-RU" b="1" dirty="0" err="1"/>
              <a:t>можна</a:t>
            </a:r>
            <a:r>
              <a:rPr lang="ru-RU" b="1" dirty="0"/>
              <a:t> </a:t>
            </a:r>
            <a:r>
              <a:rPr lang="ru-RU" b="1" dirty="0" err="1"/>
              <a:t>оформити</a:t>
            </a:r>
            <a:r>
              <a:rPr lang="ru-RU" b="1" dirty="0"/>
              <a:t> </a:t>
            </a:r>
            <a:r>
              <a:rPr lang="ru-RU" b="1" dirty="0" err="1"/>
              <a:t>по-різному</a:t>
            </a:r>
            <a:r>
              <a:rPr lang="ru-RU" b="1" dirty="0"/>
              <a:t> </a:t>
            </a:r>
            <a:r>
              <a:rPr lang="ru-RU" b="1" dirty="0" err="1"/>
              <a:t>залежно</a:t>
            </a:r>
            <a:r>
              <a:rPr lang="ru-RU" b="1" dirty="0"/>
              <a:t> </a:t>
            </a:r>
            <a:r>
              <a:rPr lang="ru-RU" b="1" dirty="0" err="1"/>
              <a:t>від</a:t>
            </a:r>
            <a:r>
              <a:rPr lang="ru-RU" b="1" dirty="0"/>
              <a:t> потреби.</a:t>
            </a:r>
            <a:endParaRPr lang="uk-UA" b="1" dirty="0"/>
          </a:p>
        </p:txBody>
      </p:sp>
      <p:pic>
        <p:nvPicPr>
          <p:cNvPr id="5" name="Рисунок 4">
            <a:extLst>
              <a:ext uri="{FF2B5EF4-FFF2-40B4-BE49-F238E27FC236}">
                <a16:creationId xmlns:a16="http://schemas.microsoft.com/office/drawing/2014/main" id="{7BB9CCB5-F1FF-4990-9340-CA97A6DDBE3D}"/>
              </a:ext>
            </a:extLst>
          </p:cNvPr>
          <p:cNvPicPr>
            <a:picLocks noChangeAspect="1"/>
          </p:cNvPicPr>
          <p:nvPr/>
        </p:nvPicPr>
        <p:blipFill>
          <a:blip r:embed="rId3"/>
          <a:stretch>
            <a:fillRect/>
          </a:stretch>
        </p:blipFill>
        <p:spPr>
          <a:xfrm>
            <a:off x="639191" y="2325939"/>
            <a:ext cx="10913616" cy="3518638"/>
          </a:xfrm>
          <a:prstGeom prst="rect">
            <a:avLst/>
          </a:prstGeom>
          <a:ln>
            <a:solidFill>
              <a:schemeClr val="tx1"/>
            </a:solidFill>
          </a:ln>
        </p:spPr>
      </p:pic>
    </p:spTree>
    <p:extLst>
      <p:ext uri="{BB962C8B-B14F-4D97-AF65-F5344CB8AC3E}">
        <p14:creationId xmlns:p14="http://schemas.microsoft.com/office/powerpoint/2010/main" val="3456388196"/>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324081-B0C1-4B91-BBFE-FD6BB4997266}"/>
              </a:ext>
            </a:extLst>
          </p:cNvPr>
          <p:cNvPicPr>
            <a:picLocks noChangeAspect="1"/>
          </p:cNvPicPr>
          <p:nvPr/>
        </p:nvPicPr>
        <p:blipFill rotWithShape="1">
          <a:blip r:embed="rId4"/>
          <a:srcRect l="20444" r="1" b="1"/>
          <a:stretch/>
        </p:blipFill>
        <p:spPr>
          <a:xfrm>
            <a:off x="20" y="10"/>
            <a:ext cx="12191979" cy="6857990"/>
          </a:xfrm>
          <a:prstGeom prst="rect">
            <a:avLst/>
          </a:prstGeom>
        </p:spPr>
      </p:pic>
      <p:pic>
        <p:nvPicPr>
          <p:cNvPr id="7" name="Screenity video - May 7, 2024">
            <a:hlinkClick r:id="" action="ppaction://media"/>
            <a:extLst>
              <a:ext uri="{FF2B5EF4-FFF2-40B4-BE49-F238E27FC236}">
                <a16:creationId xmlns:a16="http://schemas.microsoft.com/office/drawing/2014/main" id="{7E9D14A5-E26B-4457-BE6C-6CBDC82CF8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9140" y="834478"/>
            <a:ext cx="11993719" cy="6746285"/>
          </a:xfrm>
        </p:spPr>
      </p:pic>
      <p:sp>
        <p:nvSpPr>
          <p:cNvPr id="5" name="Прямокутник: округлені кути 4">
            <a:extLst>
              <a:ext uri="{FF2B5EF4-FFF2-40B4-BE49-F238E27FC236}">
                <a16:creationId xmlns:a16="http://schemas.microsoft.com/office/drawing/2014/main" id="{78196AF2-6904-418C-8CAB-6CAE62E431CF}"/>
              </a:ext>
            </a:extLst>
          </p:cNvPr>
          <p:cNvSpPr/>
          <p:nvPr/>
        </p:nvSpPr>
        <p:spPr>
          <a:xfrm>
            <a:off x="-1" y="0"/>
            <a:ext cx="5556069" cy="71021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TextBox 5">
            <a:extLst>
              <a:ext uri="{FF2B5EF4-FFF2-40B4-BE49-F238E27FC236}">
                <a16:creationId xmlns:a16="http://schemas.microsoft.com/office/drawing/2014/main" id="{F7E21330-7D1E-47AE-B7F7-23F56FE286E2}"/>
              </a:ext>
            </a:extLst>
          </p:cNvPr>
          <p:cNvSpPr txBox="1"/>
          <p:nvPr/>
        </p:nvSpPr>
        <p:spPr>
          <a:xfrm>
            <a:off x="-1" y="124274"/>
            <a:ext cx="5677989" cy="461665"/>
          </a:xfrm>
          <a:prstGeom prst="rect">
            <a:avLst/>
          </a:prstGeom>
          <a:noFill/>
        </p:spPr>
        <p:txBody>
          <a:bodyPr wrap="square" rtlCol="0">
            <a:spAutoFit/>
          </a:bodyPr>
          <a:lstStyle/>
          <a:p>
            <a:r>
              <a:rPr lang="uk-UA" sz="2400" b="1" dirty="0">
                <a:solidFill>
                  <a:srgbClr val="FFFF00"/>
                </a:solidFill>
              </a:rPr>
              <a:t>Створення багаторівневих списків:</a:t>
            </a:r>
          </a:p>
        </p:txBody>
      </p:sp>
    </p:spTree>
    <p:extLst>
      <p:ext uri="{BB962C8B-B14F-4D97-AF65-F5344CB8AC3E}">
        <p14:creationId xmlns:p14="http://schemas.microsoft.com/office/powerpoint/2010/main" val="2968067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1E063-5F33-4BA3-9474-E040A892E8DD}"/>
              </a:ext>
            </a:extLst>
          </p:cNvPr>
          <p:cNvPicPr>
            <a:picLocks noChangeAspect="1"/>
          </p:cNvPicPr>
          <p:nvPr/>
        </p:nvPicPr>
        <p:blipFill rotWithShape="1">
          <a:blip r:embed="rId4"/>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65784D2F-F883-45AD-A61E-EC01BA3958AE}"/>
              </a:ext>
            </a:extLst>
          </p:cNvPr>
          <p:cNvSpPr>
            <a:spLocks noGrp="1"/>
          </p:cNvSpPr>
          <p:nvPr>
            <p:ph idx="1"/>
          </p:nvPr>
        </p:nvSpPr>
        <p:spPr>
          <a:xfrm>
            <a:off x="337350" y="196464"/>
            <a:ext cx="11603115" cy="2156120"/>
          </a:xfrm>
          <a:solidFill>
            <a:schemeClr val="accent6">
              <a:lumMod val="60000"/>
              <a:lumOff val="40000"/>
            </a:schemeClr>
          </a:solidFill>
        </p:spPr>
        <p:txBody>
          <a:bodyPr/>
          <a:lstStyle/>
          <a:p>
            <a:pPr marL="0" indent="0">
              <a:spcBef>
                <a:spcPts val="0"/>
              </a:spcBef>
              <a:buNone/>
            </a:pPr>
            <a:r>
              <a:rPr lang="ru-RU" b="1" dirty="0"/>
              <a:t>У текстовому </a:t>
            </a:r>
            <a:r>
              <a:rPr lang="ru-RU" b="1" dirty="0" err="1"/>
              <a:t>процесорі</a:t>
            </a:r>
            <a:r>
              <a:rPr lang="ru-RU" b="1" dirty="0"/>
              <a:t> </a:t>
            </a:r>
            <a:r>
              <a:rPr lang="ru-RU" b="1" dirty="0" err="1"/>
              <a:t>Word</a:t>
            </a:r>
            <a:r>
              <a:rPr lang="ru-RU" b="1" dirty="0"/>
              <a:t> </a:t>
            </a:r>
            <a:r>
              <a:rPr lang="ru-RU" b="1" dirty="0" err="1"/>
              <a:t>створені</a:t>
            </a:r>
            <a:r>
              <a:rPr lang="ru-RU" b="1" dirty="0"/>
              <a:t> списки </a:t>
            </a:r>
            <a:r>
              <a:rPr lang="ru-RU" b="1" dirty="0" err="1"/>
              <a:t>можна</a:t>
            </a:r>
            <a:r>
              <a:rPr lang="ru-RU" b="1" dirty="0"/>
              <a:t> </a:t>
            </a:r>
            <a:r>
              <a:rPr lang="ru-RU" b="1" dirty="0" err="1">
                <a:solidFill>
                  <a:srgbClr val="FF0000"/>
                </a:solidFill>
              </a:rPr>
              <a:t>редагувати</a:t>
            </a:r>
            <a:r>
              <a:rPr lang="ru-RU" b="1" dirty="0"/>
              <a:t>.</a:t>
            </a:r>
          </a:p>
          <a:p>
            <a:pPr marL="0" indent="0">
              <a:spcBef>
                <a:spcPts val="0"/>
              </a:spcBef>
              <a:buNone/>
            </a:pPr>
            <a:r>
              <a:rPr lang="ru-RU" b="1" dirty="0" err="1"/>
              <a:t>Якщо</a:t>
            </a:r>
            <a:r>
              <a:rPr lang="ru-RU" b="1" dirty="0"/>
              <a:t> </a:t>
            </a:r>
            <a:r>
              <a:rPr lang="ru-RU" b="1" dirty="0" err="1"/>
              <a:t>всередині</a:t>
            </a:r>
            <a:r>
              <a:rPr lang="ru-RU" b="1" dirty="0"/>
              <a:t> списку </a:t>
            </a:r>
            <a:r>
              <a:rPr lang="ru-RU" b="1" dirty="0" err="1"/>
              <a:t>потрібно</a:t>
            </a:r>
            <a:r>
              <a:rPr lang="ru-RU" b="1" dirty="0"/>
              <a:t> </a:t>
            </a:r>
            <a:r>
              <a:rPr lang="ru-RU" b="1" dirty="0" err="1"/>
              <a:t>додати</a:t>
            </a:r>
            <a:r>
              <a:rPr lang="ru-RU" b="1" dirty="0"/>
              <a:t> </a:t>
            </a:r>
            <a:r>
              <a:rPr lang="ru-RU" b="1" dirty="0" err="1"/>
              <a:t>ще</a:t>
            </a:r>
            <a:r>
              <a:rPr lang="ru-RU" b="1" dirty="0"/>
              <a:t> один рядок, то </a:t>
            </a:r>
            <a:r>
              <a:rPr lang="ru-RU" b="1" dirty="0" err="1"/>
              <a:t>після</a:t>
            </a:r>
            <a:r>
              <a:rPr lang="ru-RU" b="1" dirty="0"/>
              <a:t> </a:t>
            </a:r>
            <a:r>
              <a:rPr lang="ru-RU" b="1" dirty="0" err="1"/>
              <a:t>попереднього</a:t>
            </a:r>
            <a:r>
              <a:rPr lang="ru-RU" b="1" dirty="0"/>
              <a:t> </a:t>
            </a:r>
            <a:r>
              <a:rPr lang="ru-RU" b="1" dirty="0" err="1"/>
              <a:t>елемента</a:t>
            </a:r>
            <a:r>
              <a:rPr lang="ru-RU" b="1" dirty="0"/>
              <a:t> списку </a:t>
            </a:r>
            <a:r>
              <a:rPr lang="ru-RU" b="1" dirty="0" err="1"/>
              <a:t>слід</a:t>
            </a:r>
            <a:r>
              <a:rPr lang="ru-RU" b="1" dirty="0"/>
              <a:t> </a:t>
            </a:r>
            <a:r>
              <a:rPr lang="ru-RU" b="1" dirty="0" err="1"/>
              <a:t>натиснути</a:t>
            </a:r>
            <a:r>
              <a:rPr lang="ru-RU" b="1" dirty="0"/>
              <a:t> </a:t>
            </a:r>
            <a:r>
              <a:rPr lang="ru-RU" b="1" dirty="0" err="1"/>
              <a:t>клавішу</a:t>
            </a:r>
            <a:r>
              <a:rPr lang="ru-RU" b="1" dirty="0"/>
              <a:t> </a:t>
            </a:r>
            <a:r>
              <a:rPr lang="ru-RU" b="1" dirty="0" err="1"/>
              <a:t>Enter</a:t>
            </a:r>
            <a:r>
              <a:rPr lang="ru-RU" b="1" dirty="0"/>
              <a:t> буде вставлено </a:t>
            </a:r>
            <a:r>
              <a:rPr lang="ru-RU" b="1" dirty="0" err="1"/>
              <a:t>додатковий</a:t>
            </a:r>
            <a:r>
              <a:rPr lang="ru-RU" b="1" dirty="0"/>
              <a:t> абзац з номером </a:t>
            </a:r>
            <a:r>
              <a:rPr lang="ru-RU" b="1" dirty="0" err="1"/>
              <a:t>чи</a:t>
            </a:r>
            <a:r>
              <a:rPr lang="ru-RU" b="1" dirty="0"/>
              <a:t> маркером, а </a:t>
            </a:r>
            <a:r>
              <a:rPr lang="ru-RU" b="1" dirty="0" err="1"/>
              <a:t>нумерацію</a:t>
            </a:r>
            <a:r>
              <a:rPr lang="ru-RU" b="1" dirty="0"/>
              <a:t> </a:t>
            </a:r>
            <a:r>
              <a:rPr lang="ru-RU" b="1" dirty="0" err="1"/>
              <a:t>всіх</a:t>
            </a:r>
            <a:r>
              <a:rPr lang="ru-RU" b="1" dirty="0"/>
              <a:t> </a:t>
            </a:r>
            <a:r>
              <a:rPr lang="ru-RU" b="1" dirty="0" err="1"/>
              <a:t>наступних</a:t>
            </a:r>
            <a:r>
              <a:rPr lang="ru-RU" b="1" dirty="0"/>
              <a:t> </a:t>
            </a:r>
            <a:r>
              <a:rPr lang="ru-RU" b="1" dirty="0" err="1"/>
              <a:t>елементів</a:t>
            </a:r>
            <a:r>
              <a:rPr lang="ru-RU" b="1" dirty="0"/>
              <a:t> списку буде автоматично </a:t>
            </a:r>
            <a:r>
              <a:rPr lang="ru-RU" b="1" dirty="0" err="1"/>
              <a:t>змінено</a:t>
            </a:r>
            <a:r>
              <a:rPr lang="ru-RU" b="1" dirty="0"/>
              <a:t>.</a:t>
            </a:r>
            <a:endParaRPr lang="uk-UA" b="1" dirty="0"/>
          </a:p>
        </p:txBody>
      </p:sp>
      <p:pic>
        <p:nvPicPr>
          <p:cNvPr id="5" name="Screenity video - May 7, 2024">
            <a:hlinkClick r:id="" action="ppaction://media"/>
            <a:extLst>
              <a:ext uri="{FF2B5EF4-FFF2-40B4-BE49-F238E27FC236}">
                <a16:creationId xmlns:a16="http://schemas.microsoft.com/office/drawing/2014/main" id="{ED77A088-47B1-47D7-9F5F-9755CF7B70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8495" y="2404726"/>
            <a:ext cx="8140823" cy="4401132"/>
          </a:xfrm>
          <a:prstGeom prst="rect">
            <a:avLst/>
          </a:prstGeom>
        </p:spPr>
      </p:pic>
    </p:spTree>
    <p:extLst>
      <p:ext uri="{BB962C8B-B14F-4D97-AF65-F5344CB8AC3E}">
        <p14:creationId xmlns:p14="http://schemas.microsoft.com/office/powerpoint/2010/main" val="37251669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E7D4AE-7D12-4029-B795-34B5EC530F29}"/>
              </a:ext>
            </a:extLst>
          </p:cNvPr>
          <p:cNvPicPr>
            <a:picLocks noChangeAspect="1"/>
          </p:cNvPicPr>
          <p:nvPr/>
        </p:nvPicPr>
        <p:blipFill rotWithShape="1">
          <a:blip r:embed="rId4"/>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2096DBC4-8CB6-415E-AB2D-26014333887F}"/>
              </a:ext>
            </a:extLst>
          </p:cNvPr>
          <p:cNvSpPr>
            <a:spLocks noGrp="1"/>
          </p:cNvSpPr>
          <p:nvPr>
            <p:ph idx="1"/>
          </p:nvPr>
        </p:nvSpPr>
        <p:spPr>
          <a:xfrm>
            <a:off x="457169" y="204192"/>
            <a:ext cx="11277659" cy="1340528"/>
          </a:xfrm>
          <a:solidFill>
            <a:schemeClr val="accent6">
              <a:lumMod val="60000"/>
              <a:lumOff val="40000"/>
            </a:schemeClr>
          </a:solidFill>
        </p:spPr>
        <p:txBody>
          <a:bodyPr/>
          <a:lstStyle/>
          <a:p>
            <a:pPr marL="0" indent="0" algn="just">
              <a:buNone/>
            </a:pPr>
            <a:r>
              <a:rPr lang="ru-RU" b="1" dirty="0" err="1"/>
              <a:t>Щоб</a:t>
            </a:r>
            <a:r>
              <a:rPr lang="ru-RU" b="1" dirty="0"/>
              <a:t> </a:t>
            </a:r>
            <a:r>
              <a:rPr lang="ru-RU" b="1" dirty="0" err="1"/>
              <a:t>видалити</a:t>
            </a:r>
            <a:r>
              <a:rPr lang="ru-RU" b="1" dirty="0"/>
              <a:t> </a:t>
            </a:r>
            <a:r>
              <a:rPr lang="ru-RU" b="1" dirty="0" err="1"/>
              <a:t>елемент</a:t>
            </a:r>
            <a:r>
              <a:rPr lang="ru-RU" b="1" dirty="0"/>
              <a:t> списку, </a:t>
            </a:r>
            <a:r>
              <a:rPr lang="ru-RU" b="1" dirty="0" err="1"/>
              <a:t>потрібно</a:t>
            </a:r>
            <a:r>
              <a:rPr lang="ru-RU" b="1" dirty="0"/>
              <a:t> </a:t>
            </a:r>
            <a:r>
              <a:rPr lang="ru-RU" b="1" dirty="0" err="1"/>
              <a:t>його</a:t>
            </a:r>
            <a:r>
              <a:rPr lang="ru-RU" b="1" dirty="0"/>
              <a:t> </a:t>
            </a:r>
            <a:r>
              <a:rPr lang="ru-RU" b="1" dirty="0" err="1"/>
              <a:t>виділити</a:t>
            </a:r>
            <a:r>
              <a:rPr lang="ru-RU" b="1" dirty="0"/>
              <a:t> і </a:t>
            </a:r>
            <a:r>
              <a:rPr lang="ru-RU" b="1" dirty="0" err="1"/>
              <a:t>натиснути</a:t>
            </a:r>
            <a:r>
              <a:rPr lang="ru-RU" b="1" dirty="0"/>
              <a:t> </a:t>
            </a:r>
            <a:r>
              <a:rPr lang="ru-RU" b="1" dirty="0" err="1"/>
              <a:t>клавішу</a:t>
            </a:r>
            <a:r>
              <a:rPr lang="ru-RU" b="1" dirty="0"/>
              <a:t> </a:t>
            </a:r>
            <a:r>
              <a:rPr lang="ru-RU" b="1" dirty="0" err="1">
                <a:solidFill>
                  <a:srgbClr val="FF0000"/>
                </a:solidFill>
              </a:rPr>
              <a:t>Delete</a:t>
            </a:r>
            <a:r>
              <a:rPr lang="ru-RU" b="1" dirty="0"/>
              <a:t> </a:t>
            </a:r>
            <a:r>
              <a:rPr lang="ru-RU" b="1" dirty="0" err="1"/>
              <a:t>або</a:t>
            </a:r>
            <a:r>
              <a:rPr lang="ru-RU" b="1" dirty="0"/>
              <a:t> </a:t>
            </a:r>
            <a:r>
              <a:rPr lang="ru-RU" b="1" dirty="0" err="1">
                <a:solidFill>
                  <a:srgbClr val="FF0000"/>
                </a:solidFill>
              </a:rPr>
              <a:t>Backspace</a:t>
            </a:r>
            <a:r>
              <a:rPr lang="ru-RU" b="1" dirty="0"/>
              <a:t> - </a:t>
            </a:r>
            <a:r>
              <a:rPr lang="ru-RU" b="1" dirty="0" err="1"/>
              <a:t>елемент</a:t>
            </a:r>
            <a:r>
              <a:rPr lang="ru-RU" b="1" dirty="0"/>
              <a:t> списку буде </a:t>
            </a:r>
            <a:r>
              <a:rPr lang="ru-RU" b="1" dirty="0" err="1"/>
              <a:t>видалено</a:t>
            </a:r>
            <a:r>
              <a:rPr lang="ru-RU" b="1" dirty="0"/>
              <a:t>, </a:t>
            </a:r>
            <a:r>
              <a:rPr lang="ru-RU" b="1" dirty="0" err="1"/>
              <a:t>нумерація</a:t>
            </a:r>
            <a:r>
              <a:rPr lang="ru-RU" b="1" dirty="0"/>
              <a:t> автоматично </a:t>
            </a:r>
            <a:r>
              <a:rPr lang="ru-RU" b="1" dirty="0" err="1"/>
              <a:t>зміниться</a:t>
            </a:r>
            <a:r>
              <a:rPr lang="ru-RU" b="1" dirty="0"/>
              <a:t>.</a:t>
            </a:r>
            <a:endParaRPr lang="uk-UA" b="1" dirty="0"/>
          </a:p>
        </p:txBody>
      </p:sp>
      <p:pic>
        <p:nvPicPr>
          <p:cNvPr id="5" name="Screenity video - May 7, 2024">
            <a:hlinkClick r:id="" action="ppaction://media"/>
            <a:extLst>
              <a:ext uri="{FF2B5EF4-FFF2-40B4-BE49-F238E27FC236}">
                <a16:creationId xmlns:a16="http://schemas.microsoft.com/office/drawing/2014/main" id="{92C556AA-3561-43FA-8704-B18E9D278D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9661" y="1748901"/>
            <a:ext cx="9312676" cy="5034665"/>
          </a:xfrm>
          <a:prstGeom prst="rect">
            <a:avLst/>
          </a:prstGeom>
        </p:spPr>
      </p:pic>
    </p:spTree>
    <p:extLst>
      <p:ext uri="{BB962C8B-B14F-4D97-AF65-F5344CB8AC3E}">
        <p14:creationId xmlns:p14="http://schemas.microsoft.com/office/powerpoint/2010/main" val="14712846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5AFEB-F87F-4839-AA5E-CB5B8879AABC}"/>
              </a:ext>
            </a:extLst>
          </p:cNvPr>
          <p:cNvPicPr>
            <a:picLocks noChangeAspect="1"/>
          </p:cNvPicPr>
          <p:nvPr/>
        </p:nvPicPr>
        <p:blipFill rotWithShape="1">
          <a:blip r:embed="rId4"/>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ACFF004D-E553-42C3-A0B3-7D160FFEF4CA}"/>
              </a:ext>
            </a:extLst>
          </p:cNvPr>
          <p:cNvSpPr>
            <a:spLocks noGrp="1"/>
          </p:cNvSpPr>
          <p:nvPr>
            <p:ph idx="1"/>
          </p:nvPr>
        </p:nvSpPr>
        <p:spPr>
          <a:xfrm>
            <a:off x="520763" y="168676"/>
            <a:ext cx="11277659" cy="2024109"/>
          </a:xfrm>
          <a:solidFill>
            <a:schemeClr val="accent6">
              <a:lumMod val="60000"/>
              <a:lumOff val="40000"/>
            </a:schemeClr>
          </a:solidFill>
        </p:spPr>
        <p:txBody>
          <a:bodyPr>
            <a:normAutofit fontScale="92500" lnSpcReduction="20000"/>
          </a:bodyPr>
          <a:lstStyle/>
          <a:p>
            <a:pPr marL="0" indent="0">
              <a:buNone/>
            </a:pPr>
            <a:r>
              <a:rPr lang="ru-RU" b="1" dirty="0" err="1"/>
              <a:t>Інколи</a:t>
            </a:r>
            <a:r>
              <a:rPr lang="ru-RU" b="1" dirty="0"/>
              <a:t> </a:t>
            </a:r>
            <a:r>
              <a:rPr lang="ru-RU" b="1" dirty="0" err="1"/>
              <a:t>потрібно</a:t>
            </a:r>
            <a:r>
              <a:rPr lang="ru-RU" b="1" dirty="0"/>
              <a:t> для </a:t>
            </a:r>
            <a:r>
              <a:rPr lang="ru-RU" b="1" dirty="0" err="1"/>
              <a:t>деякого</a:t>
            </a:r>
            <a:r>
              <a:rPr lang="ru-RU" b="1" dirty="0"/>
              <a:t> </a:t>
            </a:r>
            <a:r>
              <a:rPr lang="ru-RU" b="1" dirty="0" err="1"/>
              <a:t>елемента</a:t>
            </a:r>
            <a:r>
              <a:rPr lang="ru-RU" b="1" dirty="0"/>
              <a:t> списку </a:t>
            </a:r>
            <a:r>
              <a:rPr lang="ru-RU" b="1" dirty="0" err="1">
                <a:solidFill>
                  <a:srgbClr val="FF0000"/>
                </a:solidFill>
              </a:rPr>
              <a:t>відмінити</a:t>
            </a:r>
            <a:r>
              <a:rPr lang="ru-RU" b="1" dirty="0">
                <a:solidFill>
                  <a:srgbClr val="FF0000"/>
                </a:solidFill>
              </a:rPr>
              <a:t> </a:t>
            </a:r>
            <a:r>
              <a:rPr lang="ru-RU" b="1" dirty="0" err="1">
                <a:solidFill>
                  <a:srgbClr val="FF0000"/>
                </a:solidFill>
              </a:rPr>
              <a:t>нумерацію</a:t>
            </a:r>
            <a:r>
              <a:rPr lang="ru-RU" b="1" dirty="0"/>
              <a:t> </a:t>
            </a:r>
            <a:r>
              <a:rPr lang="ru-RU" b="1" dirty="0" err="1"/>
              <a:t>або</a:t>
            </a:r>
            <a:r>
              <a:rPr lang="ru-RU" b="1" dirty="0"/>
              <a:t> </a:t>
            </a:r>
            <a:r>
              <a:rPr lang="ru-RU" b="1" dirty="0" err="1"/>
              <a:t>маркування</a:t>
            </a:r>
            <a:r>
              <a:rPr lang="ru-RU" b="1" dirty="0"/>
              <a:t>, </a:t>
            </a:r>
            <a:r>
              <a:rPr lang="ru-RU" b="1" dirty="0" err="1"/>
              <a:t>наприклад</a:t>
            </a:r>
            <a:r>
              <a:rPr lang="ru-RU" b="1" dirty="0"/>
              <a:t> для </a:t>
            </a:r>
            <a:r>
              <a:rPr lang="ru-RU" b="1" dirty="0" err="1"/>
              <a:t>введення</a:t>
            </a:r>
            <a:r>
              <a:rPr lang="ru-RU" b="1" dirty="0"/>
              <a:t> тексту, </a:t>
            </a:r>
            <a:r>
              <a:rPr lang="ru-RU" b="1" dirty="0" err="1"/>
              <a:t>який</a:t>
            </a:r>
            <a:r>
              <a:rPr lang="ru-RU" b="1" dirty="0"/>
              <a:t> не є </a:t>
            </a:r>
            <a:r>
              <a:rPr lang="ru-RU" b="1" dirty="0" err="1"/>
              <a:t>елементом</a:t>
            </a:r>
            <a:r>
              <a:rPr lang="ru-RU" b="1" dirty="0"/>
              <a:t> списку. Для </a:t>
            </a:r>
            <a:r>
              <a:rPr lang="ru-RU" b="1" dirty="0" err="1"/>
              <a:t>цього</a:t>
            </a:r>
            <a:r>
              <a:rPr lang="ru-RU" b="1" dirty="0"/>
              <a:t> курсор </a:t>
            </a:r>
            <a:r>
              <a:rPr lang="ru-RU" b="1" dirty="0" err="1"/>
              <a:t>слід</a:t>
            </a:r>
            <a:r>
              <a:rPr lang="ru-RU" b="1" dirty="0"/>
              <a:t> </a:t>
            </a:r>
            <a:r>
              <a:rPr lang="ru-RU" b="1" dirty="0" err="1"/>
              <a:t>розмістити</a:t>
            </a:r>
            <a:r>
              <a:rPr lang="ru-RU" b="1" dirty="0"/>
              <a:t> в </a:t>
            </a:r>
            <a:r>
              <a:rPr lang="ru-RU" b="1" dirty="0" err="1"/>
              <a:t>потрібному</a:t>
            </a:r>
            <a:r>
              <a:rPr lang="ru-RU" b="1" dirty="0"/>
              <a:t> </a:t>
            </a:r>
            <a:r>
              <a:rPr lang="ru-RU" b="1" dirty="0" err="1"/>
              <a:t>абзаці</a:t>
            </a:r>
            <a:r>
              <a:rPr lang="ru-RU" b="1" dirty="0"/>
              <a:t> та </a:t>
            </a:r>
            <a:r>
              <a:rPr lang="ru-RU" b="1" dirty="0" err="1"/>
              <a:t>вибрати</a:t>
            </a:r>
            <a:r>
              <a:rPr lang="ru-RU" b="1" dirty="0"/>
              <a:t> кнопку списку на </a:t>
            </a:r>
            <a:r>
              <a:rPr lang="ru-RU" b="1" dirty="0" err="1"/>
              <a:t>Стрічці</a:t>
            </a:r>
            <a:r>
              <a:rPr lang="ru-RU" b="1" dirty="0"/>
              <a:t>. </a:t>
            </a:r>
            <a:r>
              <a:rPr lang="ru-RU" b="1" dirty="0" err="1"/>
              <a:t>Якщо</a:t>
            </a:r>
            <a:r>
              <a:rPr lang="ru-RU" b="1" dirty="0"/>
              <a:t> </a:t>
            </a:r>
            <a:r>
              <a:rPr lang="ru-RU" b="1" dirty="0" err="1"/>
              <a:t>розмістити</a:t>
            </a:r>
            <a:r>
              <a:rPr lang="ru-RU" b="1" dirty="0"/>
              <a:t> курсор на початку абзацу, </a:t>
            </a:r>
            <a:r>
              <a:rPr lang="ru-RU" b="1" dirty="0" err="1"/>
              <a:t>після</a:t>
            </a:r>
            <a:r>
              <a:rPr lang="ru-RU" b="1" dirty="0"/>
              <a:t> маркера </a:t>
            </a:r>
            <a:r>
              <a:rPr lang="ru-RU" b="1" dirty="0" err="1"/>
              <a:t>чи</a:t>
            </a:r>
            <a:r>
              <a:rPr lang="ru-RU" b="1" dirty="0"/>
              <a:t> номера, то </a:t>
            </a:r>
            <a:r>
              <a:rPr lang="ru-RU" b="1" dirty="0" err="1"/>
              <a:t>цей</a:t>
            </a:r>
            <a:r>
              <a:rPr lang="ru-RU" b="1" dirty="0"/>
              <a:t> номер </a:t>
            </a:r>
            <a:r>
              <a:rPr lang="ru-RU" b="1" dirty="0" err="1"/>
              <a:t>чи</a:t>
            </a:r>
            <a:r>
              <a:rPr lang="ru-RU" b="1" dirty="0"/>
              <a:t> маркер </a:t>
            </a:r>
            <a:r>
              <a:rPr lang="ru-RU" b="1" dirty="0" err="1"/>
              <a:t>також</a:t>
            </a:r>
            <a:r>
              <a:rPr lang="ru-RU" b="1" dirty="0"/>
              <a:t> </a:t>
            </a:r>
            <a:r>
              <a:rPr lang="ru-RU" b="1" dirty="0" err="1"/>
              <a:t>можна</a:t>
            </a:r>
            <a:r>
              <a:rPr lang="ru-RU" b="1" dirty="0"/>
              <a:t> </a:t>
            </a:r>
            <a:r>
              <a:rPr lang="ru-RU" b="1" dirty="0" err="1"/>
              <a:t>видалити</a:t>
            </a:r>
            <a:r>
              <a:rPr lang="ru-RU" b="1" dirty="0"/>
              <a:t>, </a:t>
            </a:r>
            <a:r>
              <a:rPr lang="ru-RU" b="1" dirty="0" err="1"/>
              <a:t>натиснувши</a:t>
            </a:r>
            <a:r>
              <a:rPr lang="ru-RU" b="1" dirty="0"/>
              <a:t> </a:t>
            </a:r>
            <a:r>
              <a:rPr lang="ru-RU" b="1" dirty="0" err="1"/>
              <a:t>клавішу</a:t>
            </a:r>
            <a:r>
              <a:rPr lang="ru-RU" b="1" dirty="0"/>
              <a:t> </a:t>
            </a:r>
            <a:r>
              <a:rPr lang="ru-RU" b="1" dirty="0" err="1">
                <a:solidFill>
                  <a:srgbClr val="FF0000"/>
                </a:solidFill>
              </a:rPr>
              <a:t>Backspace</a:t>
            </a:r>
            <a:r>
              <a:rPr lang="ru-RU" b="1" dirty="0"/>
              <a:t>.</a:t>
            </a:r>
            <a:endParaRPr lang="uk-UA" b="1" dirty="0"/>
          </a:p>
        </p:txBody>
      </p:sp>
      <p:pic>
        <p:nvPicPr>
          <p:cNvPr id="5" name="Screenity video - May 7, 2024">
            <a:hlinkClick r:id="" action="ppaction://media"/>
            <a:extLst>
              <a:ext uri="{FF2B5EF4-FFF2-40B4-BE49-F238E27FC236}">
                <a16:creationId xmlns:a16="http://schemas.microsoft.com/office/drawing/2014/main" id="{336E1351-6DAB-4DAE-98FA-735ABE51C1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8035" y="2232735"/>
            <a:ext cx="8495930" cy="4593112"/>
          </a:xfrm>
          <a:prstGeom prst="rect">
            <a:avLst/>
          </a:prstGeom>
        </p:spPr>
      </p:pic>
    </p:spTree>
    <p:extLst>
      <p:ext uri="{BB962C8B-B14F-4D97-AF65-F5344CB8AC3E}">
        <p14:creationId xmlns:p14="http://schemas.microsoft.com/office/powerpoint/2010/main" val="20643458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F474A2-7A98-4823-A32F-1E1A61B965A1}"/>
              </a:ext>
            </a:extLst>
          </p:cNvPr>
          <p:cNvPicPr>
            <a:picLocks noChangeAspect="1"/>
          </p:cNvPicPr>
          <p:nvPr/>
        </p:nvPicPr>
        <p:blipFill rotWithShape="1">
          <a:blip r:embed="rId4"/>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582C57B6-50C2-47AB-BDAB-7D362B0B9386}"/>
              </a:ext>
            </a:extLst>
          </p:cNvPr>
          <p:cNvSpPr>
            <a:spLocks noGrp="1"/>
          </p:cNvSpPr>
          <p:nvPr>
            <p:ph idx="1"/>
          </p:nvPr>
        </p:nvSpPr>
        <p:spPr>
          <a:xfrm>
            <a:off x="511886" y="125442"/>
            <a:ext cx="11259904" cy="1925300"/>
          </a:xfrm>
          <a:solidFill>
            <a:schemeClr val="accent6">
              <a:lumMod val="60000"/>
              <a:lumOff val="40000"/>
            </a:schemeClr>
          </a:solidFill>
        </p:spPr>
        <p:txBody>
          <a:bodyPr>
            <a:normAutofit lnSpcReduction="10000"/>
          </a:bodyPr>
          <a:lstStyle/>
          <a:p>
            <a:pPr marL="0" indent="0">
              <a:buNone/>
            </a:pPr>
            <a:r>
              <a:rPr lang="ru-RU" b="1" dirty="0" err="1"/>
              <a:t>Елементи</a:t>
            </a:r>
            <a:r>
              <a:rPr lang="ru-RU" b="1" dirty="0"/>
              <a:t> списку, як і </a:t>
            </a:r>
            <a:r>
              <a:rPr lang="ru-RU" b="1" dirty="0" err="1"/>
              <a:t>звичайні</a:t>
            </a:r>
            <a:r>
              <a:rPr lang="ru-RU" b="1" dirty="0"/>
              <a:t> </a:t>
            </a:r>
            <a:r>
              <a:rPr lang="ru-RU" b="1" dirty="0" err="1"/>
              <a:t>абзаци</a:t>
            </a:r>
            <a:r>
              <a:rPr lang="ru-RU" b="1" dirty="0"/>
              <a:t> тексту, </a:t>
            </a:r>
            <a:r>
              <a:rPr lang="ru-RU" b="1" dirty="0" err="1"/>
              <a:t>можна</a:t>
            </a:r>
            <a:r>
              <a:rPr lang="ru-RU" b="1" dirty="0"/>
              <a:t> </a:t>
            </a:r>
            <a:r>
              <a:rPr lang="ru-RU" b="1" dirty="0" err="1"/>
              <a:t>відсортувати</a:t>
            </a:r>
            <a:r>
              <a:rPr lang="ru-RU" b="1" dirty="0"/>
              <a:t> в </a:t>
            </a:r>
            <a:r>
              <a:rPr lang="ru-RU" b="1" dirty="0" err="1"/>
              <a:t>алфавітному</a:t>
            </a:r>
            <a:r>
              <a:rPr lang="ru-RU" b="1" dirty="0"/>
              <a:t>, числовому </a:t>
            </a:r>
            <a:r>
              <a:rPr lang="ru-RU" b="1" dirty="0" err="1"/>
              <a:t>або</a:t>
            </a:r>
            <a:r>
              <a:rPr lang="ru-RU" b="1" dirty="0"/>
              <a:t> </a:t>
            </a:r>
            <a:r>
              <a:rPr lang="ru-RU" b="1" dirty="0" err="1"/>
              <a:t>хронологічному</a:t>
            </a:r>
            <a:r>
              <a:rPr lang="ru-RU" b="1" dirty="0"/>
              <a:t> порядку (за </a:t>
            </a:r>
            <a:r>
              <a:rPr lang="ru-RU" b="1" dirty="0" err="1"/>
              <a:t>спаданням</a:t>
            </a:r>
            <a:r>
              <a:rPr lang="ru-RU" b="1" dirty="0"/>
              <a:t> </a:t>
            </a:r>
            <a:r>
              <a:rPr lang="ru-RU" b="1" dirty="0" err="1"/>
              <a:t>або</a:t>
            </a:r>
            <a:r>
              <a:rPr lang="ru-RU" b="1" dirty="0"/>
              <a:t> за </a:t>
            </a:r>
            <a:r>
              <a:rPr lang="ru-RU" b="1" dirty="0" err="1"/>
              <a:t>зростанням</a:t>
            </a:r>
            <a:r>
              <a:rPr lang="ru-RU" b="1" dirty="0"/>
              <a:t>). При </a:t>
            </a:r>
            <a:r>
              <a:rPr lang="ru-RU" b="1" dirty="0" err="1"/>
              <a:t>цьому</a:t>
            </a:r>
            <a:r>
              <a:rPr lang="ru-RU" b="1" dirty="0"/>
              <a:t> </a:t>
            </a:r>
            <a:r>
              <a:rPr lang="ru-RU" b="1"/>
              <a:t>нумерація</a:t>
            </a:r>
            <a:r>
              <a:rPr lang="ru-RU" b="1" dirty="0"/>
              <a:t> </a:t>
            </a:r>
            <a:r>
              <a:rPr lang="ru-RU" b="1" dirty="0" err="1"/>
              <a:t>елементів</a:t>
            </a:r>
            <a:r>
              <a:rPr lang="ru-RU" b="1" dirty="0"/>
              <a:t> </a:t>
            </a:r>
            <a:r>
              <a:rPr lang="ru-RU" b="1" dirty="0" err="1"/>
              <a:t>залишиться</a:t>
            </a:r>
            <a:r>
              <a:rPr lang="ru-RU" b="1" dirty="0"/>
              <a:t> </a:t>
            </a:r>
            <a:r>
              <a:rPr lang="ru-RU" b="1" dirty="0" err="1"/>
              <a:t>послідовною</a:t>
            </a:r>
            <a:r>
              <a:rPr lang="ru-RU" b="1" dirty="0"/>
              <a:t>, а </a:t>
            </a:r>
            <a:r>
              <a:rPr lang="ru-RU" b="1" dirty="0" err="1"/>
              <a:t>абзаци</a:t>
            </a:r>
            <a:r>
              <a:rPr lang="ru-RU" b="1" dirty="0"/>
              <a:t> тексту </a:t>
            </a:r>
            <a:r>
              <a:rPr lang="ru-RU" b="1" dirty="0" err="1"/>
              <a:t>будуть</a:t>
            </a:r>
            <a:r>
              <a:rPr lang="ru-RU" b="1" dirty="0"/>
              <a:t> </a:t>
            </a:r>
            <a:r>
              <a:rPr lang="ru-RU" b="1" dirty="0" err="1"/>
              <a:t>переставлені</a:t>
            </a:r>
            <a:r>
              <a:rPr lang="ru-RU" b="1" dirty="0"/>
              <a:t> </a:t>
            </a:r>
            <a:r>
              <a:rPr lang="ru-RU" b="1" dirty="0" err="1"/>
              <a:t>відповідно</a:t>
            </a:r>
            <a:r>
              <a:rPr lang="ru-RU" b="1" dirty="0"/>
              <a:t> до </a:t>
            </a:r>
            <a:r>
              <a:rPr lang="ru-RU" b="1" dirty="0" err="1"/>
              <a:t>вибраного</a:t>
            </a:r>
            <a:r>
              <a:rPr lang="ru-RU" b="1" dirty="0"/>
              <a:t> порядку.</a:t>
            </a:r>
            <a:endParaRPr lang="uk-UA" b="1" dirty="0"/>
          </a:p>
        </p:txBody>
      </p:sp>
      <p:pic>
        <p:nvPicPr>
          <p:cNvPr id="5" name="Screenity video - May 7, 2024">
            <a:hlinkClick r:id="" action="ppaction://media"/>
            <a:extLst>
              <a:ext uri="{FF2B5EF4-FFF2-40B4-BE49-F238E27FC236}">
                <a16:creationId xmlns:a16="http://schemas.microsoft.com/office/drawing/2014/main" id="{F5E0271E-0327-44B3-96BA-B6A134471D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1752" y="2088506"/>
            <a:ext cx="9001957" cy="5063601"/>
          </a:xfrm>
          <a:prstGeom prst="rect">
            <a:avLst/>
          </a:prstGeom>
        </p:spPr>
      </p:pic>
    </p:spTree>
    <p:extLst>
      <p:ext uri="{BB962C8B-B14F-4D97-AF65-F5344CB8AC3E}">
        <p14:creationId xmlns:p14="http://schemas.microsoft.com/office/powerpoint/2010/main" val="22978283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4F1DE73-BE45-4A96-8321-D19F4E22A3A9}"/>
              </a:ext>
            </a:extLst>
          </p:cNvPr>
          <p:cNvPicPr>
            <a:picLocks noChangeAspect="1"/>
          </p:cNvPicPr>
          <p:nvPr/>
        </p:nvPicPr>
        <p:blipFill rotWithShape="1">
          <a:blip r:embed="rId4"/>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EF37448D-D4B0-4D67-8D9C-230D5B384A45}"/>
              </a:ext>
            </a:extLst>
          </p:cNvPr>
          <p:cNvSpPr>
            <a:spLocks noGrp="1"/>
          </p:cNvSpPr>
          <p:nvPr>
            <p:ph idx="1"/>
          </p:nvPr>
        </p:nvSpPr>
        <p:spPr>
          <a:xfrm>
            <a:off x="494130" y="462793"/>
            <a:ext cx="11286537" cy="1312741"/>
          </a:xfrm>
          <a:solidFill>
            <a:schemeClr val="accent6">
              <a:lumMod val="60000"/>
              <a:lumOff val="40000"/>
            </a:schemeClr>
          </a:solidFill>
        </p:spPr>
        <p:txBody>
          <a:bodyPr/>
          <a:lstStyle/>
          <a:p>
            <a:pPr marL="0" indent="0">
              <a:buNone/>
            </a:pPr>
            <a:r>
              <a:rPr lang="uk-UA" b="1" dirty="0"/>
              <a:t>За потреби користувач може </a:t>
            </a:r>
            <a:r>
              <a:rPr lang="uk-UA" b="1" dirty="0" err="1">
                <a:solidFill>
                  <a:srgbClr val="FF0000"/>
                </a:solidFill>
              </a:rPr>
              <a:t>відформатувати</a:t>
            </a:r>
            <a:r>
              <a:rPr lang="uk-UA" b="1" dirty="0"/>
              <a:t> створений список, змінивши вид маркера, спосіб нумерації, спосіб вирівнювання списку, відступи тексту від маркерів і номерів тощо.</a:t>
            </a:r>
          </a:p>
        </p:txBody>
      </p:sp>
      <p:pic>
        <p:nvPicPr>
          <p:cNvPr id="6" name="Screenity video - May 7, 2024">
            <a:hlinkClick r:id="" action="ppaction://media"/>
            <a:extLst>
              <a:ext uri="{FF2B5EF4-FFF2-40B4-BE49-F238E27FC236}">
                <a16:creationId xmlns:a16="http://schemas.microsoft.com/office/drawing/2014/main" id="{4257BAF2-78CF-4A7C-BCF3-D56CD345D4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9066" y="1997475"/>
            <a:ext cx="9153867" cy="5149050"/>
          </a:xfrm>
          <a:prstGeom prst="rect">
            <a:avLst/>
          </a:prstGeom>
        </p:spPr>
      </p:pic>
    </p:spTree>
    <p:extLst>
      <p:ext uri="{BB962C8B-B14F-4D97-AF65-F5344CB8AC3E}">
        <p14:creationId xmlns:p14="http://schemas.microsoft.com/office/powerpoint/2010/main" val="25620542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web of dots connected">
            <a:extLst>
              <a:ext uri="{FF2B5EF4-FFF2-40B4-BE49-F238E27FC236}">
                <a16:creationId xmlns:a16="http://schemas.microsoft.com/office/drawing/2014/main" id="{D66D27DF-25C8-43BE-85E3-2EA6136BE906}"/>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2" name="Заголовок 1">
            <a:extLst>
              <a:ext uri="{FF2B5EF4-FFF2-40B4-BE49-F238E27FC236}">
                <a16:creationId xmlns:a16="http://schemas.microsoft.com/office/drawing/2014/main" id="{406C578C-A7A8-4D06-8B51-AC055D44EE29}"/>
              </a:ext>
            </a:extLst>
          </p:cNvPr>
          <p:cNvSpPr>
            <a:spLocks noGrp="1"/>
          </p:cNvSpPr>
          <p:nvPr>
            <p:ph type="title"/>
          </p:nvPr>
        </p:nvSpPr>
        <p:spPr>
          <a:xfrm>
            <a:off x="1011936" y="1882938"/>
            <a:ext cx="10168128" cy="1179576"/>
          </a:xfrm>
          <a:solidFill>
            <a:schemeClr val="accent6">
              <a:lumMod val="40000"/>
              <a:lumOff val="60000"/>
            </a:schemeClr>
          </a:solidFill>
        </p:spPr>
        <p:txBody>
          <a:bodyPr>
            <a:normAutofit fontScale="90000"/>
          </a:bodyPr>
          <a:lstStyle/>
          <a:p>
            <a:r>
              <a:rPr lang="ru-RU" b="0" i="1" dirty="0"/>
              <a:t>Чим </a:t>
            </a:r>
            <a:r>
              <a:rPr lang="ru-RU" b="0" i="1" dirty="0" err="1"/>
              <a:t>наведені</a:t>
            </a:r>
            <a:r>
              <a:rPr lang="ru-RU" b="0" i="1" dirty="0"/>
              <a:t> </a:t>
            </a:r>
            <a:r>
              <a:rPr lang="ru-RU" b="0" i="1" dirty="0" err="1"/>
              <a:t>фрагменти</a:t>
            </a:r>
            <a:r>
              <a:rPr lang="ru-RU" b="0" i="1" dirty="0"/>
              <a:t> тексту </a:t>
            </a:r>
            <a:r>
              <a:rPr lang="ru-RU" b="0" i="1" dirty="0" err="1"/>
              <a:t>відрізняються</a:t>
            </a:r>
            <a:r>
              <a:rPr lang="ru-RU" b="0" i="1" dirty="0"/>
              <a:t> </a:t>
            </a:r>
            <a:r>
              <a:rPr lang="ru-RU" b="0" i="1" dirty="0" err="1"/>
              <a:t>від</a:t>
            </a:r>
            <a:r>
              <a:rPr lang="ru-RU" b="0" i="1" dirty="0"/>
              <a:t> </a:t>
            </a:r>
            <a:r>
              <a:rPr lang="ru-RU" b="0" i="1" dirty="0" err="1"/>
              <a:t>звичайного</a:t>
            </a:r>
            <a:r>
              <a:rPr lang="ru-RU" b="0" i="1" dirty="0"/>
              <a:t> тексту? </a:t>
            </a:r>
            <a:endParaRPr lang="uk-UA" b="0" i="1" dirty="0"/>
          </a:p>
        </p:txBody>
      </p:sp>
      <p:pic>
        <p:nvPicPr>
          <p:cNvPr id="7" name="Місце для вмісту 6">
            <a:extLst>
              <a:ext uri="{FF2B5EF4-FFF2-40B4-BE49-F238E27FC236}">
                <a16:creationId xmlns:a16="http://schemas.microsoft.com/office/drawing/2014/main" id="{A7FE282A-C4D7-4788-8390-D9EE87CED837}"/>
              </a:ext>
            </a:extLst>
          </p:cNvPr>
          <p:cNvPicPr>
            <a:picLocks noGrp="1" noChangeAspect="1"/>
          </p:cNvPicPr>
          <p:nvPr>
            <p:ph idx="1"/>
          </p:nvPr>
        </p:nvPicPr>
        <p:blipFill>
          <a:blip r:embed="rId3"/>
          <a:stretch>
            <a:fillRect/>
          </a:stretch>
        </p:blipFill>
        <p:spPr>
          <a:xfrm>
            <a:off x="1012127" y="3401010"/>
            <a:ext cx="10167937" cy="1702414"/>
          </a:xfrm>
          <a:prstGeom prst="rect">
            <a:avLst/>
          </a:prstGeom>
          <a:ln>
            <a:solidFill>
              <a:schemeClr val="tx1"/>
            </a:solidFill>
          </a:ln>
        </p:spPr>
      </p:pic>
      <p:sp>
        <p:nvSpPr>
          <p:cNvPr id="4" name="Стрілка: п’ятикутник 3">
            <a:extLst>
              <a:ext uri="{FF2B5EF4-FFF2-40B4-BE49-F238E27FC236}">
                <a16:creationId xmlns:a16="http://schemas.microsoft.com/office/drawing/2014/main" id="{6DA30CC4-BB92-4460-8541-E74C30EF68DD}"/>
              </a:ext>
            </a:extLst>
          </p:cNvPr>
          <p:cNvSpPr/>
          <p:nvPr/>
        </p:nvSpPr>
        <p:spPr>
          <a:xfrm>
            <a:off x="1115568" y="548640"/>
            <a:ext cx="3488924" cy="969442"/>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TextBox 4">
            <a:extLst>
              <a:ext uri="{FF2B5EF4-FFF2-40B4-BE49-F238E27FC236}">
                <a16:creationId xmlns:a16="http://schemas.microsoft.com/office/drawing/2014/main" id="{FE9EACE4-8A81-49A3-8C01-6DB347F4DF62}"/>
              </a:ext>
            </a:extLst>
          </p:cNvPr>
          <p:cNvSpPr txBox="1"/>
          <p:nvPr/>
        </p:nvSpPr>
        <p:spPr>
          <a:xfrm>
            <a:off x="1260629" y="685800"/>
            <a:ext cx="2997862" cy="646331"/>
          </a:xfrm>
          <a:prstGeom prst="rect">
            <a:avLst/>
          </a:prstGeom>
          <a:noFill/>
        </p:spPr>
        <p:txBody>
          <a:bodyPr wrap="square" rtlCol="0">
            <a:spAutoFit/>
          </a:bodyPr>
          <a:lstStyle/>
          <a:p>
            <a:r>
              <a:rPr lang="uk-UA" sz="3600" b="1" i="1" dirty="0"/>
              <a:t>Поміркуйте</a:t>
            </a:r>
          </a:p>
        </p:txBody>
      </p:sp>
      <p:pic>
        <p:nvPicPr>
          <p:cNvPr id="12" name="Рисунок 11">
            <a:extLst>
              <a:ext uri="{FF2B5EF4-FFF2-40B4-BE49-F238E27FC236}">
                <a16:creationId xmlns:a16="http://schemas.microsoft.com/office/drawing/2014/main" id="{CF62AE4C-FE14-4DC8-898D-5E9DBB08F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18788" y="0"/>
            <a:ext cx="2425165" cy="1882938"/>
          </a:xfrm>
          <a:prstGeom prst="rect">
            <a:avLst/>
          </a:prstGeom>
        </p:spPr>
      </p:pic>
      <p:sp>
        <p:nvSpPr>
          <p:cNvPr id="13" name="TextBox 12">
            <a:extLst>
              <a:ext uri="{FF2B5EF4-FFF2-40B4-BE49-F238E27FC236}">
                <a16:creationId xmlns:a16="http://schemas.microsoft.com/office/drawing/2014/main" id="{E69C9463-FBCA-4D14-809E-E15A57704862}"/>
              </a:ext>
            </a:extLst>
          </p:cNvPr>
          <p:cNvSpPr txBox="1"/>
          <p:nvPr/>
        </p:nvSpPr>
        <p:spPr>
          <a:xfrm>
            <a:off x="11576482" y="1979720"/>
            <a:ext cx="514904" cy="369332"/>
          </a:xfrm>
          <a:prstGeom prst="rect">
            <a:avLst/>
          </a:prstGeom>
          <a:noFill/>
        </p:spPr>
        <p:txBody>
          <a:bodyPr wrap="square" rtlCol="0">
            <a:spAutoFit/>
          </a:bodyPr>
          <a:lstStyle/>
          <a:p>
            <a:r>
              <a:rPr lang="en-US" dirty="0">
                <a:hlinkClick r:id="rId5"/>
              </a:rPr>
              <a:t>[2]</a:t>
            </a:r>
            <a:endParaRPr lang="uk-UA" dirty="0"/>
          </a:p>
        </p:txBody>
      </p:sp>
    </p:spTree>
    <p:extLst>
      <p:ext uri="{BB962C8B-B14F-4D97-AF65-F5344CB8AC3E}">
        <p14:creationId xmlns:p14="http://schemas.microsoft.com/office/powerpoint/2010/main" val="3241894721"/>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C45CC-C27A-4B48-8BD4-F60526FC1357}"/>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6D22FC2F-A8ED-4864-B6B7-1B72378792C6}"/>
              </a:ext>
            </a:extLst>
          </p:cNvPr>
          <p:cNvSpPr>
            <a:spLocks noGrp="1"/>
          </p:cNvSpPr>
          <p:nvPr>
            <p:ph idx="1"/>
          </p:nvPr>
        </p:nvSpPr>
        <p:spPr>
          <a:xfrm>
            <a:off x="503009" y="302994"/>
            <a:ext cx="11259904" cy="1721115"/>
          </a:xfrm>
          <a:solidFill>
            <a:schemeClr val="bg1"/>
          </a:solidFill>
          <a:ln>
            <a:solidFill>
              <a:schemeClr val="tx1"/>
            </a:solidFill>
          </a:ln>
        </p:spPr>
        <p:txBody>
          <a:bodyPr/>
          <a:lstStyle/>
          <a:p>
            <a:pPr marL="0" indent="0">
              <a:buNone/>
            </a:pPr>
            <a:r>
              <a:rPr lang="uk-UA" b="1" dirty="0">
                <a:solidFill>
                  <a:srgbClr val="0070C0"/>
                </a:solidFill>
              </a:rPr>
              <a:t>Працюємо з комп'ютером</a:t>
            </a:r>
          </a:p>
          <a:p>
            <a:pPr marL="0" indent="0">
              <a:buNone/>
            </a:pPr>
            <a:r>
              <a:rPr lang="uk-UA" b="1" dirty="0">
                <a:solidFill>
                  <a:srgbClr val="FF0000"/>
                </a:solidFill>
              </a:rPr>
              <a:t>Увага! </a:t>
            </a:r>
            <a:r>
              <a:rPr lang="uk-UA" i="1" dirty="0"/>
              <a:t>Під час роботи з комп'ютером дотримуйтеся вимог безпеки життєдіяльності та санітарно-гігієнічних норм.</a:t>
            </a:r>
          </a:p>
        </p:txBody>
      </p:sp>
      <p:sp>
        <p:nvSpPr>
          <p:cNvPr id="7" name="TextBox 6">
            <a:extLst>
              <a:ext uri="{FF2B5EF4-FFF2-40B4-BE49-F238E27FC236}">
                <a16:creationId xmlns:a16="http://schemas.microsoft.com/office/drawing/2014/main" id="{9B454B2F-D62D-4E72-AE60-3EDDBFC258D0}"/>
              </a:ext>
            </a:extLst>
          </p:cNvPr>
          <p:cNvSpPr txBox="1"/>
          <p:nvPr/>
        </p:nvSpPr>
        <p:spPr>
          <a:xfrm>
            <a:off x="8975324" y="6326777"/>
            <a:ext cx="506027" cy="369332"/>
          </a:xfrm>
          <a:prstGeom prst="rect">
            <a:avLst/>
          </a:prstGeom>
          <a:noFill/>
        </p:spPr>
        <p:txBody>
          <a:bodyPr wrap="square" rtlCol="0">
            <a:spAutoFit/>
          </a:bodyPr>
          <a:lstStyle/>
          <a:p>
            <a:r>
              <a:rPr lang="en-US" dirty="0">
                <a:hlinkClick r:id="rId3"/>
              </a:rPr>
              <a:t>[3]</a:t>
            </a:r>
            <a:endParaRPr lang="uk-UA" dirty="0"/>
          </a:p>
        </p:txBody>
      </p:sp>
      <p:pic>
        <p:nvPicPr>
          <p:cNvPr id="5" name="Рисунок 4">
            <a:extLst>
              <a:ext uri="{FF2B5EF4-FFF2-40B4-BE49-F238E27FC236}">
                <a16:creationId xmlns:a16="http://schemas.microsoft.com/office/drawing/2014/main" id="{4073506B-EDCE-4C66-AD06-E5A4B4F58DD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55272" y="2124452"/>
            <a:ext cx="5681455" cy="4633204"/>
          </a:xfrm>
          <a:prstGeom prst="rect">
            <a:avLst/>
          </a:prstGeom>
        </p:spPr>
      </p:pic>
    </p:spTree>
    <p:extLst>
      <p:ext uri="{BB962C8B-B14F-4D97-AF65-F5344CB8AC3E}">
        <p14:creationId xmlns:p14="http://schemas.microsoft.com/office/powerpoint/2010/main" val="945372497"/>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C091A0-7F2D-4041-9344-E8953933284C}"/>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A5E09DCD-9815-4DCF-A507-03E0EEC6DDDF}"/>
              </a:ext>
            </a:extLst>
          </p:cNvPr>
          <p:cNvSpPr>
            <a:spLocks noGrp="1"/>
          </p:cNvSpPr>
          <p:nvPr>
            <p:ph idx="1"/>
          </p:nvPr>
        </p:nvSpPr>
        <p:spPr>
          <a:xfrm>
            <a:off x="511887" y="489365"/>
            <a:ext cx="10168128" cy="727969"/>
          </a:xfrm>
          <a:solidFill>
            <a:schemeClr val="accent4">
              <a:lumMod val="60000"/>
              <a:lumOff val="40000"/>
            </a:schemeClr>
          </a:solidFill>
        </p:spPr>
        <p:txBody>
          <a:bodyPr/>
          <a:lstStyle/>
          <a:p>
            <a:pPr marL="0" indent="0">
              <a:buNone/>
            </a:pPr>
            <a:r>
              <a:rPr lang="ru-RU" b="1" dirty="0" err="1">
                <a:solidFill>
                  <a:srgbClr val="FF0000"/>
                </a:solidFill>
              </a:rPr>
              <a:t>Завдання</a:t>
            </a:r>
            <a:r>
              <a:rPr lang="ru-RU" dirty="0">
                <a:solidFill>
                  <a:srgbClr val="FF0000"/>
                </a:solidFill>
              </a:rPr>
              <a:t>. </a:t>
            </a:r>
            <a:r>
              <a:rPr lang="ru-RU" b="1" dirty="0" err="1"/>
              <a:t>Відформатуйте</a:t>
            </a:r>
            <a:r>
              <a:rPr lang="ru-RU" b="1" dirty="0"/>
              <a:t> текст за </a:t>
            </a:r>
            <a:r>
              <a:rPr lang="ru-RU" b="1" dirty="0" err="1"/>
              <a:t>наведеним</a:t>
            </a:r>
            <a:r>
              <a:rPr lang="ru-RU" b="1" dirty="0"/>
              <a:t> </a:t>
            </a:r>
            <a:r>
              <a:rPr lang="ru-RU" b="1" dirty="0" err="1"/>
              <a:t>зразком</a:t>
            </a:r>
            <a:r>
              <a:rPr lang="ru-RU" b="1" dirty="0"/>
              <a:t>.</a:t>
            </a:r>
            <a:endParaRPr lang="uk-UA" b="1" dirty="0"/>
          </a:p>
        </p:txBody>
      </p:sp>
      <p:sp>
        <p:nvSpPr>
          <p:cNvPr id="6" name="Прямокутник: округлені кути 5">
            <a:extLst>
              <a:ext uri="{FF2B5EF4-FFF2-40B4-BE49-F238E27FC236}">
                <a16:creationId xmlns:a16="http://schemas.microsoft.com/office/drawing/2014/main" id="{9940F293-D92F-49C4-836D-5074D086FFD1}"/>
              </a:ext>
            </a:extLst>
          </p:cNvPr>
          <p:cNvSpPr/>
          <p:nvPr/>
        </p:nvSpPr>
        <p:spPr>
          <a:xfrm>
            <a:off x="2778711" y="1605185"/>
            <a:ext cx="5504155" cy="5109099"/>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Рисунок 4">
            <a:extLst>
              <a:ext uri="{FF2B5EF4-FFF2-40B4-BE49-F238E27FC236}">
                <a16:creationId xmlns:a16="http://schemas.microsoft.com/office/drawing/2014/main" id="{10E467A6-C1C1-4684-944B-CE6D38249209}"/>
              </a:ext>
            </a:extLst>
          </p:cNvPr>
          <p:cNvPicPr>
            <a:picLocks noChangeAspect="1"/>
          </p:cNvPicPr>
          <p:nvPr/>
        </p:nvPicPr>
        <p:blipFill>
          <a:blip r:embed="rId4"/>
          <a:stretch>
            <a:fillRect/>
          </a:stretch>
        </p:blipFill>
        <p:spPr>
          <a:xfrm>
            <a:off x="4475993" y="1652918"/>
            <a:ext cx="2080117" cy="5061367"/>
          </a:xfrm>
          <a:prstGeom prst="rect">
            <a:avLst/>
          </a:prstGeom>
        </p:spPr>
      </p:pic>
    </p:spTree>
    <p:extLst>
      <p:ext uri="{BB962C8B-B14F-4D97-AF65-F5344CB8AC3E}">
        <p14:creationId xmlns:p14="http://schemas.microsoft.com/office/powerpoint/2010/main" val="2548669646"/>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B148625B-23B4-47A5-B113-AB1AD7BBC1C9}"/>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2" name="Заголовок 1">
            <a:extLst>
              <a:ext uri="{FF2B5EF4-FFF2-40B4-BE49-F238E27FC236}">
                <a16:creationId xmlns:a16="http://schemas.microsoft.com/office/drawing/2014/main" id="{E2D19CBA-5502-4F92-9234-B905350FEC2B}"/>
              </a:ext>
            </a:extLst>
          </p:cNvPr>
          <p:cNvSpPr>
            <a:spLocks noGrp="1"/>
          </p:cNvSpPr>
          <p:nvPr>
            <p:ph type="title"/>
          </p:nvPr>
        </p:nvSpPr>
        <p:spPr>
          <a:xfrm>
            <a:off x="2725783" y="394692"/>
            <a:ext cx="6504123" cy="1179576"/>
          </a:xfrm>
          <a:solidFill>
            <a:schemeClr val="bg1"/>
          </a:solidFill>
          <a:ln>
            <a:solidFill>
              <a:schemeClr val="tx1"/>
            </a:solidFill>
          </a:ln>
        </p:spPr>
        <p:txBody>
          <a:bodyPr>
            <a:normAutofit fontScale="90000"/>
          </a:bodyPr>
          <a:lstStyle/>
          <a:p>
            <a:pPr algn="ctr"/>
            <a:r>
              <a:rPr lang="uk-UA" sz="5400" dirty="0">
                <a:solidFill>
                  <a:srgbClr val="0070C0"/>
                </a:solidFill>
              </a:rPr>
              <a:t>Домашнє завдання:</a:t>
            </a:r>
          </a:p>
        </p:txBody>
      </p:sp>
      <p:sp>
        <p:nvSpPr>
          <p:cNvPr id="3" name="Місце для вмісту 2">
            <a:extLst>
              <a:ext uri="{FF2B5EF4-FFF2-40B4-BE49-F238E27FC236}">
                <a16:creationId xmlns:a16="http://schemas.microsoft.com/office/drawing/2014/main" id="{0AFAC4B8-F4F4-442E-8F4F-BD6ACA5986C9}"/>
              </a:ext>
            </a:extLst>
          </p:cNvPr>
          <p:cNvSpPr>
            <a:spLocks noGrp="1"/>
          </p:cNvSpPr>
          <p:nvPr>
            <p:ph idx="1"/>
          </p:nvPr>
        </p:nvSpPr>
        <p:spPr>
          <a:xfrm>
            <a:off x="4829452" y="2982543"/>
            <a:ext cx="6454244" cy="2147242"/>
          </a:xfrm>
          <a:solidFill>
            <a:schemeClr val="accent4">
              <a:lumMod val="60000"/>
              <a:lumOff val="40000"/>
            </a:schemeClr>
          </a:solidFill>
        </p:spPr>
        <p:txBody>
          <a:bodyPr>
            <a:normAutofit/>
          </a:bodyPr>
          <a:lstStyle/>
          <a:p>
            <a:pPr marL="0" indent="0">
              <a:buNone/>
            </a:pPr>
            <a:r>
              <a:rPr lang="ru-RU" sz="3200" b="1" i="1" dirty="0">
                <a:ln w="9525">
                  <a:solidFill>
                    <a:schemeClr val="bg1"/>
                  </a:solidFill>
                  <a:prstDash val="solid"/>
                </a:ln>
                <a:effectLst>
                  <a:outerShdw blurRad="12700" dist="38100" dir="2700000" algn="tl" rotWithShape="0">
                    <a:schemeClr val="bg1">
                      <a:lumMod val="50000"/>
                    </a:schemeClr>
                  </a:outerShdw>
                </a:effectLst>
              </a:rPr>
              <a:t>§ 3.1 (ст. 4</a:t>
            </a:r>
            <a:r>
              <a:rPr lang="en-US" sz="3200" b="1" i="1" dirty="0">
                <a:ln w="9525">
                  <a:solidFill>
                    <a:schemeClr val="bg1"/>
                  </a:solidFill>
                  <a:prstDash val="solid"/>
                </a:ln>
                <a:effectLst>
                  <a:outerShdw blurRad="12700" dist="38100" dir="2700000" algn="tl" rotWithShape="0">
                    <a:schemeClr val="bg1">
                      <a:lumMod val="50000"/>
                    </a:schemeClr>
                  </a:outerShdw>
                </a:effectLst>
              </a:rPr>
              <a:t>4</a:t>
            </a:r>
            <a:r>
              <a:rPr lang="ru-RU" sz="3200" b="1" i="1" dirty="0">
                <a:ln w="9525">
                  <a:solidFill>
                    <a:schemeClr val="bg1"/>
                  </a:solidFill>
                  <a:prstDash val="solid"/>
                </a:ln>
                <a:effectLst>
                  <a:outerShdw blurRad="12700" dist="38100" dir="2700000" algn="tl" rotWithShape="0">
                    <a:schemeClr val="bg1">
                      <a:lumMod val="50000"/>
                    </a:schemeClr>
                  </a:outerShdw>
                </a:effectLst>
              </a:rPr>
              <a:t>-5</a:t>
            </a:r>
            <a:r>
              <a:rPr lang="en-US" sz="3200" b="1" i="1" dirty="0">
                <a:ln w="9525">
                  <a:solidFill>
                    <a:schemeClr val="bg1"/>
                  </a:solidFill>
                  <a:prstDash val="solid"/>
                </a:ln>
                <a:effectLst>
                  <a:outerShdw blurRad="12700" dist="38100" dir="2700000" algn="tl" rotWithShape="0">
                    <a:schemeClr val="bg1">
                      <a:lumMod val="50000"/>
                    </a:schemeClr>
                  </a:outerShdw>
                </a:effectLst>
              </a:rPr>
              <a:t>1</a:t>
            </a:r>
            <a:r>
              <a:rPr lang="ru-RU" sz="3200" b="1" i="1" dirty="0">
                <a:ln w="9525">
                  <a:solidFill>
                    <a:schemeClr val="bg1"/>
                  </a:solidFill>
                  <a:prstDash val="solid"/>
                </a:ln>
                <a:effectLst>
                  <a:outerShdw blurRad="12700" dist="38100" dir="2700000" algn="tl" rotWithShape="0">
                    <a:schemeClr val="bg1">
                      <a:lumMod val="50000"/>
                    </a:schemeClr>
                  </a:outerShdw>
                </a:effectLst>
              </a:rPr>
              <a:t>) </a:t>
            </a:r>
            <a:r>
              <a:rPr lang="ru-RU" sz="3200" b="1" i="1" dirty="0" err="1">
                <a:ln w="9525">
                  <a:solidFill>
                    <a:schemeClr val="bg1"/>
                  </a:solidFill>
                  <a:prstDash val="solid"/>
                </a:ln>
                <a:effectLst>
                  <a:outerShdw blurRad="12700" dist="38100" dir="2700000" algn="tl" rotWithShape="0">
                    <a:schemeClr val="bg1">
                      <a:lumMod val="50000"/>
                    </a:schemeClr>
                  </a:outerShdw>
                </a:effectLst>
              </a:rPr>
              <a:t>опрацюйте</a:t>
            </a:r>
            <a:r>
              <a:rPr lang="ru-RU" sz="3200" b="1" i="1" dirty="0">
                <a:ln w="9525">
                  <a:solidFill>
                    <a:schemeClr val="bg1"/>
                  </a:solidFill>
                  <a:prstDash val="solid"/>
                </a:ln>
                <a:effectLst>
                  <a:outerShdw blurRad="12700" dist="38100" dir="2700000" algn="tl" rotWithShape="0">
                    <a:schemeClr val="bg1">
                      <a:lumMod val="50000"/>
                    </a:schemeClr>
                  </a:outerShdw>
                </a:effectLst>
              </a:rPr>
              <a:t>. </a:t>
            </a:r>
            <a:endParaRPr lang="en-US" sz="3200" b="1" i="1" dirty="0">
              <a:ln w="9525">
                <a:solidFill>
                  <a:schemeClr val="bg1"/>
                </a:solidFill>
                <a:prstDash val="solid"/>
              </a:ln>
              <a:effectLst>
                <a:outerShdw blurRad="12700" dist="38100" dir="2700000" algn="tl" rotWithShape="0">
                  <a:schemeClr val="bg1">
                    <a:lumMod val="50000"/>
                  </a:schemeClr>
                </a:outerShdw>
              </a:effectLst>
            </a:endParaRPr>
          </a:p>
          <a:p>
            <a:pPr marL="0" indent="0">
              <a:buNone/>
            </a:pPr>
            <a:r>
              <a:rPr lang="ru-RU" sz="3200" b="1" i="1" dirty="0" err="1">
                <a:ln w="9525">
                  <a:solidFill>
                    <a:schemeClr val="bg1"/>
                  </a:solidFill>
                  <a:prstDash val="solid"/>
                </a:ln>
                <a:effectLst>
                  <a:outerShdw blurRad="12700" dist="38100" dir="2700000" algn="tl" rotWithShape="0">
                    <a:schemeClr val="bg1">
                      <a:lumMod val="50000"/>
                    </a:schemeClr>
                  </a:outerShdw>
                </a:effectLst>
              </a:rPr>
              <a:t>Виконайте</a:t>
            </a:r>
            <a:r>
              <a:rPr lang="ru-RU" sz="3200" b="1" i="1" dirty="0">
                <a:ln w="9525">
                  <a:solidFill>
                    <a:schemeClr val="bg1"/>
                  </a:solidFill>
                  <a:prstDash val="solid"/>
                </a:ln>
                <a:effectLst>
                  <a:outerShdw blurRad="12700" dist="38100" dir="2700000" algn="tl" rotWithShape="0">
                    <a:schemeClr val="bg1">
                      <a:lumMod val="50000"/>
                    </a:schemeClr>
                  </a:outerShdw>
                </a:effectLst>
              </a:rPr>
              <a:t> </a:t>
            </a:r>
            <a:r>
              <a:rPr lang="ru-RU" sz="3200" b="1" i="1" dirty="0" err="1">
                <a:ln w="9525">
                  <a:solidFill>
                    <a:schemeClr val="bg1"/>
                  </a:solidFill>
                  <a:prstDash val="solid"/>
                </a:ln>
                <a:effectLst>
                  <a:outerShdw blurRad="12700" dist="38100" dir="2700000" algn="tl" rotWithShape="0">
                    <a:schemeClr val="bg1">
                      <a:lumMod val="50000"/>
                    </a:schemeClr>
                  </a:outerShdw>
                </a:effectLst>
              </a:rPr>
              <a:t>завдання</a:t>
            </a:r>
            <a:r>
              <a:rPr lang="ru-RU" sz="3200" b="1" i="1" dirty="0">
                <a:ln w="9525">
                  <a:solidFill>
                    <a:schemeClr val="bg1"/>
                  </a:solidFill>
                  <a:prstDash val="solid"/>
                </a:ln>
                <a:effectLst>
                  <a:outerShdw blurRad="12700" dist="38100" dir="2700000" algn="tl" rotWithShape="0">
                    <a:schemeClr val="bg1">
                      <a:lumMod val="50000"/>
                    </a:schemeClr>
                  </a:outerShdw>
                </a:effectLst>
              </a:rPr>
              <a:t>: 2 (</a:t>
            </a:r>
            <a:r>
              <a:rPr lang="uk-UA" sz="3200" b="1" i="1" dirty="0" err="1">
                <a:ln w="9525">
                  <a:solidFill>
                    <a:schemeClr val="bg1"/>
                  </a:solidFill>
                  <a:prstDash val="solid"/>
                </a:ln>
                <a:effectLst>
                  <a:outerShdw blurRad="12700" dist="38100" dir="2700000" algn="tl" rotWithShape="0">
                    <a:schemeClr val="bg1">
                      <a:lumMod val="50000"/>
                    </a:schemeClr>
                  </a:outerShdw>
                </a:effectLst>
              </a:rPr>
              <a:t>ст</a:t>
            </a:r>
            <a:r>
              <a:rPr lang="ru-RU" sz="3200" b="1" i="1" dirty="0">
                <a:ln w="9525">
                  <a:solidFill>
                    <a:schemeClr val="bg1"/>
                  </a:solidFill>
                  <a:prstDash val="solid"/>
                </a:ln>
                <a:effectLst>
                  <a:outerShdw blurRad="12700" dist="38100" dir="2700000" algn="tl" rotWithShape="0">
                    <a:schemeClr val="bg1">
                      <a:lumMod val="50000"/>
                    </a:schemeClr>
                  </a:outerShdw>
                </a:effectLst>
              </a:rPr>
              <a:t>. 5</a:t>
            </a:r>
            <a:r>
              <a:rPr lang="en-US" sz="3200" b="1" i="1" dirty="0">
                <a:ln w="9525">
                  <a:solidFill>
                    <a:schemeClr val="bg1"/>
                  </a:solidFill>
                  <a:prstDash val="solid"/>
                </a:ln>
                <a:effectLst>
                  <a:outerShdw blurRad="12700" dist="38100" dir="2700000" algn="tl" rotWithShape="0">
                    <a:schemeClr val="bg1">
                      <a:lumMod val="50000"/>
                    </a:schemeClr>
                  </a:outerShdw>
                </a:effectLst>
              </a:rPr>
              <a:t>2</a:t>
            </a:r>
            <a:r>
              <a:rPr lang="ru-RU" sz="3200" b="1" i="1" dirty="0">
                <a:ln w="9525">
                  <a:solidFill>
                    <a:schemeClr val="bg1"/>
                  </a:solidFill>
                  <a:prstDash val="solid"/>
                </a:ln>
                <a:effectLst>
                  <a:outerShdw blurRad="12700" dist="38100" dir="2700000" algn="tl" rotWithShape="0">
                    <a:schemeClr val="bg1">
                      <a:lumMod val="50000"/>
                    </a:schemeClr>
                  </a:outerShdw>
                </a:effectLst>
              </a:rPr>
              <a:t>)</a:t>
            </a:r>
            <a:endParaRPr lang="uk-UA" sz="32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Рисунок 3">
            <a:extLst>
              <a:ext uri="{FF2B5EF4-FFF2-40B4-BE49-F238E27FC236}">
                <a16:creationId xmlns:a16="http://schemas.microsoft.com/office/drawing/2014/main" id="{02381602-F5C8-4ACA-9582-E3207281CAB0}"/>
              </a:ext>
            </a:extLst>
          </p:cNvPr>
          <p:cNvPicPr>
            <a:picLocks noChangeAspect="1"/>
          </p:cNvPicPr>
          <p:nvPr/>
        </p:nvPicPr>
        <p:blipFill>
          <a:blip r:embed="rId3"/>
          <a:stretch>
            <a:fillRect/>
          </a:stretch>
        </p:blipFill>
        <p:spPr>
          <a:xfrm>
            <a:off x="437176" y="1728216"/>
            <a:ext cx="3646552" cy="4975836"/>
          </a:xfrm>
          <a:prstGeom prst="rect">
            <a:avLst/>
          </a:prstGeom>
        </p:spPr>
      </p:pic>
      <p:sp>
        <p:nvSpPr>
          <p:cNvPr id="6" name="TextBox 5">
            <a:extLst>
              <a:ext uri="{FF2B5EF4-FFF2-40B4-BE49-F238E27FC236}">
                <a16:creationId xmlns:a16="http://schemas.microsoft.com/office/drawing/2014/main" id="{DC9D8054-D640-4816-B4D5-25F00AD4D9D8}"/>
              </a:ext>
            </a:extLst>
          </p:cNvPr>
          <p:cNvSpPr txBox="1"/>
          <p:nvPr/>
        </p:nvSpPr>
        <p:spPr>
          <a:xfrm>
            <a:off x="3670916" y="6278642"/>
            <a:ext cx="563733" cy="369332"/>
          </a:xfrm>
          <a:prstGeom prst="rect">
            <a:avLst/>
          </a:prstGeom>
          <a:noFill/>
        </p:spPr>
        <p:txBody>
          <a:bodyPr wrap="square" rtlCol="0">
            <a:spAutoFit/>
          </a:bodyPr>
          <a:lstStyle/>
          <a:p>
            <a:r>
              <a:rPr lang="en-US" dirty="0">
                <a:hlinkClick r:id="rId4"/>
              </a:rPr>
              <a:t>[4]</a:t>
            </a:r>
            <a:endParaRPr lang="uk-UA" dirty="0"/>
          </a:p>
        </p:txBody>
      </p:sp>
    </p:spTree>
    <p:extLst>
      <p:ext uri="{BB962C8B-B14F-4D97-AF65-F5344CB8AC3E}">
        <p14:creationId xmlns:p14="http://schemas.microsoft.com/office/powerpoint/2010/main" val="167689915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web of dots connected">
            <a:extLst>
              <a:ext uri="{FF2B5EF4-FFF2-40B4-BE49-F238E27FC236}">
                <a16:creationId xmlns:a16="http://schemas.microsoft.com/office/drawing/2014/main" id="{D66D27DF-25C8-43BE-85E3-2EA6136BE906}"/>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2" name="Заголовок 1">
            <a:extLst>
              <a:ext uri="{FF2B5EF4-FFF2-40B4-BE49-F238E27FC236}">
                <a16:creationId xmlns:a16="http://schemas.microsoft.com/office/drawing/2014/main" id="{406C578C-A7A8-4D06-8B51-AC055D44EE29}"/>
              </a:ext>
            </a:extLst>
          </p:cNvPr>
          <p:cNvSpPr>
            <a:spLocks noGrp="1"/>
          </p:cNvSpPr>
          <p:nvPr>
            <p:ph type="title"/>
          </p:nvPr>
        </p:nvSpPr>
        <p:spPr>
          <a:xfrm>
            <a:off x="1011935" y="2020097"/>
            <a:ext cx="10216173" cy="1313213"/>
          </a:xfrm>
          <a:solidFill>
            <a:schemeClr val="accent6">
              <a:lumMod val="40000"/>
              <a:lumOff val="60000"/>
            </a:schemeClr>
          </a:solidFill>
        </p:spPr>
        <p:txBody>
          <a:bodyPr>
            <a:noAutofit/>
          </a:bodyPr>
          <a:lstStyle/>
          <a:p>
            <a:r>
              <a:rPr lang="ru-RU" sz="3200" b="0" i="1" dirty="0" err="1"/>
              <a:t>Що</a:t>
            </a:r>
            <a:r>
              <a:rPr lang="ru-RU" sz="3200" b="0" i="1" dirty="0"/>
              <a:t> </a:t>
            </a:r>
            <a:r>
              <a:rPr lang="ru-RU" sz="3200" b="0" i="1" dirty="0" err="1"/>
              <a:t>спільного</a:t>
            </a:r>
            <a:r>
              <a:rPr lang="ru-RU" sz="3200" b="0" i="1" dirty="0"/>
              <a:t> та </a:t>
            </a:r>
            <a:r>
              <a:rPr lang="ru-RU" sz="3200" b="0" i="1" dirty="0" err="1"/>
              <a:t>відмінного</a:t>
            </a:r>
            <a:r>
              <a:rPr lang="ru-RU" sz="3200" b="0" i="1" dirty="0"/>
              <a:t> в </a:t>
            </a:r>
            <a:r>
              <a:rPr lang="ru-RU" sz="3200" b="0" i="1" dirty="0" err="1"/>
              <a:t>оформленні</a:t>
            </a:r>
            <a:r>
              <a:rPr lang="ru-RU" sz="3200" b="0" i="1" dirty="0"/>
              <a:t> </a:t>
            </a:r>
            <a:r>
              <a:rPr lang="ru-RU" sz="3200" b="0" i="1" dirty="0" err="1"/>
              <a:t>наведених</a:t>
            </a:r>
            <a:r>
              <a:rPr lang="ru-RU" sz="3200" b="0" i="1" dirty="0"/>
              <a:t> </a:t>
            </a:r>
            <a:r>
              <a:rPr lang="ru-RU" sz="3200" b="0" i="1" dirty="0" err="1"/>
              <a:t>фрагментів</a:t>
            </a:r>
            <a:r>
              <a:rPr lang="ru-RU" sz="3200" b="0" i="1" dirty="0"/>
              <a:t> тексту? Де вам </a:t>
            </a:r>
            <a:r>
              <a:rPr lang="ru-RU" sz="3200" b="0" i="1" dirty="0" err="1"/>
              <a:t>траплялися</a:t>
            </a:r>
            <a:r>
              <a:rPr lang="ru-RU" sz="3200" b="0" i="1" dirty="0"/>
              <a:t> </a:t>
            </a:r>
            <a:r>
              <a:rPr lang="ru-RU" sz="3200" b="0" i="1" dirty="0" err="1"/>
              <a:t>оформлені</a:t>
            </a:r>
            <a:r>
              <a:rPr lang="ru-RU" sz="3200" b="0" i="1" dirty="0"/>
              <a:t> таким чином </a:t>
            </a:r>
            <a:r>
              <a:rPr lang="ru-RU" sz="3200" b="0" i="1" dirty="0" err="1"/>
              <a:t>тексти</a:t>
            </a:r>
            <a:r>
              <a:rPr lang="ru-RU" sz="3200" b="0" i="1" dirty="0"/>
              <a:t>?</a:t>
            </a:r>
            <a:endParaRPr lang="uk-UA" sz="3200" b="0" i="1" dirty="0"/>
          </a:p>
        </p:txBody>
      </p:sp>
      <p:pic>
        <p:nvPicPr>
          <p:cNvPr id="7" name="Місце для вмісту 6">
            <a:extLst>
              <a:ext uri="{FF2B5EF4-FFF2-40B4-BE49-F238E27FC236}">
                <a16:creationId xmlns:a16="http://schemas.microsoft.com/office/drawing/2014/main" id="{A7FE282A-C4D7-4788-8390-D9EE87CED837}"/>
              </a:ext>
            </a:extLst>
          </p:cNvPr>
          <p:cNvPicPr>
            <a:picLocks noGrp="1" noChangeAspect="1"/>
          </p:cNvPicPr>
          <p:nvPr>
            <p:ph idx="1"/>
          </p:nvPr>
        </p:nvPicPr>
        <p:blipFill>
          <a:blip r:embed="rId3"/>
          <a:stretch>
            <a:fillRect/>
          </a:stretch>
        </p:blipFill>
        <p:spPr>
          <a:xfrm>
            <a:off x="1012127" y="3519262"/>
            <a:ext cx="10167937" cy="1702414"/>
          </a:xfrm>
          <a:prstGeom prst="rect">
            <a:avLst/>
          </a:prstGeom>
          <a:ln>
            <a:solidFill>
              <a:schemeClr val="tx1"/>
            </a:solidFill>
          </a:ln>
        </p:spPr>
      </p:pic>
      <p:sp>
        <p:nvSpPr>
          <p:cNvPr id="4" name="Стрілка: п’ятикутник 3">
            <a:extLst>
              <a:ext uri="{FF2B5EF4-FFF2-40B4-BE49-F238E27FC236}">
                <a16:creationId xmlns:a16="http://schemas.microsoft.com/office/drawing/2014/main" id="{6DA30CC4-BB92-4460-8541-E74C30EF68DD}"/>
              </a:ext>
            </a:extLst>
          </p:cNvPr>
          <p:cNvSpPr/>
          <p:nvPr/>
        </p:nvSpPr>
        <p:spPr>
          <a:xfrm>
            <a:off x="1115568" y="548640"/>
            <a:ext cx="3488924" cy="969442"/>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TextBox 4">
            <a:extLst>
              <a:ext uri="{FF2B5EF4-FFF2-40B4-BE49-F238E27FC236}">
                <a16:creationId xmlns:a16="http://schemas.microsoft.com/office/drawing/2014/main" id="{FE9EACE4-8A81-49A3-8C01-6DB347F4DF62}"/>
              </a:ext>
            </a:extLst>
          </p:cNvPr>
          <p:cNvSpPr txBox="1"/>
          <p:nvPr/>
        </p:nvSpPr>
        <p:spPr>
          <a:xfrm>
            <a:off x="1260629" y="685800"/>
            <a:ext cx="3032697" cy="646331"/>
          </a:xfrm>
          <a:prstGeom prst="rect">
            <a:avLst/>
          </a:prstGeom>
          <a:noFill/>
        </p:spPr>
        <p:txBody>
          <a:bodyPr wrap="square" rtlCol="0">
            <a:spAutoFit/>
          </a:bodyPr>
          <a:lstStyle/>
          <a:p>
            <a:r>
              <a:rPr lang="uk-UA" sz="3600" b="1" i="1" dirty="0"/>
              <a:t>Поміркуйте</a:t>
            </a:r>
          </a:p>
        </p:txBody>
      </p:sp>
      <p:pic>
        <p:nvPicPr>
          <p:cNvPr id="9" name="Рисунок 8">
            <a:extLst>
              <a:ext uri="{FF2B5EF4-FFF2-40B4-BE49-F238E27FC236}">
                <a16:creationId xmlns:a16="http://schemas.microsoft.com/office/drawing/2014/main" id="{7A28CCA4-8A96-4B9E-ACA3-D726264445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18788" y="0"/>
            <a:ext cx="2425165" cy="1882938"/>
          </a:xfrm>
          <a:prstGeom prst="rect">
            <a:avLst/>
          </a:prstGeom>
        </p:spPr>
      </p:pic>
      <p:sp>
        <p:nvSpPr>
          <p:cNvPr id="6" name="Прямокутник 5">
            <a:extLst>
              <a:ext uri="{FF2B5EF4-FFF2-40B4-BE49-F238E27FC236}">
                <a16:creationId xmlns:a16="http://schemas.microsoft.com/office/drawing/2014/main" id="{F1D65774-E17E-49CA-B9CE-DAB240CDA695}"/>
              </a:ext>
            </a:extLst>
          </p:cNvPr>
          <p:cNvSpPr/>
          <p:nvPr/>
        </p:nvSpPr>
        <p:spPr>
          <a:xfrm>
            <a:off x="11443016" y="1698272"/>
            <a:ext cx="486030" cy="369332"/>
          </a:xfrm>
          <a:prstGeom prst="rect">
            <a:avLst/>
          </a:prstGeom>
        </p:spPr>
        <p:txBody>
          <a:bodyPr wrap="none">
            <a:spAutoFit/>
          </a:bodyPr>
          <a:lstStyle/>
          <a:p>
            <a:r>
              <a:rPr lang="en-US" dirty="0">
                <a:hlinkClick r:id="rId5"/>
              </a:rPr>
              <a:t>[2]</a:t>
            </a:r>
            <a:endParaRPr lang="uk-UA" dirty="0"/>
          </a:p>
        </p:txBody>
      </p:sp>
    </p:spTree>
    <p:extLst>
      <p:ext uri="{BB962C8B-B14F-4D97-AF65-F5344CB8AC3E}">
        <p14:creationId xmlns:p14="http://schemas.microsoft.com/office/powerpoint/2010/main" val="393159621"/>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eb of dots connected">
            <a:extLst>
              <a:ext uri="{FF2B5EF4-FFF2-40B4-BE49-F238E27FC236}">
                <a16:creationId xmlns:a16="http://schemas.microsoft.com/office/drawing/2014/main" id="{EFAF7F47-7BA6-4B84-B665-0A659F11D407}"/>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B390044E-BB97-4D2B-9DCE-4F1F28526CD1}"/>
              </a:ext>
            </a:extLst>
          </p:cNvPr>
          <p:cNvSpPr>
            <a:spLocks noGrp="1"/>
          </p:cNvSpPr>
          <p:nvPr>
            <p:ph idx="1"/>
          </p:nvPr>
        </p:nvSpPr>
        <p:spPr>
          <a:xfrm>
            <a:off x="893626" y="196463"/>
            <a:ext cx="10168128" cy="1756624"/>
          </a:xfrm>
          <a:solidFill>
            <a:schemeClr val="accent6">
              <a:lumMod val="40000"/>
              <a:lumOff val="60000"/>
            </a:schemeClr>
          </a:solidFill>
        </p:spPr>
        <p:txBody>
          <a:bodyPr>
            <a:normAutofit/>
          </a:bodyPr>
          <a:lstStyle/>
          <a:p>
            <a:pPr marL="0" indent="0">
              <a:spcBef>
                <a:spcPts val="0"/>
              </a:spcBef>
              <a:buNone/>
            </a:pPr>
            <a:r>
              <a:rPr lang="uk-UA" b="1" dirty="0"/>
              <a:t>Особливим видом форматування абзаців текстового документа є оформлення їх у вигляді списків. </a:t>
            </a:r>
          </a:p>
          <a:p>
            <a:pPr marL="0" indent="0">
              <a:spcBef>
                <a:spcPts val="0"/>
              </a:spcBef>
              <a:buNone/>
            </a:pPr>
            <a:r>
              <a:rPr lang="uk-UA" b="1" dirty="0">
                <a:solidFill>
                  <a:srgbClr val="FF0000"/>
                </a:solidFill>
              </a:rPr>
              <a:t>Список</a:t>
            </a:r>
            <a:r>
              <a:rPr lang="uk-UA" b="1" dirty="0"/>
              <a:t> це - кілька абзаців тексту, які пов'язані єдиною нумерацією чи маркуванням і мають особливе форматування.</a:t>
            </a:r>
          </a:p>
        </p:txBody>
      </p:sp>
      <p:pic>
        <p:nvPicPr>
          <p:cNvPr id="5" name="Рисунок 4">
            <a:extLst>
              <a:ext uri="{FF2B5EF4-FFF2-40B4-BE49-F238E27FC236}">
                <a16:creationId xmlns:a16="http://schemas.microsoft.com/office/drawing/2014/main" id="{B970690B-6B41-491D-9CD7-889F801AE36D}"/>
              </a:ext>
            </a:extLst>
          </p:cNvPr>
          <p:cNvPicPr>
            <a:picLocks noChangeAspect="1"/>
          </p:cNvPicPr>
          <p:nvPr/>
        </p:nvPicPr>
        <p:blipFill>
          <a:blip r:embed="rId3"/>
          <a:stretch>
            <a:fillRect/>
          </a:stretch>
        </p:blipFill>
        <p:spPr>
          <a:xfrm>
            <a:off x="711965" y="2604972"/>
            <a:ext cx="4719535" cy="2299942"/>
          </a:xfrm>
          <a:prstGeom prst="rect">
            <a:avLst/>
          </a:prstGeom>
          <a:ln>
            <a:solidFill>
              <a:schemeClr val="tx1"/>
            </a:solidFill>
          </a:ln>
        </p:spPr>
      </p:pic>
      <p:pic>
        <p:nvPicPr>
          <p:cNvPr id="6" name="Рисунок 5">
            <a:extLst>
              <a:ext uri="{FF2B5EF4-FFF2-40B4-BE49-F238E27FC236}">
                <a16:creationId xmlns:a16="http://schemas.microsoft.com/office/drawing/2014/main" id="{AD0006B5-B8FD-4C2F-B08A-E99AB2267F3A}"/>
              </a:ext>
            </a:extLst>
          </p:cNvPr>
          <p:cNvPicPr>
            <a:picLocks noChangeAspect="1"/>
          </p:cNvPicPr>
          <p:nvPr/>
        </p:nvPicPr>
        <p:blipFill>
          <a:blip r:embed="rId4"/>
          <a:stretch>
            <a:fillRect/>
          </a:stretch>
        </p:blipFill>
        <p:spPr>
          <a:xfrm>
            <a:off x="6269386" y="2604972"/>
            <a:ext cx="4719535" cy="2299942"/>
          </a:xfrm>
          <a:prstGeom prst="rect">
            <a:avLst/>
          </a:prstGeom>
          <a:ln>
            <a:solidFill>
              <a:schemeClr val="tx1"/>
            </a:solidFill>
          </a:ln>
        </p:spPr>
      </p:pic>
    </p:spTree>
    <p:extLst>
      <p:ext uri="{BB962C8B-B14F-4D97-AF65-F5344CB8AC3E}">
        <p14:creationId xmlns:p14="http://schemas.microsoft.com/office/powerpoint/2010/main" val="3951267359"/>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web of dots connected">
            <a:extLst>
              <a:ext uri="{FF2B5EF4-FFF2-40B4-BE49-F238E27FC236}">
                <a16:creationId xmlns:a16="http://schemas.microsoft.com/office/drawing/2014/main" id="{E13CD3E6-2486-446A-A407-EE1B81CA2150}"/>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A60ACEB9-CF46-4E2A-A47D-2859CAD5CFB0}"/>
              </a:ext>
            </a:extLst>
          </p:cNvPr>
          <p:cNvSpPr>
            <a:spLocks noGrp="1"/>
          </p:cNvSpPr>
          <p:nvPr>
            <p:ph idx="1"/>
          </p:nvPr>
        </p:nvSpPr>
        <p:spPr>
          <a:xfrm>
            <a:off x="479394" y="125441"/>
            <a:ext cx="11230253" cy="1854279"/>
          </a:xfrm>
          <a:solidFill>
            <a:schemeClr val="accent6">
              <a:lumMod val="40000"/>
              <a:lumOff val="60000"/>
            </a:schemeClr>
          </a:solidFill>
        </p:spPr>
        <p:txBody>
          <a:bodyPr>
            <a:normAutofit fontScale="92500" lnSpcReduction="10000"/>
          </a:bodyPr>
          <a:lstStyle/>
          <a:p>
            <a:pPr marL="0" indent="0">
              <a:buNone/>
            </a:pPr>
            <a:r>
              <a:rPr lang="uk-UA" b="1" dirty="0"/>
              <a:t>Списками можуть подаватися переліки об'єктів, описи порядку дій, хронологія подій тощо. Наприклад, список прізвищ учнів і учениць класу, інструкція щодо користування приладом, перелік правил оформлення документа, перелік ліків у аптечці, послідовність дій під час приготування борщу тощо. </a:t>
            </a:r>
          </a:p>
        </p:txBody>
      </p:sp>
      <p:pic>
        <p:nvPicPr>
          <p:cNvPr id="4" name="Рисунок 3">
            <a:extLst>
              <a:ext uri="{FF2B5EF4-FFF2-40B4-BE49-F238E27FC236}">
                <a16:creationId xmlns:a16="http://schemas.microsoft.com/office/drawing/2014/main" id="{A7AAA108-AC10-4FE5-A73B-83C6EB77B137}"/>
              </a:ext>
            </a:extLst>
          </p:cNvPr>
          <p:cNvPicPr>
            <a:picLocks noChangeAspect="1"/>
          </p:cNvPicPr>
          <p:nvPr/>
        </p:nvPicPr>
        <p:blipFill>
          <a:blip r:embed="rId3"/>
          <a:stretch>
            <a:fillRect/>
          </a:stretch>
        </p:blipFill>
        <p:spPr>
          <a:xfrm>
            <a:off x="559292" y="2130641"/>
            <a:ext cx="4219549" cy="4495295"/>
          </a:xfrm>
          <a:prstGeom prst="rect">
            <a:avLst/>
          </a:prstGeom>
          <a:ln>
            <a:solidFill>
              <a:schemeClr val="tx1"/>
            </a:solidFill>
          </a:ln>
        </p:spPr>
      </p:pic>
      <p:pic>
        <p:nvPicPr>
          <p:cNvPr id="6" name="Рисунок 5">
            <a:extLst>
              <a:ext uri="{FF2B5EF4-FFF2-40B4-BE49-F238E27FC236}">
                <a16:creationId xmlns:a16="http://schemas.microsoft.com/office/drawing/2014/main" id="{A3F875D5-449C-4A4E-8718-0A5F79091A9F}"/>
              </a:ext>
            </a:extLst>
          </p:cNvPr>
          <p:cNvPicPr>
            <a:picLocks noChangeAspect="1"/>
          </p:cNvPicPr>
          <p:nvPr/>
        </p:nvPicPr>
        <p:blipFill>
          <a:blip r:embed="rId4"/>
          <a:stretch>
            <a:fillRect/>
          </a:stretch>
        </p:blipFill>
        <p:spPr>
          <a:xfrm>
            <a:off x="4778841" y="4084861"/>
            <a:ext cx="4610743" cy="2762636"/>
          </a:xfrm>
          <a:prstGeom prst="rect">
            <a:avLst/>
          </a:prstGeom>
          <a:ln>
            <a:solidFill>
              <a:schemeClr val="tx1"/>
            </a:solidFill>
          </a:ln>
        </p:spPr>
      </p:pic>
      <p:pic>
        <p:nvPicPr>
          <p:cNvPr id="8" name="Рисунок 7">
            <a:extLst>
              <a:ext uri="{FF2B5EF4-FFF2-40B4-BE49-F238E27FC236}">
                <a16:creationId xmlns:a16="http://schemas.microsoft.com/office/drawing/2014/main" id="{416FC2B0-D90A-425B-8B6F-835558DEC1F7}"/>
              </a:ext>
            </a:extLst>
          </p:cNvPr>
          <p:cNvPicPr>
            <a:picLocks noChangeAspect="1"/>
          </p:cNvPicPr>
          <p:nvPr/>
        </p:nvPicPr>
        <p:blipFill>
          <a:blip r:embed="rId5"/>
          <a:stretch>
            <a:fillRect/>
          </a:stretch>
        </p:blipFill>
        <p:spPr>
          <a:xfrm>
            <a:off x="7413161" y="2105151"/>
            <a:ext cx="4596582" cy="1854279"/>
          </a:xfrm>
          <a:prstGeom prst="rect">
            <a:avLst/>
          </a:prstGeom>
          <a:ln>
            <a:solidFill>
              <a:schemeClr val="tx1"/>
            </a:solidFill>
          </a:ln>
        </p:spPr>
      </p:pic>
    </p:spTree>
    <p:extLst>
      <p:ext uri="{BB962C8B-B14F-4D97-AF65-F5344CB8AC3E}">
        <p14:creationId xmlns:p14="http://schemas.microsoft.com/office/powerpoint/2010/main" val="1531322061"/>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62858-2A55-483F-AD90-284F61D39B17}"/>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31D34583-3E27-4DC1-B8D8-8D5328426CAE}"/>
              </a:ext>
            </a:extLst>
          </p:cNvPr>
          <p:cNvSpPr>
            <a:spLocks noGrp="1"/>
          </p:cNvSpPr>
          <p:nvPr>
            <p:ph idx="1"/>
          </p:nvPr>
        </p:nvSpPr>
        <p:spPr>
          <a:xfrm>
            <a:off x="505356" y="151583"/>
            <a:ext cx="11292396" cy="2086252"/>
          </a:xfrm>
          <a:solidFill>
            <a:schemeClr val="accent6">
              <a:lumMod val="40000"/>
              <a:lumOff val="60000"/>
            </a:schemeClr>
          </a:solidFill>
        </p:spPr>
        <p:txBody>
          <a:bodyPr>
            <a:normAutofit fontScale="92500"/>
          </a:bodyPr>
          <a:lstStyle/>
          <a:p>
            <a:pPr marL="0" indent="0" algn="just">
              <a:buNone/>
            </a:pPr>
            <a:r>
              <a:rPr lang="uk-UA" b="1" dirty="0"/>
              <a:t>Елементи списку розміщуються в окремих абзацах, у яких текст може містити від одного слова до кількох рядків. На початку кожного абзацу перед елементами списку розміщується певний символ для візуального відокремлення елементів списку один від одного та від усього іншого тексту. Усередині одного списку такі символи можуть бути тільки одного типу</a:t>
            </a:r>
          </a:p>
        </p:txBody>
      </p:sp>
      <p:pic>
        <p:nvPicPr>
          <p:cNvPr id="5" name="Рисунок 4">
            <a:extLst>
              <a:ext uri="{FF2B5EF4-FFF2-40B4-BE49-F238E27FC236}">
                <a16:creationId xmlns:a16="http://schemas.microsoft.com/office/drawing/2014/main" id="{58E86856-713A-494C-90F5-D70F8095B630}"/>
              </a:ext>
            </a:extLst>
          </p:cNvPr>
          <p:cNvPicPr>
            <a:picLocks noChangeAspect="1"/>
          </p:cNvPicPr>
          <p:nvPr/>
        </p:nvPicPr>
        <p:blipFill>
          <a:blip r:embed="rId3"/>
          <a:stretch>
            <a:fillRect/>
          </a:stretch>
        </p:blipFill>
        <p:spPr>
          <a:xfrm>
            <a:off x="497150" y="2431854"/>
            <a:ext cx="5341660" cy="1772348"/>
          </a:xfrm>
          <a:prstGeom prst="rect">
            <a:avLst/>
          </a:prstGeom>
          <a:ln>
            <a:solidFill>
              <a:schemeClr val="tx1"/>
            </a:solidFill>
          </a:ln>
        </p:spPr>
      </p:pic>
      <p:pic>
        <p:nvPicPr>
          <p:cNvPr id="6" name="Рисунок 5">
            <a:extLst>
              <a:ext uri="{FF2B5EF4-FFF2-40B4-BE49-F238E27FC236}">
                <a16:creationId xmlns:a16="http://schemas.microsoft.com/office/drawing/2014/main" id="{D93406A5-431D-4FD8-8D9C-EA8637D3CD2F}"/>
              </a:ext>
            </a:extLst>
          </p:cNvPr>
          <p:cNvPicPr>
            <a:picLocks noChangeAspect="1"/>
          </p:cNvPicPr>
          <p:nvPr/>
        </p:nvPicPr>
        <p:blipFill>
          <a:blip r:embed="rId4"/>
          <a:stretch>
            <a:fillRect/>
          </a:stretch>
        </p:blipFill>
        <p:spPr>
          <a:xfrm>
            <a:off x="6447886" y="2431854"/>
            <a:ext cx="5341660" cy="1772348"/>
          </a:xfrm>
          <a:prstGeom prst="rect">
            <a:avLst/>
          </a:prstGeom>
          <a:ln>
            <a:solidFill>
              <a:schemeClr val="tx1"/>
            </a:solidFill>
          </a:ln>
        </p:spPr>
      </p:pic>
      <p:pic>
        <p:nvPicPr>
          <p:cNvPr id="7" name="Рисунок 6">
            <a:extLst>
              <a:ext uri="{FF2B5EF4-FFF2-40B4-BE49-F238E27FC236}">
                <a16:creationId xmlns:a16="http://schemas.microsoft.com/office/drawing/2014/main" id="{6DDE48F7-C7E5-40A7-8D83-29BA8A188162}"/>
              </a:ext>
            </a:extLst>
          </p:cNvPr>
          <p:cNvPicPr>
            <a:picLocks noChangeAspect="1"/>
          </p:cNvPicPr>
          <p:nvPr/>
        </p:nvPicPr>
        <p:blipFill>
          <a:blip r:embed="rId5"/>
          <a:stretch>
            <a:fillRect/>
          </a:stretch>
        </p:blipFill>
        <p:spPr>
          <a:xfrm>
            <a:off x="497150" y="4549805"/>
            <a:ext cx="5341660" cy="1772348"/>
          </a:xfrm>
          <a:prstGeom prst="rect">
            <a:avLst/>
          </a:prstGeom>
          <a:ln>
            <a:solidFill>
              <a:schemeClr val="tx1"/>
            </a:solidFill>
          </a:ln>
        </p:spPr>
      </p:pic>
      <p:pic>
        <p:nvPicPr>
          <p:cNvPr id="9" name="Рисунок 8">
            <a:extLst>
              <a:ext uri="{FF2B5EF4-FFF2-40B4-BE49-F238E27FC236}">
                <a16:creationId xmlns:a16="http://schemas.microsoft.com/office/drawing/2014/main" id="{292F214D-9009-4DB7-A907-CFE05A5FA8F1}"/>
              </a:ext>
            </a:extLst>
          </p:cNvPr>
          <p:cNvPicPr>
            <a:picLocks noChangeAspect="1"/>
          </p:cNvPicPr>
          <p:nvPr/>
        </p:nvPicPr>
        <p:blipFill>
          <a:blip r:embed="rId6"/>
          <a:stretch>
            <a:fillRect/>
          </a:stretch>
        </p:blipFill>
        <p:spPr>
          <a:xfrm>
            <a:off x="6447886" y="4549805"/>
            <a:ext cx="5349866" cy="1772348"/>
          </a:xfrm>
          <a:prstGeom prst="rect">
            <a:avLst/>
          </a:prstGeom>
          <a:ln>
            <a:solidFill>
              <a:schemeClr val="tx1"/>
            </a:solidFill>
          </a:ln>
        </p:spPr>
      </p:pic>
    </p:spTree>
    <p:extLst>
      <p:ext uri="{BB962C8B-B14F-4D97-AF65-F5344CB8AC3E}">
        <p14:creationId xmlns:p14="http://schemas.microsoft.com/office/powerpoint/2010/main" val="2322928345"/>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12B539AD-474B-4530-AEEB-F8BFF769BA3F}"/>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2D3F340A-D14C-4DD1-98B2-34A83171C385}"/>
              </a:ext>
            </a:extLst>
          </p:cNvPr>
          <p:cNvSpPr>
            <a:spLocks noGrp="1"/>
          </p:cNvSpPr>
          <p:nvPr>
            <p:ph idx="1"/>
          </p:nvPr>
        </p:nvSpPr>
        <p:spPr>
          <a:xfrm>
            <a:off x="463116" y="120125"/>
            <a:ext cx="11265763" cy="2024109"/>
          </a:xfrm>
          <a:solidFill>
            <a:schemeClr val="accent6">
              <a:lumMod val="40000"/>
              <a:lumOff val="60000"/>
            </a:schemeClr>
          </a:solidFill>
        </p:spPr>
        <p:txBody>
          <a:bodyPr/>
          <a:lstStyle/>
          <a:p>
            <a:pPr marL="0" indent="0">
              <a:spcBef>
                <a:spcPts val="0"/>
              </a:spcBef>
              <a:buNone/>
            </a:pPr>
            <a:r>
              <a:rPr lang="ru-RU" b="1" dirty="0"/>
              <a:t>У текстовому </a:t>
            </a:r>
            <a:r>
              <a:rPr lang="ru-RU" b="1" dirty="0" err="1"/>
              <a:t>процесорі</a:t>
            </a:r>
            <a:r>
              <a:rPr lang="ru-RU" b="1" dirty="0"/>
              <a:t> </a:t>
            </a:r>
            <a:r>
              <a:rPr lang="ru-RU" b="1" dirty="0" err="1"/>
              <a:t>Word</a:t>
            </a:r>
            <a:r>
              <a:rPr lang="ru-RU" b="1" dirty="0"/>
              <a:t> </a:t>
            </a:r>
            <a:r>
              <a:rPr lang="ru-RU" b="1" dirty="0" err="1"/>
              <a:t>можна</a:t>
            </a:r>
            <a:r>
              <a:rPr lang="ru-RU" b="1" dirty="0"/>
              <a:t> </a:t>
            </a:r>
            <a:r>
              <a:rPr lang="ru-RU" b="1" dirty="0" err="1"/>
              <a:t>створювати</a:t>
            </a:r>
            <a:r>
              <a:rPr lang="ru-RU" b="1" dirty="0"/>
              <a:t> </a:t>
            </a:r>
            <a:r>
              <a:rPr lang="ru-RU" b="1" dirty="0" err="1">
                <a:solidFill>
                  <a:srgbClr val="FF0000"/>
                </a:solidFill>
              </a:rPr>
              <a:t>марковані</a:t>
            </a:r>
            <a:r>
              <a:rPr lang="ru-RU" b="1" dirty="0"/>
              <a:t> та </a:t>
            </a:r>
            <a:r>
              <a:rPr lang="ru-RU" b="1" dirty="0" err="1">
                <a:solidFill>
                  <a:srgbClr val="FF0000"/>
                </a:solidFill>
              </a:rPr>
              <a:t>нумеровані</a:t>
            </a:r>
            <a:r>
              <a:rPr lang="ru-RU" b="1" dirty="0"/>
              <a:t> списки:</a:t>
            </a:r>
          </a:p>
          <a:p>
            <a:pPr marL="0" indent="0">
              <a:spcBef>
                <a:spcPts val="0"/>
              </a:spcBef>
              <a:buNone/>
            </a:pPr>
            <a:r>
              <a:rPr lang="ru-RU" b="1" dirty="0" err="1">
                <a:solidFill>
                  <a:srgbClr val="FF0000"/>
                </a:solidFill>
              </a:rPr>
              <a:t>Маркований</a:t>
            </a:r>
            <a:r>
              <a:rPr lang="ru-RU" b="1" dirty="0"/>
              <a:t>, у </a:t>
            </a:r>
            <a:r>
              <a:rPr lang="ru-RU" b="1" dirty="0" err="1"/>
              <a:t>якому</a:t>
            </a:r>
            <a:r>
              <a:rPr lang="ru-RU" b="1" dirty="0"/>
              <a:t> </a:t>
            </a:r>
            <a:r>
              <a:rPr lang="ru-RU" b="1" dirty="0" err="1"/>
              <a:t>кожний</a:t>
            </a:r>
            <a:r>
              <a:rPr lang="ru-RU" b="1" dirty="0"/>
              <a:t> </a:t>
            </a:r>
            <a:r>
              <a:rPr lang="ru-RU" b="1" dirty="0" err="1"/>
              <a:t>елемент</a:t>
            </a:r>
            <a:r>
              <a:rPr lang="ru-RU" b="1" dirty="0"/>
              <a:t> списку на початку рядка </a:t>
            </a:r>
            <a:r>
              <a:rPr lang="ru-RU" b="1" dirty="0" err="1"/>
              <a:t>позначається</a:t>
            </a:r>
            <a:r>
              <a:rPr lang="ru-RU" b="1" dirty="0"/>
              <a:t> </a:t>
            </a:r>
            <a:r>
              <a:rPr lang="ru-RU" b="1" dirty="0" err="1"/>
              <a:t>деяким</a:t>
            </a:r>
            <a:r>
              <a:rPr lang="ru-RU" b="1" dirty="0"/>
              <a:t> маркером. </a:t>
            </a:r>
            <a:r>
              <a:rPr lang="ru-RU" b="1" dirty="0" err="1"/>
              <a:t>Маркери</a:t>
            </a:r>
            <a:r>
              <a:rPr lang="ru-RU" b="1" dirty="0"/>
              <a:t> </a:t>
            </a:r>
            <a:r>
              <a:rPr lang="ru-RU" b="1" dirty="0" err="1"/>
              <a:t>можуть</a:t>
            </a:r>
            <a:r>
              <a:rPr lang="ru-RU" b="1" dirty="0"/>
              <a:t> </a:t>
            </a:r>
            <a:r>
              <a:rPr lang="ru-RU" b="1" dirty="0" err="1"/>
              <a:t>мати</a:t>
            </a:r>
            <a:r>
              <a:rPr lang="ru-RU" b="1" dirty="0"/>
              <a:t> </a:t>
            </a:r>
            <a:r>
              <a:rPr lang="ru-RU" b="1" dirty="0" err="1"/>
              <a:t>різний</a:t>
            </a:r>
            <a:r>
              <a:rPr lang="ru-RU" b="1" dirty="0"/>
              <a:t> </a:t>
            </a:r>
            <a:r>
              <a:rPr lang="ru-RU" b="1" dirty="0" err="1"/>
              <a:t>вигляд</a:t>
            </a:r>
            <a:r>
              <a:rPr lang="ru-RU" b="1" dirty="0"/>
              <a:t>.</a:t>
            </a:r>
            <a:endParaRPr lang="uk-UA" b="1" dirty="0"/>
          </a:p>
        </p:txBody>
      </p:sp>
      <p:pic>
        <p:nvPicPr>
          <p:cNvPr id="4" name="Рисунок 3">
            <a:extLst>
              <a:ext uri="{FF2B5EF4-FFF2-40B4-BE49-F238E27FC236}">
                <a16:creationId xmlns:a16="http://schemas.microsoft.com/office/drawing/2014/main" id="{F7D708C3-BBB0-4ED6-8D1E-962E9AD3E80D}"/>
              </a:ext>
            </a:extLst>
          </p:cNvPr>
          <p:cNvPicPr>
            <a:picLocks noChangeAspect="1"/>
          </p:cNvPicPr>
          <p:nvPr/>
        </p:nvPicPr>
        <p:blipFill>
          <a:blip r:embed="rId3"/>
          <a:stretch>
            <a:fillRect/>
          </a:stretch>
        </p:blipFill>
        <p:spPr>
          <a:xfrm>
            <a:off x="623202" y="2264349"/>
            <a:ext cx="10945595" cy="2329302"/>
          </a:xfrm>
          <a:prstGeom prst="rect">
            <a:avLst/>
          </a:prstGeom>
        </p:spPr>
      </p:pic>
      <p:pic>
        <p:nvPicPr>
          <p:cNvPr id="6" name="Рисунок 5">
            <a:extLst>
              <a:ext uri="{FF2B5EF4-FFF2-40B4-BE49-F238E27FC236}">
                <a16:creationId xmlns:a16="http://schemas.microsoft.com/office/drawing/2014/main" id="{B8DC55B8-0157-4968-BD3A-4D94F62E5387}"/>
              </a:ext>
            </a:extLst>
          </p:cNvPr>
          <p:cNvPicPr>
            <a:picLocks noChangeAspect="1"/>
          </p:cNvPicPr>
          <p:nvPr/>
        </p:nvPicPr>
        <p:blipFill>
          <a:blip r:embed="rId4"/>
          <a:stretch>
            <a:fillRect/>
          </a:stretch>
        </p:blipFill>
        <p:spPr>
          <a:xfrm>
            <a:off x="2990415" y="4690324"/>
            <a:ext cx="6211167" cy="2057687"/>
          </a:xfrm>
          <a:prstGeom prst="rect">
            <a:avLst/>
          </a:prstGeom>
          <a:ln>
            <a:solidFill>
              <a:schemeClr val="tx1"/>
            </a:solidFill>
          </a:ln>
        </p:spPr>
      </p:pic>
    </p:spTree>
    <p:extLst>
      <p:ext uri="{BB962C8B-B14F-4D97-AF65-F5344CB8AC3E}">
        <p14:creationId xmlns:p14="http://schemas.microsoft.com/office/powerpoint/2010/main" val="334077410"/>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C51D9-6CDF-4B36-BA68-7A5E45777B1E}"/>
              </a:ext>
            </a:extLst>
          </p:cNvPr>
          <p:cNvPicPr>
            <a:picLocks noChangeAspect="1"/>
          </p:cNvPicPr>
          <p:nvPr/>
        </p:nvPicPr>
        <p:blipFill rotWithShape="1">
          <a:blip r:embed="rId2"/>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9CDC90C3-03EF-4837-8227-8995C6E3BDAA}"/>
              </a:ext>
            </a:extLst>
          </p:cNvPr>
          <p:cNvSpPr>
            <a:spLocks noGrp="1"/>
          </p:cNvSpPr>
          <p:nvPr>
            <p:ph idx="1"/>
          </p:nvPr>
        </p:nvSpPr>
        <p:spPr>
          <a:xfrm>
            <a:off x="457170" y="363985"/>
            <a:ext cx="11277659" cy="1669002"/>
          </a:xfrm>
          <a:solidFill>
            <a:schemeClr val="accent6">
              <a:lumMod val="40000"/>
              <a:lumOff val="60000"/>
            </a:schemeClr>
          </a:solidFill>
        </p:spPr>
        <p:txBody>
          <a:bodyPr/>
          <a:lstStyle/>
          <a:p>
            <a:pPr marL="0" indent="0">
              <a:buNone/>
            </a:pPr>
            <a:r>
              <a:rPr lang="ru-RU" b="1" dirty="0" err="1">
                <a:solidFill>
                  <a:srgbClr val="FF0000"/>
                </a:solidFill>
              </a:rPr>
              <a:t>Нумерований</a:t>
            </a:r>
            <a:r>
              <a:rPr lang="ru-RU" b="1" dirty="0"/>
              <a:t>, у </a:t>
            </a:r>
            <a:r>
              <a:rPr lang="ru-RU" b="1" dirty="0" err="1"/>
              <a:t>якому</a:t>
            </a:r>
            <a:r>
              <a:rPr lang="ru-RU" b="1" dirty="0"/>
              <a:t> </a:t>
            </a:r>
            <a:r>
              <a:rPr lang="ru-RU" b="1" dirty="0" err="1"/>
              <a:t>кожний</a:t>
            </a:r>
            <a:r>
              <a:rPr lang="ru-RU" b="1" dirty="0"/>
              <a:t> </a:t>
            </a:r>
            <a:r>
              <a:rPr lang="ru-RU" b="1" dirty="0" err="1"/>
              <a:t>елемент</a:t>
            </a:r>
            <a:r>
              <a:rPr lang="ru-RU" b="1" dirty="0"/>
              <a:t> списку </a:t>
            </a:r>
            <a:r>
              <a:rPr lang="ru-RU" b="1" dirty="0" err="1"/>
              <a:t>позначається</a:t>
            </a:r>
            <a:r>
              <a:rPr lang="ru-RU" b="1" dirty="0"/>
              <a:t> </a:t>
            </a:r>
            <a:r>
              <a:rPr lang="ru-RU" b="1" dirty="0" err="1"/>
              <a:t>його</a:t>
            </a:r>
            <a:r>
              <a:rPr lang="ru-RU" b="1" dirty="0"/>
              <a:t> </a:t>
            </a:r>
            <a:r>
              <a:rPr lang="ru-RU" b="1" dirty="0" err="1"/>
              <a:t>порядковим</a:t>
            </a:r>
            <a:r>
              <a:rPr lang="ru-RU" b="1" dirty="0"/>
              <a:t> номером у </a:t>
            </a:r>
            <a:r>
              <a:rPr lang="ru-RU" b="1" dirty="0" err="1"/>
              <a:t>цьому</a:t>
            </a:r>
            <a:r>
              <a:rPr lang="ru-RU" b="1" dirty="0"/>
              <a:t> списку. </a:t>
            </a:r>
            <a:r>
              <a:rPr lang="ru-RU" b="1" dirty="0" err="1"/>
              <a:t>Порядковий</a:t>
            </a:r>
            <a:r>
              <a:rPr lang="ru-RU" b="1" dirty="0"/>
              <a:t> номер у списку </a:t>
            </a:r>
            <a:r>
              <a:rPr lang="ru-RU" b="1" dirty="0" err="1"/>
              <a:t>може</a:t>
            </a:r>
            <a:r>
              <a:rPr lang="ru-RU" b="1" dirty="0"/>
              <a:t> </a:t>
            </a:r>
            <a:r>
              <a:rPr lang="ru-RU" b="1" dirty="0" err="1"/>
              <a:t>задаватися</a:t>
            </a:r>
            <a:r>
              <a:rPr lang="ru-RU" b="1" dirty="0"/>
              <a:t> числом, </a:t>
            </a:r>
            <a:r>
              <a:rPr lang="ru-RU" b="1" dirty="0" err="1"/>
              <a:t>літерою</a:t>
            </a:r>
            <a:r>
              <a:rPr lang="ru-RU" b="1" dirty="0"/>
              <a:t>, </a:t>
            </a:r>
            <a:r>
              <a:rPr lang="ru-RU" b="1" dirty="0" err="1"/>
              <a:t>числівником</a:t>
            </a:r>
            <a:r>
              <a:rPr lang="ru-RU" b="1" dirty="0"/>
              <a:t> </a:t>
            </a:r>
            <a:r>
              <a:rPr lang="ru-RU" b="1" dirty="0" err="1"/>
              <a:t>тощо</a:t>
            </a:r>
            <a:r>
              <a:rPr lang="ru-RU" b="1" dirty="0"/>
              <a:t>. </a:t>
            </a:r>
            <a:endParaRPr lang="uk-UA" b="1" dirty="0"/>
          </a:p>
        </p:txBody>
      </p:sp>
      <p:pic>
        <p:nvPicPr>
          <p:cNvPr id="6" name="Рисунок 5">
            <a:extLst>
              <a:ext uri="{FF2B5EF4-FFF2-40B4-BE49-F238E27FC236}">
                <a16:creationId xmlns:a16="http://schemas.microsoft.com/office/drawing/2014/main" id="{758C89D0-D3EE-426A-8B48-036CE2B2C2F8}"/>
              </a:ext>
            </a:extLst>
          </p:cNvPr>
          <p:cNvPicPr>
            <a:picLocks noChangeAspect="1"/>
          </p:cNvPicPr>
          <p:nvPr/>
        </p:nvPicPr>
        <p:blipFill>
          <a:blip r:embed="rId3"/>
          <a:stretch>
            <a:fillRect/>
          </a:stretch>
        </p:blipFill>
        <p:spPr>
          <a:xfrm>
            <a:off x="949909" y="2492608"/>
            <a:ext cx="10292179" cy="2408551"/>
          </a:xfrm>
          <a:prstGeom prst="rect">
            <a:avLst/>
          </a:prstGeom>
        </p:spPr>
      </p:pic>
      <p:sp>
        <p:nvSpPr>
          <p:cNvPr id="7" name="TextBox 6">
            <a:extLst>
              <a:ext uri="{FF2B5EF4-FFF2-40B4-BE49-F238E27FC236}">
                <a16:creationId xmlns:a16="http://schemas.microsoft.com/office/drawing/2014/main" id="{636DED46-E315-44CD-ADFA-6A4832C533AC}"/>
              </a:ext>
            </a:extLst>
          </p:cNvPr>
          <p:cNvSpPr txBox="1"/>
          <p:nvPr/>
        </p:nvSpPr>
        <p:spPr>
          <a:xfrm>
            <a:off x="457171" y="5360781"/>
            <a:ext cx="11277658" cy="830997"/>
          </a:xfrm>
          <a:prstGeom prst="rect">
            <a:avLst/>
          </a:prstGeom>
          <a:solidFill>
            <a:schemeClr val="accent6">
              <a:lumMod val="40000"/>
              <a:lumOff val="60000"/>
            </a:schemeClr>
          </a:solidFill>
        </p:spPr>
        <p:txBody>
          <a:bodyPr wrap="square" rtlCol="0">
            <a:spAutoFit/>
          </a:bodyPr>
          <a:lstStyle/>
          <a:p>
            <a:r>
              <a:rPr lang="ru-RU" sz="2400" b="1" dirty="0" err="1"/>
              <a:t>Марковані</a:t>
            </a:r>
            <a:r>
              <a:rPr lang="ru-RU" sz="2400" b="1" dirty="0"/>
              <a:t> та </a:t>
            </a:r>
            <a:r>
              <a:rPr lang="ru-RU" sz="2400" b="1" dirty="0" err="1"/>
              <a:t>нумеровані</a:t>
            </a:r>
            <a:r>
              <a:rPr lang="ru-RU" sz="2400" b="1" dirty="0"/>
              <a:t> списки належать до так </a:t>
            </a:r>
            <a:r>
              <a:rPr lang="ru-RU" sz="2400" b="1" dirty="0" err="1"/>
              <a:t>званих</a:t>
            </a:r>
            <a:r>
              <a:rPr lang="ru-RU" sz="2400" b="1" dirty="0"/>
              <a:t> </a:t>
            </a:r>
            <a:r>
              <a:rPr lang="ru-RU" sz="2400" b="1" dirty="0" err="1">
                <a:solidFill>
                  <a:srgbClr val="FF0000"/>
                </a:solidFill>
              </a:rPr>
              <a:t>однорівневих</a:t>
            </a:r>
            <a:r>
              <a:rPr lang="ru-RU" sz="2400" b="1" dirty="0"/>
              <a:t> </a:t>
            </a:r>
            <a:r>
              <a:rPr lang="ru-RU" sz="2400" b="1" dirty="0" err="1"/>
              <a:t>списків</a:t>
            </a:r>
            <a:r>
              <a:rPr lang="ru-RU" sz="2400" b="1" dirty="0"/>
              <a:t>. </a:t>
            </a:r>
            <a:r>
              <a:rPr lang="ru-RU" sz="2400" b="1" dirty="0" err="1"/>
              <a:t>Це</a:t>
            </a:r>
            <a:r>
              <a:rPr lang="ru-RU" sz="2400" b="1" dirty="0"/>
              <a:t> тому, </a:t>
            </a:r>
            <a:r>
              <a:rPr lang="ru-RU" sz="2400" b="1" dirty="0" err="1"/>
              <a:t>що</a:t>
            </a:r>
            <a:r>
              <a:rPr lang="ru-RU" sz="2400" b="1" dirty="0"/>
              <a:t> </a:t>
            </a:r>
            <a:r>
              <a:rPr lang="ru-RU" sz="2400" b="1" dirty="0" err="1"/>
              <a:t>всі</a:t>
            </a:r>
            <a:r>
              <a:rPr lang="ru-RU" sz="2400" b="1" dirty="0"/>
              <a:t> </a:t>
            </a:r>
            <a:r>
              <a:rPr lang="ru-RU" sz="2400" b="1" dirty="0" err="1"/>
              <a:t>елементи</a:t>
            </a:r>
            <a:r>
              <a:rPr lang="ru-RU" sz="2400" b="1" dirty="0"/>
              <a:t> </a:t>
            </a:r>
            <a:r>
              <a:rPr lang="ru-RU" sz="2400" b="1" dirty="0" err="1"/>
              <a:t>цих</a:t>
            </a:r>
            <a:r>
              <a:rPr lang="ru-RU" sz="2400" b="1" dirty="0"/>
              <a:t> </a:t>
            </a:r>
            <a:r>
              <a:rPr lang="ru-RU" sz="2400" b="1" dirty="0" err="1"/>
              <a:t>списків</a:t>
            </a:r>
            <a:r>
              <a:rPr lang="ru-RU" sz="2400" b="1" dirty="0"/>
              <a:t> </a:t>
            </a:r>
            <a:r>
              <a:rPr lang="ru-RU" sz="2400" b="1" dirty="0" err="1"/>
              <a:t>рівнозначні</a:t>
            </a:r>
            <a:r>
              <a:rPr lang="ru-RU" sz="2400" b="1" dirty="0"/>
              <a:t>.  </a:t>
            </a:r>
            <a:endParaRPr lang="uk-UA" sz="2400" b="1" dirty="0"/>
          </a:p>
        </p:txBody>
      </p:sp>
    </p:spTree>
    <p:extLst>
      <p:ext uri="{BB962C8B-B14F-4D97-AF65-F5344CB8AC3E}">
        <p14:creationId xmlns:p14="http://schemas.microsoft.com/office/powerpoint/2010/main" val="1482378515"/>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2AE671C1-38DC-47C9-8556-DA32F941F50E}"/>
              </a:ext>
            </a:extLst>
          </p:cNvPr>
          <p:cNvPicPr>
            <a:picLocks noChangeAspect="1"/>
          </p:cNvPicPr>
          <p:nvPr/>
        </p:nvPicPr>
        <p:blipFill rotWithShape="1">
          <a:blip r:embed="rId4"/>
          <a:srcRect l="20444" r="1" b="1"/>
          <a:stretch/>
        </p:blipFill>
        <p:spPr>
          <a:xfrm>
            <a:off x="20" y="10"/>
            <a:ext cx="12191979" cy="6857990"/>
          </a:xfrm>
          <a:prstGeom prst="rect">
            <a:avLst/>
          </a:prstGeom>
        </p:spPr>
      </p:pic>
      <p:sp>
        <p:nvSpPr>
          <p:cNvPr id="3" name="Місце для вмісту 2">
            <a:extLst>
              <a:ext uri="{FF2B5EF4-FFF2-40B4-BE49-F238E27FC236}">
                <a16:creationId xmlns:a16="http://schemas.microsoft.com/office/drawing/2014/main" id="{B33CFDCC-ED52-4F2B-A5E6-699B67A98AF0}"/>
              </a:ext>
            </a:extLst>
          </p:cNvPr>
          <p:cNvSpPr>
            <a:spLocks noGrp="1"/>
          </p:cNvSpPr>
          <p:nvPr>
            <p:ph idx="1"/>
          </p:nvPr>
        </p:nvSpPr>
        <p:spPr>
          <a:xfrm>
            <a:off x="497149" y="834478"/>
            <a:ext cx="11283519" cy="1454784"/>
          </a:xfrm>
          <a:solidFill>
            <a:schemeClr val="accent6">
              <a:lumMod val="60000"/>
              <a:lumOff val="40000"/>
            </a:schemeClr>
          </a:solidFill>
        </p:spPr>
        <p:txBody>
          <a:bodyPr>
            <a:normAutofit fontScale="92500" lnSpcReduction="20000"/>
          </a:bodyPr>
          <a:lstStyle/>
          <a:p>
            <a:pPr marL="0" indent="0">
              <a:buNone/>
            </a:pPr>
            <a:r>
              <a:rPr lang="ru-RU" b="1" dirty="0">
                <a:latin typeface="+mj-lt"/>
              </a:rPr>
              <a:t>І </a:t>
            </a:r>
            <a:r>
              <a:rPr lang="ru-RU" b="1" dirty="0" err="1">
                <a:latin typeface="+mj-lt"/>
              </a:rPr>
              <a:t>спосіб</a:t>
            </a:r>
            <a:r>
              <a:rPr lang="ru-RU" b="1" dirty="0">
                <a:latin typeface="+mj-lt"/>
              </a:rPr>
              <a:t>. Перед початком </a:t>
            </a:r>
            <a:r>
              <a:rPr lang="ru-RU" b="1" dirty="0" err="1">
                <a:latin typeface="+mj-lt"/>
              </a:rPr>
              <a:t>уведення</a:t>
            </a:r>
            <a:r>
              <a:rPr lang="ru-RU" b="1" dirty="0">
                <a:latin typeface="+mj-lt"/>
              </a:rPr>
              <a:t> </a:t>
            </a:r>
            <a:r>
              <a:rPr lang="ru-RU" b="1" dirty="0" err="1">
                <a:latin typeface="+mj-lt"/>
              </a:rPr>
              <a:t>елементів</a:t>
            </a:r>
            <a:r>
              <a:rPr lang="ru-RU" b="1" dirty="0">
                <a:latin typeface="+mj-lt"/>
              </a:rPr>
              <a:t> списку курсор </a:t>
            </a:r>
            <a:r>
              <a:rPr lang="ru-RU" b="1" dirty="0" err="1">
                <a:latin typeface="+mj-lt"/>
              </a:rPr>
              <a:t>слід</a:t>
            </a:r>
            <a:r>
              <a:rPr lang="ru-RU" b="1" dirty="0">
                <a:latin typeface="+mj-lt"/>
              </a:rPr>
              <a:t> </a:t>
            </a:r>
            <a:r>
              <a:rPr lang="ru-RU" b="1" dirty="0" err="1">
                <a:latin typeface="+mj-lt"/>
              </a:rPr>
              <a:t>розмістити</a:t>
            </a:r>
            <a:r>
              <a:rPr lang="ru-RU" b="1" dirty="0">
                <a:latin typeface="+mj-lt"/>
              </a:rPr>
              <a:t> в </a:t>
            </a:r>
            <a:r>
              <a:rPr lang="ru-RU" b="1" dirty="0" err="1">
                <a:latin typeface="+mj-lt"/>
              </a:rPr>
              <a:t>потрібному</a:t>
            </a:r>
            <a:r>
              <a:rPr lang="ru-RU" b="1" dirty="0">
                <a:latin typeface="+mj-lt"/>
              </a:rPr>
              <a:t> </a:t>
            </a:r>
            <a:r>
              <a:rPr lang="ru-RU" b="1" dirty="0" err="1">
                <a:latin typeface="+mj-lt"/>
              </a:rPr>
              <a:t>місці</a:t>
            </a:r>
            <a:r>
              <a:rPr lang="ru-RU" b="1" dirty="0">
                <a:latin typeface="+mj-lt"/>
              </a:rPr>
              <a:t> документа і </a:t>
            </a:r>
            <a:r>
              <a:rPr lang="ru-RU" b="1" dirty="0" err="1">
                <a:latin typeface="+mj-lt"/>
              </a:rPr>
              <a:t>виконати</a:t>
            </a:r>
            <a:r>
              <a:rPr lang="ru-RU" b="1" dirty="0">
                <a:latin typeface="+mj-lt"/>
              </a:rPr>
              <a:t> </a:t>
            </a:r>
            <a:r>
              <a:rPr lang="ru-RU" b="1" dirty="0" err="1">
                <a:solidFill>
                  <a:srgbClr val="FF0000"/>
                </a:solidFill>
                <a:latin typeface="+mj-lt"/>
              </a:rPr>
              <a:t>Основне</a:t>
            </a:r>
            <a:r>
              <a:rPr lang="ru-RU" b="1" dirty="0">
                <a:latin typeface="+mj-lt"/>
              </a:rPr>
              <a:t> </a:t>
            </a:r>
            <a:r>
              <a:rPr lang="ru-RU" b="1" dirty="0">
                <a:solidFill>
                  <a:srgbClr val="FF0000"/>
                </a:solidFill>
                <a:latin typeface="+mj-lt"/>
                <a:cs typeface="Times New Roman" panose="02020603050405020304" pitchFamily="18" charset="0"/>
              </a:rPr>
              <a:t>→</a:t>
            </a:r>
            <a:r>
              <a:rPr lang="ru-RU" b="1" dirty="0">
                <a:latin typeface="+mj-lt"/>
                <a:cs typeface="Times New Roman" panose="02020603050405020304" pitchFamily="18" charset="0"/>
              </a:rPr>
              <a:t> </a:t>
            </a:r>
            <a:r>
              <a:rPr lang="ru-RU" b="1" dirty="0">
                <a:solidFill>
                  <a:srgbClr val="FF0000"/>
                </a:solidFill>
                <a:latin typeface="+mj-lt"/>
              </a:rPr>
              <a:t>Абзац </a:t>
            </a:r>
            <a:r>
              <a:rPr lang="ru-RU" b="1" dirty="0">
                <a:solidFill>
                  <a:srgbClr val="FF0000"/>
                </a:solidFill>
                <a:latin typeface="+mj-lt"/>
                <a:cs typeface="Times New Roman" panose="02020603050405020304" pitchFamily="18" charset="0"/>
              </a:rPr>
              <a:t>→</a:t>
            </a:r>
            <a:r>
              <a:rPr lang="ru-RU" b="1" dirty="0">
                <a:latin typeface="+mj-lt"/>
              </a:rPr>
              <a:t> </a:t>
            </a:r>
            <a:r>
              <a:rPr lang="ru-RU" b="1" dirty="0" err="1">
                <a:solidFill>
                  <a:srgbClr val="FF0000"/>
                </a:solidFill>
                <a:latin typeface="+mj-lt"/>
              </a:rPr>
              <a:t>Маркери</a:t>
            </a:r>
            <a:r>
              <a:rPr lang="ru-RU" b="1" dirty="0">
                <a:latin typeface="+mj-lt"/>
              </a:rPr>
              <a:t> </a:t>
            </a:r>
            <a:r>
              <a:rPr lang="ru-RU" b="1" dirty="0" err="1">
                <a:latin typeface="+mj-lt"/>
              </a:rPr>
              <a:t>або</a:t>
            </a:r>
            <a:r>
              <a:rPr lang="ru-RU" b="1" dirty="0">
                <a:latin typeface="+mj-lt"/>
              </a:rPr>
              <a:t> </a:t>
            </a:r>
            <a:r>
              <a:rPr lang="ru-RU" b="1" dirty="0" err="1">
                <a:solidFill>
                  <a:srgbClr val="FF0000"/>
                </a:solidFill>
                <a:latin typeface="+mj-lt"/>
              </a:rPr>
              <a:t>Нумерація</a:t>
            </a:r>
            <a:r>
              <a:rPr lang="ru-RU" b="1" dirty="0">
                <a:solidFill>
                  <a:srgbClr val="FF0000"/>
                </a:solidFill>
                <a:latin typeface="+mj-lt"/>
              </a:rPr>
              <a:t>. </a:t>
            </a:r>
            <a:r>
              <a:rPr lang="ru-RU" sz="2600" b="1" dirty="0"/>
              <a:t>У поточному </a:t>
            </a:r>
            <a:r>
              <a:rPr lang="ru-RU" sz="2600" b="1" dirty="0" err="1"/>
              <a:t>місці</a:t>
            </a:r>
            <a:r>
              <a:rPr lang="ru-RU" sz="2600" b="1" dirty="0"/>
              <a:t> документа </a:t>
            </a:r>
            <a:r>
              <a:rPr lang="ru-RU" sz="2600" b="1" dirty="0" err="1"/>
              <a:t>з'явиться</a:t>
            </a:r>
            <a:r>
              <a:rPr lang="ru-RU" sz="2600" b="1" dirty="0"/>
              <a:t> маркер </a:t>
            </a:r>
            <a:r>
              <a:rPr lang="ru-RU" sz="2600" b="1" dirty="0" err="1"/>
              <a:t>або</a:t>
            </a:r>
            <a:r>
              <a:rPr lang="ru-RU" sz="2600" b="1" dirty="0"/>
              <a:t> номер </a:t>
            </a:r>
            <a:r>
              <a:rPr lang="ru-RU" sz="2600" b="1" dirty="0" err="1"/>
              <a:t>першого</a:t>
            </a:r>
            <a:r>
              <a:rPr lang="ru-RU" sz="2600" b="1" dirty="0"/>
              <a:t> </a:t>
            </a:r>
            <a:r>
              <a:rPr lang="ru-RU" sz="2600" b="1" dirty="0" err="1"/>
              <a:t>елемента</a:t>
            </a:r>
            <a:r>
              <a:rPr lang="ru-RU" sz="2600" b="1" dirty="0"/>
              <a:t> списку.</a:t>
            </a:r>
            <a:endParaRPr lang="uk-UA" sz="2600" b="1" dirty="0">
              <a:solidFill>
                <a:srgbClr val="FF0000"/>
              </a:solidFill>
              <a:latin typeface="+mj-lt"/>
            </a:endParaRPr>
          </a:p>
        </p:txBody>
      </p:sp>
      <p:sp>
        <p:nvSpPr>
          <p:cNvPr id="5" name="Прямокутник: округлені кути 4">
            <a:extLst>
              <a:ext uri="{FF2B5EF4-FFF2-40B4-BE49-F238E27FC236}">
                <a16:creationId xmlns:a16="http://schemas.microsoft.com/office/drawing/2014/main" id="{9D84696C-820A-4EC6-B032-9F7FA6EF46DA}"/>
              </a:ext>
            </a:extLst>
          </p:cNvPr>
          <p:cNvSpPr/>
          <p:nvPr/>
        </p:nvSpPr>
        <p:spPr>
          <a:xfrm>
            <a:off x="0" y="0"/>
            <a:ext cx="3630967" cy="71021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a:extLst>
              <a:ext uri="{FF2B5EF4-FFF2-40B4-BE49-F238E27FC236}">
                <a16:creationId xmlns:a16="http://schemas.microsoft.com/office/drawing/2014/main" id="{43F96A66-2FD9-45AF-B07B-8D6F628FA37B}"/>
              </a:ext>
            </a:extLst>
          </p:cNvPr>
          <p:cNvSpPr txBox="1"/>
          <p:nvPr/>
        </p:nvSpPr>
        <p:spPr>
          <a:xfrm>
            <a:off x="182880" y="124274"/>
            <a:ext cx="3172879" cy="461665"/>
          </a:xfrm>
          <a:prstGeom prst="rect">
            <a:avLst/>
          </a:prstGeom>
          <a:noFill/>
        </p:spPr>
        <p:txBody>
          <a:bodyPr wrap="square" rtlCol="0">
            <a:spAutoFit/>
          </a:bodyPr>
          <a:lstStyle/>
          <a:p>
            <a:r>
              <a:rPr lang="uk-UA" sz="2400" b="1" dirty="0">
                <a:solidFill>
                  <a:srgbClr val="FFFF00"/>
                </a:solidFill>
              </a:rPr>
              <a:t>Створення списків:</a:t>
            </a:r>
          </a:p>
        </p:txBody>
      </p:sp>
      <p:pic>
        <p:nvPicPr>
          <p:cNvPr id="10" name="Screenity video - May 7, 2024">
            <a:hlinkClick r:id="" action="ppaction://media"/>
            <a:extLst>
              <a:ext uri="{FF2B5EF4-FFF2-40B4-BE49-F238E27FC236}">
                <a16:creationId xmlns:a16="http://schemas.microsoft.com/office/drawing/2014/main" id="{77B52385-3E1F-4C9E-9262-2CA8B4C4A2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5482" y="2383075"/>
            <a:ext cx="8357875" cy="4701305"/>
          </a:xfrm>
          <a:prstGeom prst="rect">
            <a:avLst/>
          </a:prstGeom>
        </p:spPr>
      </p:pic>
    </p:spTree>
    <p:extLst>
      <p:ext uri="{BB962C8B-B14F-4D97-AF65-F5344CB8AC3E}">
        <p14:creationId xmlns:p14="http://schemas.microsoft.com/office/powerpoint/2010/main" val="42413532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AccentBoxVTI">
  <a:themeElements>
    <a:clrScheme name="AnalogousFromLightSeedRightStep">
      <a:dk1>
        <a:srgbClr val="000000"/>
      </a:dk1>
      <a:lt1>
        <a:srgbClr val="FFFFFF"/>
      </a:lt1>
      <a:dk2>
        <a:srgbClr val="413424"/>
      </a:dk2>
      <a:lt2>
        <a:srgbClr val="E2E5E8"/>
      </a:lt2>
      <a:accent1>
        <a:srgbClr val="D19651"/>
      </a:accent1>
      <a:accent2>
        <a:srgbClr val="A9A64F"/>
      </a:accent2>
      <a:accent3>
        <a:srgbClr val="90AB63"/>
      </a:accent3>
      <a:accent4>
        <a:srgbClr val="66B253"/>
      </a:accent4>
      <a:accent5>
        <a:srgbClr val="58B46B"/>
      </a:accent5>
      <a:accent6>
        <a:srgbClr val="53B28E"/>
      </a:accent6>
      <a:hlink>
        <a:srgbClr val="6283AA"/>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273</TotalTime>
  <Words>720</Words>
  <Application>Microsoft Office PowerPoint</Application>
  <PresentationFormat>Широкоэкранный</PresentationFormat>
  <Paragraphs>45</Paragraphs>
  <Slides>22</Slides>
  <Notes>0</Notes>
  <HiddenSlides>0</HiddenSlides>
  <MMClips>8</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Avenir Next LT Pro</vt:lpstr>
      <vt:lpstr>Calibri</vt:lpstr>
      <vt:lpstr>Neue Haas Grotesk Text Pro</vt:lpstr>
      <vt:lpstr>Times New Roman</vt:lpstr>
      <vt:lpstr>AccentBoxVTI</vt:lpstr>
      <vt:lpstr>Списки в текстових документах</vt:lpstr>
      <vt:lpstr>Чим наведені фрагменти тексту відрізняються від звичайного тексту? </vt:lpstr>
      <vt:lpstr>Що спільного та відмінного в оформленні наведених фрагментів тексту? Де вам траплялися оформлені таким чином тексти?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Чим наведені фрагменти тексту відрізняються від попередніх прикладів списків? Що спільного й що відмінного в оформленні цих списків?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Домашнє завдання: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Списки в текстових документах</dc:title>
  <dc:creator>sanyadvornyk@ukr.net</dc:creator>
  <cp:lastModifiedBy>Олександр Дворник</cp:lastModifiedBy>
  <cp:revision>5</cp:revision>
  <dcterms:created xsi:type="dcterms:W3CDTF">2024-05-07T13:32:18Z</dcterms:created>
  <dcterms:modified xsi:type="dcterms:W3CDTF">2024-05-07T18:15:32Z</dcterms:modified>
</cp:coreProperties>
</file>