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6" r:id="rId13"/>
    <p:sldId id="266" r:id="rId14"/>
    <p:sldId id="269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Mzhjp_Phf_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6056" y="1196752"/>
            <a:ext cx="406794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Практична робота №6 </a:t>
            </a:r>
            <a:endParaRPr lang="uk-UA" sz="40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4000" b="1" dirty="0" smtClean="0"/>
              <a:t>«</a:t>
            </a:r>
            <a:r>
              <a:rPr lang="uk-UA" sz="4000" b="1" dirty="0" err="1" smtClean="0"/>
              <a:t>Проєкти</a:t>
            </a:r>
            <a:r>
              <a:rPr lang="uk-UA" sz="4000" b="1" dirty="0" smtClean="0"/>
              <a:t> </a:t>
            </a:r>
            <a:r>
              <a:rPr lang="uk-UA" sz="4000" b="1" dirty="0"/>
              <a:t>із циклами з лічильником та використанням величин</a:t>
            </a:r>
            <a:r>
              <a:rPr lang="uk-UA" sz="4000" b="1" dirty="0" smtClean="0"/>
              <a:t>»</a:t>
            </a:r>
            <a:endParaRPr lang="uk-UA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" t="10693" r="59135" b="11283"/>
          <a:stretch/>
        </p:blipFill>
        <p:spPr bwMode="auto">
          <a:xfrm>
            <a:off x="0" y="260648"/>
            <a:ext cx="5220672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1712468" y="2965572"/>
            <a:ext cx="1795735" cy="1831579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9503" y="3158086"/>
            <a:ext cx="120166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8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13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148627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uk-UA" sz="27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! ПОВТОРИМО </a:t>
            </a:r>
            <a:r>
              <a:rPr lang="uk-UA" sz="27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 без­пеки та санітарно-гігієнічних норм </a:t>
            </a:r>
            <a:r>
              <a:rPr lang="uk-UA" sz="27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Під </a:t>
            </a:r>
            <a:r>
              <a:rPr lang="uk-UA" sz="27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час роботи з комп’ютером 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BB305-B75F-4716-843D-A2F26D70D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2" y="4005064"/>
            <a:ext cx="2767613" cy="1872208"/>
          </a:xfrm>
          <a:prstGeom prst="rect">
            <a:avLst/>
          </a:prstGeom>
        </p:spPr>
      </p:pic>
      <p:pic>
        <p:nvPicPr>
          <p:cNvPr id="6" name="Picture 2" descr="j0281102">
            <a:extLst>
              <a:ext uri="{FF2B5EF4-FFF2-40B4-BE49-F238E27FC236}">
                <a16:creationId xmlns="" xmlns:a16="http://schemas.microsoft.com/office/drawing/2014/main" xmlns:lc="http://schemas.openxmlformats.org/drawingml/2006/lockedCanvas" id="{4F082C19-4827-4D1F-8559-BD8706089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56" y="1454295"/>
            <a:ext cx="2179427" cy="204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4E6CCE0E-8B56-442B-A5CB-9D92FF2A34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24431"/>
            <a:ext cx="2880320" cy="19462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BED0D1-12D2-429A-B050-D2225D5F7E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3640899"/>
            <a:ext cx="4147128" cy="28021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5193288D-247F-4472-A633-DFEE6B6E7C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1" r="15910" b="2459"/>
          <a:stretch/>
        </p:blipFill>
        <p:spPr>
          <a:xfrm>
            <a:off x="3336903" y="1072144"/>
            <a:ext cx="2829009" cy="28114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2CD72713-F446-42E6-9D9A-28EE5B2890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844" y="4076460"/>
            <a:ext cx="2857904" cy="193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9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Робота з інструкційною карткою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3111016" cy="4163293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Створіть </a:t>
            </a: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гри «Лабіринт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2" t="44022" r="16074" b="19983"/>
          <a:stretch/>
        </p:blipFill>
        <p:spPr bwMode="auto">
          <a:xfrm>
            <a:off x="3533222" y="1700808"/>
            <a:ext cx="522518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6" t="37420" r="12509" b="56602"/>
          <a:stretch/>
        </p:blipFill>
        <p:spPr bwMode="auto">
          <a:xfrm>
            <a:off x="6217876" y="2879009"/>
            <a:ext cx="327674" cy="308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57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686800" cy="838200"/>
          </a:xfrm>
        </p:spPr>
        <p:txBody>
          <a:bodyPr/>
          <a:lstStyle/>
          <a:p>
            <a:pPr algn="ctr"/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Руханка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3" t="26268" r="40926" b="27174"/>
          <a:stretch/>
        </p:blipFill>
        <p:spPr bwMode="auto">
          <a:xfrm>
            <a:off x="395536" y="1844824"/>
            <a:ext cx="835516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596349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dirty="0" smtClean="0"/>
              <a:t> </a:t>
            </a:r>
            <a:r>
              <a:rPr lang="uk-UA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Інструкційна картка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Відкрийте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середовище створення програм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Scratch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3.29.1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Створіть </a:t>
            </a:r>
            <a:r>
              <a:rPr lang="uk-UA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гри «Лабіринт», додавши </a:t>
            </a:r>
            <a:r>
              <a:rPr lang="uk-UA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спрайтів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зразком.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Намалювати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спрайт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«Лабіринт» схожий до зразка.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Реалізуйте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гру, визначивши основні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складові.</a:t>
            </a:r>
          </a:p>
          <a:p>
            <a:pPr marL="0" indent="0" algn="ctr">
              <a:buNone/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Умова гри: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 виконавець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доторкається червоного кольору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 починається.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гравець доторкається чорного кольору то він відправляється на початкове положення (0;170) і втрачає 1 життя (із 3 доступних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 гравець дійшов до зеленого круга та зібрав всі зірки, тоді вважається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переможцем,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гравець зникає. </a:t>
            </a:r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Додатково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відомо, що протягом гри 5 разів з’являється динозавр у випадковому місці через кожні 10 секунд. Якщо динозавр до вас доторкнувся – мінус життя та початкове положення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Під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 виконання практичної роботи ви можете звертатись до вчителя за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допомогою.</a:t>
            </a: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Пограйтесь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дану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гру.</a:t>
            </a: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Збережіть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 на робочому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столі у своїй папці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назвою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«Практична 6.</a:t>
            </a: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Повідомте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виконання вчителя.</a:t>
            </a:r>
          </a:p>
          <a:p>
            <a:pPr marL="0" indent="0">
              <a:buNone/>
            </a:pPr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7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4525963"/>
          </a:xfrm>
        </p:spPr>
        <p:txBody>
          <a:bodyPr>
            <a:noAutofit/>
          </a:bodyPr>
          <a:lstStyle/>
          <a:p>
            <a:pPr lvl="0"/>
            <a:r>
              <a:rPr lang="uk-UA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 всі завдання у вас вийшло реалізувати?</a:t>
            </a:r>
          </a:p>
          <a:p>
            <a:pPr lvl="0"/>
            <a:r>
              <a:rPr lang="uk-UA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 складності у вас виникали під час створення </a:t>
            </a:r>
            <a:r>
              <a:rPr lang="uk-UA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uk-UA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 ви вирішили проблемні завдання, що виникли?</a:t>
            </a:r>
          </a:p>
          <a:p>
            <a:pPr marL="0" indent="0">
              <a:buNone/>
            </a:pPr>
            <a:endParaRPr lang="uk-UA" sz="36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35528" y="27221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Підсумок уроку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583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Домашнє завдання</a:t>
            </a:r>
          </a:p>
          <a:p>
            <a:pPr marL="0" indent="0" algn="ctr">
              <a:buNone/>
            </a:pPr>
            <a:endParaRPr lang="uk-UA" sz="5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Підготуватись до практичної роботи на тему «Проекти із циклами з передумовою та використанням величин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86800" cy="838200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  <a:effectLst/>
                <a:latin typeface="Bad Script" pitchFamily="2" charset="0"/>
              </a:rPr>
              <a:t>Очікувані результати</a:t>
            </a:r>
            <a:r>
              <a:rPr lang="uk-UA" b="1" dirty="0">
                <a:effectLst/>
                <a:latin typeface="Bad Script" pitchFamily="2" charset="0"/>
              </a:rPr>
              <a:t>: </a:t>
            </a:r>
            <a:endParaRPr lang="uk-UA" dirty="0">
              <a:latin typeface="Bad Scrip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76872"/>
            <a:ext cx="8686800" cy="2306886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Bahnschrift SemiBold Condensed" pitchFamily="34" charset="0"/>
              </a:rPr>
              <a:t>учні розуміються в принципах складання алгоритмічних структур із використанням циклів з лічильником та реалізують програми відповідно поставлених завдань.</a:t>
            </a:r>
            <a:endParaRPr lang="uk-UA" dirty="0">
              <a:latin typeface="Bahnschrift SemiBold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5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727" y="83671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  <a:latin typeface="Bad Script" pitchFamily="2" charset="0"/>
              </a:rPr>
              <a:t/>
            </a:r>
            <a:br>
              <a:rPr lang="uk-UA" b="1" dirty="0">
                <a:solidFill>
                  <a:srgbClr val="FF0000"/>
                </a:solidFill>
                <a:latin typeface="Bad Script" pitchFamily="2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ad Script" pitchFamily="2" charset="0"/>
              </a:rPr>
              <a:t>Мета роботи:</a:t>
            </a:r>
            <a:endParaRPr lang="uk-UA" b="1" dirty="0">
              <a:solidFill>
                <a:srgbClr val="FF0000"/>
              </a:solidFill>
              <a:latin typeface="Bad Scrip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6868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b="1" i="1" dirty="0" smtClean="0">
                <a:solidFill>
                  <a:schemeClr val="tx1"/>
                </a:solidFill>
              </a:rPr>
              <a:t>навчальна</a:t>
            </a:r>
            <a:r>
              <a:rPr lang="uk-UA" dirty="0">
                <a:solidFill>
                  <a:schemeClr val="tx1"/>
                </a:solidFill>
              </a:rPr>
              <a:t>:перевірити вміння та навички складання алгоритмічних структур із використанням циклів з лічильником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  <a:r>
              <a:rPr lang="uk-UA" dirty="0">
                <a:solidFill>
                  <a:schemeClr val="tx1"/>
                </a:solidFill>
              </a:rPr>
              <a:t> формувати вміння діяти за інструкцією, планувати свою діяльність, аналізувати i робити висновки;</a:t>
            </a:r>
            <a:r>
              <a:rPr lang="uk-UA" b="1" dirty="0">
                <a:solidFill>
                  <a:schemeClr val="tx1"/>
                </a:solidFill>
              </a:rPr>
              <a:t> 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uk-UA" dirty="0" smtClean="0">
              <a:solidFill>
                <a:schemeClr val="tx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uk-UA" b="1" i="1" dirty="0" smtClean="0">
                <a:solidFill>
                  <a:schemeClr val="tx1"/>
                </a:solidFill>
              </a:rPr>
              <a:t>розвивальна</a:t>
            </a:r>
            <a:r>
              <a:rPr lang="uk-UA" dirty="0">
                <a:solidFill>
                  <a:schemeClr val="tx1"/>
                </a:solidFill>
              </a:rPr>
              <a:t>: </a:t>
            </a:r>
            <a:r>
              <a:rPr lang="uk-UA" dirty="0" smtClean="0">
                <a:solidFill>
                  <a:schemeClr val="tx1"/>
                </a:solidFill>
              </a:rPr>
              <a:t>сприяти </a:t>
            </a:r>
            <a:r>
              <a:rPr lang="uk-UA" dirty="0">
                <a:solidFill>
                  <a:schemeClr val="tx1"/>
                </a:solidFill>
              </a:rPr>
              <a:t>всебічному розвитку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uk-UA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b="1" i="1" dirty="0">
                <a:solidFill>
                  <a:schemeClr val="tx1"/>
                </a:solidFill>
              </a:rPr>
              <a:t>виховна</a:t>
            </a:r>
            <a:r>
              <a:rPr lang="uk-UA" dirty="0">
                <a:solidFill>
                  <a:schemeClr val="tx1"/>
                </a:solidFill>
              </a:rPr>
              <a:t>: </a:t>
            </a:r>
            <a:r>
              <a:rPr lang="uk-UA" dirty="0">
                <a:solidFill>
                  <a:schemeClr val="tx1"/>
                </a:solidFill>
              </a:rPr>
              <a:t>виховувати інформаційну культуру учнів, уважність, акуратність, дисциплінованість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8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latin typeface="Bad Script" pitchFamily="2" charset="0"/>
              </a:rPr>
              <a:t>Тип уроку</a:t>
            </a:r>
            <a:r>
              <a:rPr lang="uk-UA" dirty="0">
                <a:latin typeface="Bad Script" pitchFamily="2" charset="0"/>
              </a:rPr>
              <a:t>: </a:t>
            </a:r>
            <a:r>
              <a:rPr lang="uk-UA" b="1" u="sng" dirty="0" smtClean="0">
                <a:solidFill>
                  <a:schemeClr val="tx1"/>
                </a:solidFill>
              </a:rPr>
              <a:t>урок формування та вдосконалення умінь та навичок</a:t>
            </a:r>
          </a:p>
          <a:p>
            <a:pPr marL="0" indent="0">
              <a:buNone/>
            </a:pPr>
            <a:endParaRPr lang="uk-UA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b="1" dirty="0">
                <a:latin typeface="Bad Script" pitchFamily="2" charset="0"/>
              </a:rPr>
              <a:t>Обладнання та </a:t>
            </a:r>
            <a:r>
              <a:rPr lang="uk-UA" b="1" dirty="0" smtClean="0">
                <a:latin typeface="Bad Script" pitchFamily="2" charset="0"/>
              </a:rPr>
              <a:t>наочність</a:t>
            </a:r>
            <a:r>
              <a:rPr lang="uk-UA" dirty="0">
                <a:latin typeface="Bad Script" pitchFamily="2" charset="0"/>
              </a:rPr>
              <a:t>: </a:t>
            </a:r>
            <a:r>
              <a:rPr lang="uk-UA" b="1" dirty="0">
                <a:solidFill>
                  <a:schemeClr val="tx1"/>
                </a:solidFill>
              </a:rPr>
              <a:t>мультимедійний </a:t>
            </a:r>
            <a:r>
              <a:rPr lang="uk-UA" b="1" dirty="0" smtClean="0">
                <a:solidFill>
                  <a:schemeClr val="tx1"/>
                </a:solidFill>
              </a:rPr>
              <a:t>проектор, дошка, комп’ютер, </a:t>
            </a:r>
            <a:r>
              <a:rPr lang="uk-UA" b="1" dirty="0" err="1" smtClean="0">
                <a:solidFill>
                  <a:schemeClr val="tx1"/>
                </a:solidFill>
              </a:rPr>
              <a:t>Scratch</a:t>
            </a:r>
            <a:r>
              <a:rPr lang="uk-UA" b="1" dirty="0" smtClean="0">
                <a:solidFill>
                  <a:schemeClr val="tx1"/>
                </a:solidFill>
              </a:rPr>
              <a:t> 3.29.1</a:t>
            </a:r>
            <a:endParaRPr lang="uk-UA" b="1" dirty="0">
              <a:solidFill>
                <a:schemeClr val="tx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7079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Організаційний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етап</a:t>
            </a:r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Привітання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Перевірка присутності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учнів.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ІІ. Мотивація навчальної діяльності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ІІІ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Перевірка домашнього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завдання.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Психоемоційне налаштування. 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Практична діяльність учнів</a:t>
            </a:r>
            <a:r>
              <a:rPr lang="uk-UA" sz="2400" b="1" dirty="0" smtClean="0"/>
              <a:t>.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VІ. Підсумок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уроку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VIІ. Домашнє завдання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9970" y="129406"/>
            <a:ext cx="2844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latin typeface="Bad Script" pitchFamily="2" charset="0"/>
              </a:rPr>
              <a:t>Хід уроку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d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1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Мотивація навчальної діяльності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686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b="1" dirty="0" smtClean="0">
                <a:solidFill>
                  <a:schemeClr val="tx1"/>
                </a:solidFill>
                <a:latin typeface="Bad Script" pitchFamily="2" charset="0"/>
              </a:rPr>
              <a:t>Тема та мета нашого уроку:</a:t>
            </a:r>
          </a:p>
          <a:p>
            <a:pPr marL="0" indent="0" algn="ctr">
              <a:buNone/>
            </a:pPr>
            <a: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Перевірити </a:t>
            </a:r>
            <a:r>
              <a:rPr lang="uk-UA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ваші уміння та навички створення </a:t>
            </a:r>
            <a:r>
              <a:rPr lang="uk-UA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проєктів</a:t>
            </a:r>
            <a:r>
              <a:rPr lang="uk-UA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циклами із </a:t>
            </a:r>
            <a: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лічильником.</a:t>
            </a:r>
            <a:endParaRPr lang="uk-UA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b="1" dirty="0"/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711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57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Перевірка домашнього завдання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Д/з минулого уроку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Опрацювати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вивчений матеріал. Реалізувати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середовищі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Scratch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готове завдання надіслати вчителеві ).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Завдання.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Додати наступні умови до попереднього завдання: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якщо ми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ловимо зірку,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тоді швидкість стане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більшою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0.1 секунду при кожному кроці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метелика (зірка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з’являється 1 раз в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секунд). Якщо нами буде спіймане серце це дасть +1 життя (з’являється раз в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секунд). Якщо буде спіймано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вибухівку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(з’являється раз в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секунд)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це забере у нас 1 життя.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E91CB7E-AF94-447C-8E48-F36C66A5E8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826" r="6486" b="15651"/>
          <a:stretch/>
        </p:blipFill>
        <p:spPr>
          <a:xfrm>
            <a:off x="26978" y="1556792"/>
            <a:ext cx="4525312" cy="37444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541BF49A-33BE-4336-BAD7-4D9AF2704B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r="9303" b="17971"/>
          <a:stretch/>
        </p:blipFill>
        <p:spPr>
          <a:xfrm>
            <a:off x="4426807" y="1321160"/>
            <a:ext cx="4695151" cy="39604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9815" y="967217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Психоемоційне налаштування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060848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b="1" dirty="0">
                <a:latin typeface="Times New Roman" pitchFamily="18" charset="0"/>
                <a:cs typeface="Times New Roman" pitchFamily="18" charset="0"/>
              </a:rPr>
              <a:t>Практична </a:t>
            </a: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283</TotalTime>
  <Words>504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Очікувані результати: </vt:lpstr>
      <vt:lpstr> Мета роботи:</vt:lpstr>
      <vt:lpstr>Презентация PowerPoint</vt:lpstr>
      <vt:lpstr> </vt:lpstr>
      <vt:lpstr>Мотивація навчальної діяльності </vt:lpstr>
      <vt:lpstr>Перевірка домашнього завдання</vt:lpstr>
      <vt:lpstr>Презентация PowerPoint</vt:lpstr>
      <vt:lpstr>Презентация PowerPoint</vt:lpstr>
      <vt:lpstr>Увага! ПОВТОРИМО правил без­пеки та санітарно-гігієнічних норм Під час роботи з комп’ютером   </vt:lpstr>
      <vt:lpstr> Робота з інструкційною карткою</vt:lpstr>
      <vt:lpstr>Руханка</vt:lpstr>
      <vt:lpstr>Презентация PowerPoint</vt:lpstr>
      <vt:lpstr>Підсумок уроку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ПК-1</dc:creator>
  <cp:lastModifiedBy>User</cp:lastModifiedBy>
  <cp:revision>29</cp:revision>
  <dcterms:created xsi:type="dcterms:W3CDTF">2022-04-07T08:33:09Z</dcterms:created>
  <dcterms:modified xsi:type="dcterms:W3CDTF">2024-05-07T10:02:17Z</dcterms:modified>
</cp:coreProperties>
</file>