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58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21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92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46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010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079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37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98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844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06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804C-5D9A-4B02-8129-5B0EE27832B4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451B-7C5A-4055-A93D-94CB810FB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349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7057" y="1665513"/>
            <a:ext cx="9144000" cy="1136877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chemeClr val="accent1">
                    <a:lumMod val="50000"/>
                  </a:schemeClr>
                </a:solidFill>
              </a:rPr>
              <a:t>Графічний редактор</a:t>
            </a:r>
            <a:br>
              <a:rPr lang="uk-UA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</a:rPr>
              <a:t>Tux Paint</a:t>
            </a:r>
            <a:endParaRPr lang="uk-UA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http://screenshots.en.sftcdn.net/en/scrn/26000/26516/tux-paint-27.png">
            <a:extLst>
              <a:ext uri="{FF2B5EF4-FFF2-40B4-BE49-F238E27FC236}">
                <a16:creationId xmlns:a16="http://schemas.microsoft.com/office/drawing/2014/main" xmlns="" id="{7F337D84-42C6-4326-BBF4-0A72C420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872" y1="20619" x2="69060" y2="20206"/>
                        <a14:foregroundMark x1="51453" y1="65361" x2="42564" y2="95670"/>
                        <a14:foregroundMark x1="58632" y1="86804" x2="55556" y2="98144"/>
                        <a14:foregroundMark x1="46667" y1="64948" x2="39658" y2="88866"/>
                        <a14:foregroundMark x1="41709" y1="80619" x2="61197" y2="97732"/>
                        <a14:foregroundMark x1="51795" y1="60000" x2="61197" y2="70515"/>
                        <a14:foregroundMark x1="51795" y1="22062" x2="66667" y2="30309"/>
                        <a14:foregroundMark x1="56923" y1="17526" x2="51282" y2="31753"/>
                        <a14:foregroundMark x1="61880" y1="83918" x2="62393" y2="96082"/>
                        <a14:foregroundMark x1="72821" y1="67423" x2="73333" y2="85361"/>
                        <a14:foregroundMark x1="69573" y1="65567" x2="69915" y2="71959"/>
                        <a14:foregroundMark x1="69060" y1="15670" x2="65299" y2="37526"/>
                        <a14:foregroundMark x1="74701" y1="95670" x2="83932" y2="91340"/>
                        <a14:foregroundMark x1="74188" y1="95670" x2="80513" y2="96082"/>
                        <a14:foregroundMark x1="40684" y1="72784" x2="39487" y2="85979"/>
                        <a14:foregroundMark x1="45641" y1="94433" x2="54188" y2="94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898" y="3132923"/>
            <a:ext cx="3613409" cy="29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3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Комп’ютерна графіка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57AC99-11DD-4562-8588-96F20160725E}"/>
              </a:ext>
            </a:extLst>
          </p:cNvPr>
          <p:cNvSpPr txBox="1"/>
          <p:nvPr/>
        </p:nvSpPr>
        <p:spPr>
          <a:xfrm>
            <a:off x="72008" y="1196763"/>
            <a:ext cx="481149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інструменти графічного редактора </a:t>
            </a:r>
            <a:r>
              <a:rPr lang="uk-UA" sz="2800" b="1" i="1" kern="0" dirty="0" err="1">
                <a:solidFill>
                  <a:srgbClr val="FFFF00"/>
                </a:solidFill>
              </a:rPr>
              <a:t>Тукс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Пейнт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B92823-2ADD-4FBC-B5B6-B6DD18D50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15" y="1208332"/>
            <a:ext cx="7021878" cy="5487156"/>
          </a:xfrm>
          <a:prstGeom prst="rect">
            <a:avLst/>
          </a:prstGeom>
        </p:spPr>
      </p:pic>
      <p:sp>
        <p:nvSpPr>
          <p:cNvPr id="6" name="Прямокутник 6">
            <a:extLst>
              <a:ext uri="{FF2B5EF4-FFF2-40B4-BE49-F238E27FC236}">
                <a16:creationId xmlns:a16="http://schemas.microsoft.com/office/drawing/2014/main" xmlns="" id="{A032B963-3C90-4970-A8E2-2AEB0329BF0A}"/>
              </a:ext>
            </a:extLst>
          </p:cNvPr>
          <p:cNvSpPr/>
          <p:nvPr/>
        </p:nvSpPr>
        <p:spPr>
          <a:xfrm>
            <a:off x="5098115" y="1452623"/>
            <a:ext cx="820364" cy="40739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4780E9-9100-4B0E-A3EA-C73880844AE1}"/>
              </a:ext>
            </a:extLst>
          </p:cNvPr>
          <p:cNvSpPr txBox="1"/>
          <p:nvPr/>
        </p:nvSpPr>
        <p:spPr>
          <a:xfrm>
            <a:off x="520963" y="2966387"/>
            <a:ext cx="4362536" cy="523220"/>
          </a:xfrm>
          <a:prstGeom prst="wedgeRectCallout">
            <a:avLst>
              <a:gd name="adj1" fmla="val 58075"/>
              <a:gd name="adj2" fmla="val -132621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Інструменти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660D4E-00A6-4BCD-84C2-85D760AC13FA}"/>
              </a:ext>
            </a:extLst>
          </p:cNvPr>
          <p:cNvSpPr txBox="1"/>
          <p:nvPr/>
        </p:nvSpPr>
        <p:spPr>
          <a:xfrm>
            <a:off x="7390811" y="1627651"/>
            <a:ext cx="3652328" cy="954107"/>
          </a:xfrm>
          <a:prstGeom prst="wedgeRectCallout">
            <a:avLst>
              <a:gd name="adj1" fmla="val 62752"/>
              <a:gd name="adj2" fmla="val 7801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Властивості інструмента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2DEC77-2E6E-4314-B63E-2F7E2818BA97}"/>
              </a:ext>
            </a:extLst>
          </p:cNvPr>
          <p:cNvSpPr txBox="1"/>
          <p:nvPr/>
        </p:nvSpPr>
        <p:spPr>
          <a:xfrm>
            <a:off x="520963" y="5264982"/>
            <a:ext cx="4362536" cy="523220"/>
          </a:xfrm>
          <a:prstGeom prst="wedgeRectCallout">
            <a:avLst>
              <a:gd name="adj1" fmla="val 61991"/>
              <a:gd name="adj2" fmla="val 26779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Палітра кольорів</a:t>
            </a:r>
          </a:p>
        </p:txBody>
      </p:sp>
    </p:spTree>
    <p:extLst>
      <p:ext uri="{BB962C8B-B14F-4D97-AF65-F5344CB8AC3E}">
        <p14:creationId xmlns:p14="http://schemas.microsoft.com/office/powerpoint/2010/main" val="25356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Комп’ютерна графіка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57AC99-11DD-4562-8588-96F20160725E}"/>
              </a:ext>
            </a:extLst>
          </p:cNvPr>
          <p:cNvSpPr txBox="1"/>
          <p:nvPr/>
        </p:nvSpPr>
        <p:spPr>
          <a:xfrm>
            <a:off x="72007" y="1196763"/>
            <a:ext cx="4911973" cy="353943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70C0"/>
                </a:solidFill>
              </a:rPr>
              <a:t>Набір і призначення інструментів на панелі праворуч можуть змінюватися. Якщо вибрати інструмент то на панелі з’являться кнопки для вибору форми та розміру пензликів.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479646-9D80-4EAB-9094-966607FE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15" y="925303"/>
            <a:ext cx="7021878" cy="54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Комп’ютерна графіка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E43360-3540-421A-BA8C-9F96DE16A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15" y="1208332"/>
            <a:ext cx="7021878" cy="5487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57AC99-11DD-4562-8588-96F20160725E}"/>
              </a:ext>
            </a:extLst>
          </p:cNvPr>
          <p:cNvSpPr txBox="1"/>
          <p:nvPr/>
        </p:nvSpPr>
        <p:spPr>
          <a:xfrm>
            <a:off x="72008" y="1196763"/>
            <a:ext cx="4911974" cy="1815882"/>
          </a:xfrm>
          <a:prstGeom prst="wedgeRectCallout">
            <a:avLst>
              <a:gd name="adj1" fmla="val 63040"/>
              <a:gd name="adj2" fmla="val 102342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новий аркуш для малювання можна, вибравши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Новий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5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Фізкультхвилинка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5" y="1325563"/>
            <a:ext cx="9245587" cy="4816030"/>
          </a:xfrm>
        </p:spPr>
      </p:pic>
    </p:spTree>
    <p:extLst>
      <p:ext uri="{BB962C8B-B14F-4D97-AF65-F5344CB8AC3E}">
        <p14:creationId xmlns:p14="http://schemas.microsoft.com/office/powerpoint/2010/main" val="61160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8" y="1325563"/>
            <a:ext cx="4659625" cy="5347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4653" y="19053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75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25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771" y="54429"/>
            <a:ext cx="10515600" cy="1325563"/>
          </a:xfrm>
        </p:spPr>
        <p:txBody>
          <a:bodyPr>
            <a:normAutofit/>
          </a:bodyPr>
          <a:lstStyle/>
          <a:p>
            <a:r>
              <a:rPr lang="uk-UA" b="1" dirty="0" smtClean="0"/>
              <a:t>					</a:t>
            </a:r>
            <a:r>
              <a:rPr lang="uk-UA" sz="5400" b="1" dirty="0" smtClean="0">
                <a:solidFill>
                  <a:srgbClr val="0070C0"/>
                </a:solidFill>
              </a:rPr>
              <a:t>	Дякую за увагу!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8"/>
          <a:stretch/>
        </p:blipFill>
        <p:spPr>
          <a:xfrm>
            <a:off x="517070" y="1633015"/>
            <a:ext cx="4904016" cy="4887529"/>
          </a:xfrm>
        </p:spPr>
      </p:pic>
    </p:spTree>
    <p:extLst>
      <p:ext uri="{BB962C8B-B14F-4D97-AF65-F5344CB8AC3E}">
        <p14:creationId xmlns:p14="http://schemas.microsoft.com/office/powerpoint/2010/main" val="107028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 Безпеки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286" y="1690688"/>
            <a:ext cx="6912429" cy="4351338"/>
          </a:xfrm>
        </p:spPr>
        <p:txBody>
          <a:bodyPr>
            <a:normAutofit lnSpcReduction="10000"/>
          </a:bodyPr>
          <a:lstStyle/>
          <a:p>
            <a:pPr lvl="0"/>
            <a:endParaRPr lang="uk-UA" b="1" i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uk-UA" b="1" i="1" kern="0" dirty="0" smtClean="0">
                <a:solidFill>
                  <a:schemeClr val="accent1">
                    <a:lumMod val="50000"/>
                  </a:schemeClr>
                </a:solidFill>
              </a:rPr>
              <a:t>Хвастливий </a:t>
            </a:r>
            <a:r>
              <a:rPr lang="uk-UA" b="1" i="1" kern="0" dirty="0">
                <a:solidFill>
                  <a:schemeClr val="accent1">
                    <a:lumMod val="50000"/>
                  </a:schemeClr>
                </a:solidFill>
              </a:rPr>
              <a:t>учень вирішив показати свої глибокі пізнання знайомій однокласниці, став від'єднувати  монітор і клавіатуру  від  несправного комп'ютера</a:t>
            </a:r>
            <a:r>
              <a:rPr lang="uk-UA" b="1" i="1" kern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/>
            <a:endParaRPr lang="uk-UA" b="1" i="1" kern="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uk-UA" b="1" i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b="1" i="1" kern="0" dirty="0">
                <a:solidFill>
                  <a:srgbClr val="00B0F0"/>
                </a:solidFill>
              </a:rPr>
              <a:t>Чи порушив він правила техніки безпеки? Якщо так, то які?</a:t>
            </a:r>
          </a:p>
          <a:p>
            <a:pPr lvl="0"/>
            <a:endParaRPr lang="uk-UA" b="1" i="1" kern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AA6489-FFEB-4461-903E-B2689CEC8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1" y="2329543"/>
            <a:ext cx="4001846" cy="30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Розгадаємо ребус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/>
          <a:stretch/>
        </p:blipFill>
        <p:spPr>
          <a:xfrm>
            <a:off x="1031533" y="1961577"/>
            <a:ext cx="9908610" cy="32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Комп’ютерна графіка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/>
          <a:lstStyle/>
          <a:p>
            <a:pPr lvl="0"/>
            <a:r>
              <a:rPr lang="uk-UA" sz="3200" b="1" i="1" kern="0" dirty="0">
                <a:solidFill>
                  <a:srgbClr val="0070C0"/>
                </a:solidFill>
              </a:rPr>
              <a:t>Малюнки займають важливе місце в нашому житті. Адже найбільший обсяг інформації ми отримуємо завдяки зору. Є навіть прислів’я: «Краще один раз побачити, ніж сто разів  почути». </a:t>
            </a:r>
            <a:endParaRPr lang="uk-UA" sz="3200" b="1" i="1" kern="0" dirty="0" smtClean="0">
              <a:solidFill>
                <a:srgbClr val="0070C0"/>
              </a:solidFill>
            </a:endParaRPr>
          </a:p>
          <a:p>
            <a:pPr lvl="0"/>
            <a:endParaRPr lang="uk-UA" sz="3200" b="1" i="1" kern="0" dirty="0">
              <a:solidFill>
                <a:srgbClr val="0070C0"/>
              </a:solidFill>
            </a:endParaRPr>
          </a:p>
          <a:p>
            <a:pPr lvl="0"/>
            <a:endParaRPr lang="uk-UA" sz="3200" b="1" i="1" kern="0" dirty="0">
              <a:solidFill>
                <a:srgbClr val="0070C0"/>
              </a:solidFill>
            </a:endParaRPr>
          </a:p>
          <a:p>
            <a:endParaRPr lang="uk-UA" dirty="0"/>
          </a:p>
        </p:txBody>
      </p:sp>
      <p:pic>
        <p:nvPicPr>
          <p:cNvPr id="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0DEB8A97-BFAF-454E-AAAC-728171807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4"/>
          <a:stretch/>
        </p:blipFill>
        <p:spPr bwMode="auto">
          <a:xfrm>
            <a:off x="828040" y="3026229"/>
            <a:ext cx="10535920" cy="36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Комп’ютерна графіка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71" y="1128939"/>
            <a:ext cx="11070772" cy="4351338"/>
          </a:xfrm>
        </p:spPr>
        <p:txBody>
          <a:bodyPr/>
          <a:lstStyle/>
          <a:p>
            <a:pPr lvl="0"/>
            <a:r>
              <a:rPr lang="uk-UA" b="1" i="1" kern="0" dirty="0">
                <a:solidFill>
                  <a:srgbClr val="0070C0"/>
                </a:solidFill>
              </a:rPr>
              <a:t>Ти напевно любиш малювати. У тебе є альбом для малювання, різнокольорові олівці, фарби. За допомогою цих інструментів можна створювати чудові малюнки.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23" y="2683103"/>
            <a:ext cx="6571108" cy="37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2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Комп’ютерна графіка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i="1" kern="0" dirty="0">
                <a:solidFill>
                  <a:srgbClr val="0070C0"/>
                </a:solidFill>
              </a:rPr>
              <a:t>Розгляньте малюнки. Як люди створюють зображення?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" y="3048354"/>
            <a:ext cx="12006037" cy="31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7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Комп’ютерна графіка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i="1" kern="0" dirty="0">
                <a:solidFill>
                  <a:srgbClr val="0070C0"/>
                </a:solidFill>
              </a:rPr>
              <a:t>Малюнки можна створювати й за допомогою комп’ютера. Для цього використовують програми, які називають </a:t>
            </a:r>
            <a:r>
              <a:rPr lang="uk-UA" b="1" i="1" kern="0" dirty="0">
                <a:solidFill>
                  <a:srgbClr val="FF0000"/>
                </a:solidFill>
              </a:rPr>
              <a:t>графічні редактори</a:t>
            </a:r>
            <a:r>
              <a:rPr lang="uk-UA" b="1" i="1" kern="0" dirty="0" smtClean="0">
                <a:solidFill>
                  <a:srgbClr val="FF0000"/>
                </a:solidFill>
              </a:rPr>
              <a:t>.</a:t>
            </a:r>
          </a:p>
          <a:p>
            <a:endParaRPr lang="uk-UA" b="1" i="1" kern="0" dirty="0" smtClean="0">
              <a:solidFill>
                <a:srgbClr val="FF0000"/>
              </a:solidFill>
            </a:endParaRPr>
          </a:p>
          <a:p>
            <a:r>
              <a:rPr lang="uk-UA" b="1" i="1" kern="0" dirty="0" smtClean="0">
                <a:solidFill>
                  <a:srgbClr val="FF0000"/>
                </a:solidFill>
              </a:rPr>
              <a:t>Графічний </a:t>
            </a:r>
            <a:r>
              <a:rPr lang="uk-UA" b="1" i="1" kern="0" dirty="0">
                <a:solidFill>
                  <a:srgbClr val="FF0000"/>
                </a:solidFill>
              </a:rPr>
              <a:t>редактор </a:t>
            </a:r>
            <a:r>
              <a:rPr lang="uk-UA" b="1" i="1" kern="0" dirty="0">
                <a:solidFill>
                  <a:srgbClr val="FFFFFF"/>
                </a:solidFill>
              </a:rPr>
              <a:t>— </a:t>
            </a:r>
            <a:r>
              <a:rPr lang="uk-UA" b="1" i="1" kern="0" dirty="0">
                <a:solidFill>
                  <a:srgbClr val="00B0F0"/>
                </a:solidFill>
              </a:rPr>
              <a:t>це програма, за допомогою якої можна створювати та змінювати малюнки на комп’ютері.</a:t>
            </a:r>
          </a:p>
          <a:p>
            <a:pPr lvl="0"/>
            <a:endParaRPr lang="uk-UA" b="1" i="1" kern="0" dirty="0">
              <a:solidFill>
                <a:srgbClr val="FF000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109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Комп’ютерна графіка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258" y="1172482"/>
            <a:ext cx="10515600" cy="4351338"/>
          </a:xfrm>
        </p:spPr>
        <p:txBody>
          <a:bodyPr/>
          <a:lstStyle/>
          <a:p>
            <a:pPr lvl="0"/>
            <a:r>
              <a:rPr lang="uk-UA" b="1" i="1" kern="0" dirty="0">
                <a:solidFill>
                  <a:srgbClr val="0070C0"/>
                </a:solidFill>
              </a:rPr>
              <a:t>Де може працювати людина, професія якої редактор? Чому програму для роботи з малюнками також назвали редактором, але графічним</a:t>
            </a:r>
            <a:r>
              <a:rPr lang="uk-UA" b="1" i="1" kern="0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uk-UA" b="1" i="1" kern="0" dirty="0">
              <a:solidFill>
                <a:srgbClr val="0070C0"/>
              </a:solidFill>
              <a:latin typeface="Verdana"/>
            </a:endParaRPr>
          </a:p>
          <a:p>
            <a:pPr lvl="0"/>
            <a:endParaRPr lang="uk-UA" b="1" i="1" kern="0" dirty="0">
              <a:solidFill>
                <a:srgbClr val="0070C0"/>
              </a:solidFill>
              <a:latin typeface="Verdana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E3DAF4-992E-40EC-8B33-41AF479CD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" t="26273" r="15205" b="9037"/>
          <a:stretch/>
        </p:blipFill>
        <p:spPr>
          <a:xfrm>
            <a:off x="1413783" y="3137711"/>
            <a:ext cx="4304478" cy="3223718"/>
          </a:xfrm>
          <a:prstGeom prst="rect">
            <a:avLst/>
          </a:prstGeom>
        </p:spPr>
      </p:pic>
      <p:pic>
        <p:nvPicPr>
          <p:cNvPr id="5" name="Picture 6" descr="Ð ÐµÐ·ÑÐ»ÑÑÐ°Ñ Ð¿Ð¾ÑÑÐºÑ Ð·Ð¾Ð±ÑÐ°Ð¶ÐµÐ½Ñ Ð·Ð° Ð·Ð°Ð¿Ð¸ÑÐ¾Ð¼ &quot;graphic designer vector&quot;">
            <a:extLst>
              <a:ext uri="{FF2B5EF4-FFF2-40B4-BE49-F238E27FC236}">
                <a16:creationId xmlns:a16="http://schemas.microsoft.com/office/drawing/2014/main" xmlns="" id="{1AA4863E-BB8E-4E89-9BA0-17E58091B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14815"/>
          <a:stretch/>
        </p:blipFill>
        <p:spPr bwMode="auto">
          <a:xfrm>
            <a:off x="7053085" y="3137712"/>
            <a:ext cx="3815050" cy="322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Комп’ютерна графіка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5" y="1107168"/>
            <a:ext cx="10515600" cy="4351338"/>
          </a:xfrm>
        </p:spPr>
        <p:txBody>
          <a:bodyPr/>
          <a:lstStyle/>
          <a:p>
            <a:pPr lvl="0"/>
            <a:r>
              <a:rPr lang="uk-UA" b="1" i="1" kern="0" dirty="0">
                <a:solidFill>
                  <a:srgbClr val="0070C0"/>
                </a:solidFill>
              </a:rPr>
              <a:t>Існують різні графічні редактори. Вони відрізняються інструментами. Як і для малювання на папері, графічні редактори мають Олівець або Пензель, Гумку та інші інструменти.</a:t>
            </a:r>
          </a:p>
          <a:p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90F82A-A4D1-44C0-87F1-F54A3FCF6C28}"/>
              </a:ext>
            </a:extLst>
          </p:cNvPr>
          <p:cNvSpPr txBox="1"/>
          <p:nvPr/>
        </p:nvSpPr>
        <p:spPr>
          <a:xfrm>
            <a:off x="72007" y="3102387"/>
            <a:ext cx="3973051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Paint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6AE235-050A-4065-9FB2-40CA8341730A}"/>
              </a:ext>
            </a:extLst>
          </p:cNvPr>
          <p:cNvSpPr txBox="1"/>
          <p:nvPr/>
        </p:nvSpPr>
        <p:spPr>
          <a:xfrm>
            <a:off x="4110553" y="3102387"/>
            <a:ext cx="3973051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 err="1">
                <a:solidFill>
                  <a:srgbClr val="FFFFFF"/>
                </a:solidFill>
              </a:rPr>
              <a:t>TuxPaint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screenshots.en.sftcdn.net/en/scrn/26000/26516/tux-paint-27.png">
            <a:extLst>
              <a:ext uri="{FF2B5EF4-FFF2-40B4-BE49-F238E27FC236}">
                <a16:creationId xmlns:a16="http://schemas.microsoft.com/office/drawing/2014/main" xmlns="" id="{7D82CF45-D22C-49D5-B32A-34F89AE7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43" y="3857017"/>
            <a:ext cx="3021272" cy="25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9A09062-6291-4522-B48D-98F3C9304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1" y="3904839"/>
            <a:ext cx="2416128" cy="2527214"/>
          </a:xfrm>
          <a:prstGeom prst="rect">
            <a:avLst/>
          </a:prstGeom>
        </p:spPr>
      </p:pic>
      <p:pic>
        <p:nvPicPr>
          <p:cNvPr id="8" name="Picture 2" descr="adobe, photoshop icon">
            <a:extLst>
              <a:ext uri="{FF2B5EF4-FFF2-40B4-BE49-F238E27FC236}">
                <a16:creationId xmlns:a16="http://schemas.microsoft.com/office/drawing/2014/main" xmlns="" id="{9AF2F678-504C-4A17-B6F6-1C0923C5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816" y="3700125"/>
            <a:ext cx="2738246" cy="27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668045-EDF7-4933-99EC-594B0F5C2C5B}"/>
              </a:ext>
            </a:extLst>
          </p:cNvPr>
          <p:cNvSpPr txBox="1"/>
          <p:nvPr/>
        </p:nvSpPr>
        <p:spPr>
          <a:xfrm>
            <a:off x="8149099" y="3114249"/>
            <a:ext cx="3973051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Photoshop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263</Words>
  <Application>Microsoft Office PowerPoint</Application>
  <PresentationFormat>Широкоэкранный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Тема Office</vt:lpstr>
      <vt:lpstr>Графічний редактор Tux Paint</vt:lpstr>
      <vt:lpstr>Техніка Безпеки</vt:lpstr>
      <vt:lpstr>Розгадаємо ребус</vt:lpstr>
      <vt:lpstr>Комп’ютерна графіка</vt:lpstr>
      <vt:lpstr>Комп’ютерна графіка</vt:lpstr>
      <vt:lpstr>Комп’ютерна графіка</vt:lpstr>
      <vt:lpstr>Комп’ютерна графіка</vt:lpstr>
      <vt:lpstr>Комп’ютерна графіка</vt:lpstr>
      <vt:lpstr>Комп’ютерна графіка</vt:lpstr>
      <vt:lpstr>Комп’ютерна графіка</vt:lpstr>
      <vt:lpstr>Комп’ютерна графіка</vt:lpstr>
      <vt:lpstr>Комп’ютерна графіка</vt:lpstr>
      <vt:lpstr>Фізкультхвилинка</vt:lpstr>
      <vt:lpstr>Домашнє завдання</vt:lpstr>
      <vt:lpstr>      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Графічний редактор Tux Paint</dc:title>
  <dc:creator>user</dc:creator>
  <cp:lastModifiedBy>user</cp:lastModifiedBy>
  <cp:revision>4</cp:revision>
  <dcterms:created xsi:type="dcterms:W3CDTF">2024-04-05T05:55:02Z</dcterms:created>
  <dcterms:modified xsi:type="dcterms:W3CDTF">2024-04-05T06:13:27Z</dcterms:modified>
</cp:coreProperties>
</file>