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9jtDYgIT8aLue9knesp55Oww4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1bd88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1bd88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51bd883e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f51bd883e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51bd883e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51bd883e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51bd883e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f51bd883e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51bd883e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f51bd883e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51bd883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51bd883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85e018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85e018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vGAkqpIzPI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uk/resource/353853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SzFWD7iXtLuUj5J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ssonsinformatic.zzz.com.ua/3/27yt87gvf6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ckph.te.ua/node/3457" TargetMode="External"/><Relationship Id="rId5" Type="http://schemas.openxmlformats.org/officeDocument/2006/relationships/hyperlink" Target="https://www.youtube.com/watch?v=vGAkqpIzPI0" TargetMode="External"/><Relationship Id="rId4" Type="http://schemas.openxmlformats.org/officeDocument/2006/relationships/hyperlink" Target="https://www.youtube.com/watch?v=-3rw66Bmfc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f51bd883e2_0_0"/>
          <p:cNvSpPr txBox="1"/>
          <p:nvPr/>
        </p:nvSpPr>
        <p:spPr>
          <a:xfrm>
            <a:off x="5123325" y="2803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g1f51bd883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7831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f51bd883e2_0_0"/>
          <p:cNvSpPr txBox="1"/>
          <p:nvPr/>
        </p:nvSpPr>
        <p:spPr>
          <a:xfrm>
            <a:off x="3730725" y="841125"/>
            <a:ext cx="5113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0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Які можливості має презентація</a:t>
            </a:r>
            <a:endParaRPr sz="4000"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g1f51bd883e2_0_0"/>
          <p:cNvSpPr txBox="1"/>
          <p:nvPr/>
        </p:nvSpPr>
        <p:spPr>
          <a:xfrm>
            <a:off x="4249275" y="2452950"/>
            <a:ext cx="474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інформатики в 3-му класі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g1f51bd883e2_0_0"/>
          <p:cNvSpPr txBox="1"/>
          <p:nvPr/>
        </p:nvSpPr>
        <p:spPr>
          <a:xfrm>
            <a:off x="4530325" y="3715375"/>
            <a:ext cx="4573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Підготувала вчителька початкових класів Новосанжарського ліцею Новосанжарської селищної ради Полтавської області 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Татамірова Ірина Олексіївна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150" y="738901"/>
            <a:ext cx="7062501" cy="38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0" y="0"/>
            <a:ext cx="90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Фізкультхвилинка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685925" y="4621550"/>
            <a:ext cx="44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https://www.youtube.com/watch?v=vGAkqpIzPI0</a:t>
            </a:r>
            <a:r>
              <a:rPr lang="u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3350"/>
            <a:ext cx="8839200" cy="444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3809525" y="4642425"/>
            <a:ext cx="45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4"/>
              </a:rPr>
              <a:t>https://wordwall.net/uk/resource/35385361</a:t>
            </a:r>
            <a:r>
              <a:rPr lang="uk"/>
              <a:t> 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2079575" y="4580925"/>
            <a:ext cx="70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 i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endParaRPr sz="2200" b="1" i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p9"/>
          <p:cNvCxnSpPr/>
          <p:nvPr/>
        </p:nvCxnSpPr>
        <p:spPr>
          <a:xfrm rot="10800000" flipH="1">
            <a:off x="2785475" y="4837725"/>
            <a:ext cx="716100" cy="9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/>
        </p:nvSpPr>
        <p:spPr>
          <a:xfrm>
            <a:off x="0" y="0"/>
            <a:ext cx="90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Працюємо за комп’ютером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91300"/>
            <a:ext cx="8839199" cy="38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/>
        </p:nvSpPr>
        <p:spPr>
          <a:xfrm>
            <a:off x="0" y="0"/>
            <a:ext cx="90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Працюємо за комп’ютером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81546"/>
          <a:stretch/>
        </p:blipFill>
        <p:spPr>
          <a:xfrm>
            <a:off x="222625" y="643750"/>
            <a:ext cx="8698750" cy="8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974" y="1387650"/>
            <a:ext cx="6537948" cy="36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51bd883e2_0_43"/>
          <p:cNvSpPr txBox="1"/>
          <p:nvPr/>
        </p:nvSpPr>
        <p:spPr>
          <a:xfrm>
            <a:off x="0" y="0"/>
            <a:ext cx="90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Працюємо за комп’ютером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1f51bd883e2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500" y="1446225"/>
            <a:ext cx="6434426" cy="36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f51bd883e2_0_43"/>
          <p:cNvSpPr txBox="1"/>
          <p:nvPr/>
        </p:nvSpPr>
        <p:spPr>
          <a:xfrm>
            <a:off x="344900" y="780600"/>
            <a:ext cx="871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Створіть кілька слайдів, використовуючи різні макети.</a:t>
            </a:r>
            <a:endParaRPr sz="30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51bd883e2_0_50"/>
          <p:cNvSpPr txBox="1"/>
          <p:nvPr/>
        </p:nvSpPr>
        <p:spPr>
          <a:xfrm>
            <a:off x="5427900" y="568800"/>
            <a:ext cx="37161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Дивимося вгору-вниз з максимальною амплітудою.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Креслимо коло за годинниковою стрілкою і навпаки.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Малюємо очима діагоналі.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Малюємо поглядом прямокутники.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Погляд йде по дузі — опуклій та увігнутій.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Обводимо поглядом ромб.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Малюємо очима бантики.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Малюємо букву S – спочатку в горизонтальному положенні, потім у вертикальному.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Креслимо очима вертикальні дуги, спочатку за годинниковою стрілкою, потім — проти.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600"/>
              <a:buFont typeface="Times New Roman"/>
              <a:buChar char="➢"/>
            </a:pPr>
            <a:r>
              <a:rPr lang="uk" sz="16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Переводимо погляд з одного кута в інший по діагоналях квадрата.</a:t>
            </a:r>
            <a:endParaRPr sz="16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g1f51bd883e2_0_50"/>
          <p:cNvSpPr txBox="1"/>
          <p:nvPr/>
        </p:nvSpPr>
        <p:spPr>
          <a:xfrm>
            <a:off x="0" y="0"/>
            <a:ext cx="876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Вправа “СТРІЛЯЄМО ОЧИМА”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7" name="Google Shape;187;g1f51bd883e2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5" y="738900"/>
            <a:ext cx="5353050" cy="380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51bd883e2_0_61"/>
          <p:cNvSpPr txBox="1"/>
          <p:nvPr/>
        </p:nvSpPr>
        <p:spPr>
          <a:xfrm>
            <a:off x="0" y="0"/>
            <a:ext cx="90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Працюємо за комп’ютером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1f51bd883e2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150" y="1717999"/>
            <a:ext cx="5693687" cy="320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20B33-0CB3-4CC8-AAEC-59E9482E02A5}"/>
              </a:ext>
            </a:extLst>
          </p:cNvPr>
          <p:cNvSpPr txBox="1"/>
          <p:nvPr/>
        </p:nvSpPr>
        <p:spPr>
          <a:xfrm>
            <a:off x="330453" y="674451"/>
            <a:ext cx="8699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 текстовому полі надрукуйте текст або вставте, </a:t>
            </a:r>
          </a:p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скопіювавши його з мережі Інтернет.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51bd883e2_0_68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Гра “Так - ні”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g1f51bd883e2_0_68"/>
          <p:cNvSpPr txBox="1"/>
          <p:nvPr/>
        </p:nvSpPr>
        <p:spPr>
          <a:xfrm>
            <a:off x="65850" y="1158675"/>
            <a:ext cx="894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Створення комп’ютерних презентацій - це цікавий та творчий процес здобування нових знань.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1" name="Google Shape;201;g1f51bd883e2_0_68"/>
          <p:cNvSpPr txBox="1"/>
          <p:nvPr/>
        </p:nvSpPr>
        <p:spPr>
          <a:xfrm>
            <a:off x="65850" y="738900"/>
            <a:ext cx="90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Створення комп’ютерних презентацій - це нудний процес здобування нових знань.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2" name="Google Shape;202;g1f51bd883e2_0_68"/>
          <p:cNvSpPr txBox="1"/>
          <p:nvPr/>
        </p:nvSpPr>
        <p:spPr>
          <a:xfrm>
            <a:off x="65550" y="1832850"/>
            <a:ext cx="901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Ви маєте можливість самостійно планувати презентацію, шукати та добирати необхідний матеріал.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3" name="Google Shape;203;g1f51bd883e2_0_68"/>
          <p:cNvSpPr txBox="1"/>
          <p:nvPr/>
        </p:nvSpPr>
        <p:spPr>
          <a:xfrm>
            <a:off x="100800" y="3204000"/>
            <a:ext cx="894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Ви можете вставляти різноманітні інформаційні об’єкти, налаштовувати анімацію.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4" name="Google Shape;204;g1f51bd883e2_0_68"/>
          <p:cNvSpPr txBox="1"/>
          <p:nvPr/>
        </p:nvSpPr>
        <p:spPr>
          <a:xfrm>
            <a:off x="109050" y="2502275"/>
            <a:ext cx="901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Ви не можете самостійно планувати презентацію, шукати та добирати необхідний матеріал.</a:t>
            </a:r>
            <a:endParaRPr/>
          </a:p>
        </p:txBody>
      </p:sp>
      <p:sp>
        <p:nvSpPr>
          <p:cNvPr id="205" name="Google Shape;205;g1f51bd883e2_0_68"/>
          <p:cNvSpPr txBox="1"/>
          <p:nvPr/>
        </p:nvSpPr>
        <p:spPr>
          <a:xfrm>
            <a:off x="133800" y="4073375"/>
            <a:ext cx="894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Ви можете готувати презентацію до демонстрації.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6" name="Google Shape;206;g1f51bd883e2_0_68"/>
          <p:cNvSpPr txBox="1"/>
          <p:nvPr/>
        </p:nvSpPr>
        <p:spPr>
          <a:xfrm>
            <a:off x="126600" y="3611675"/>
            <a:ext cx="88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</a:rPr>
              <a:t>Ви не можете самостійно готувати презентацію до демонстрації.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0" y="87100"/>
            <a:ext cx="8839199" cy="301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600" y="3237352"/>
            <a:ext cx="4242645" cy="173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60A07-1E6C-4050-82DE-5C6F82982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Закріплюємо вивчене</a:t>
            </a:r>
            <a:br>
              <a:rPr lang="uk-UA" b="1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FD5D2-402A-43A5-8CF8-F87E35CB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61" y="1115704"/>
            <a:ext cx="7497678" cy="331238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BE7C184-45CF-40A8-BDD8-EBCF705AD0E9}"/>
              </a:ext>
            </a:extLst>
          </p:cNvPr>
          <p:cNvSpPr/>
          <p:nvPr/>
        </p:nvSpPr>
        <p:spPr>
          <a:xfrm>
            <a:off x="2118667" y="4428088"/>
            <a:ext cx="4772460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n-US" sz="200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https://forms.gle/VSzFWD7iXtLuUj5J9</a:t>
            </a:r>
            <a:r>
              <a:rPr lang="uk-UA" sz="2000" dirty="0">
                <a:solidFill>
                  <a:srgbClr val="59595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599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1f51bd883e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50" y="2349850"/>
            <a:ext cx="1794350" cy="25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f51bd883e2_0_11"/>
          <p:cNvSpPr txBox="1"/>
          <p:nvPr/>
        </p:nvSpPr>
        <p:spPr>
          <a:xfrm>
            <a:off x="0" y="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Емоційне налаштування</a:t>
            </a:r>
            <a:endParaRPr sz="2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g1f51bd883e2_0_11"/>
          <p:cNvSpPr txBox="1"/>
          <p:nvPr/>
        </p:nvSpPr>
        <p:spPr>
          <a:xfrm>
            <a:off x="2462825" y="1143700"/>
            <a:ext cx="5809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Дзвоник всім нам дав наказ:</a:t>
            </a:r>
            <a:endParaRPr sz="3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роботи, швидше в клас!</a:t>
            </a:r>
            <a:endParaRPr sz="3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комп’ютер сядемо чемно.</a:t>
            </a:r>
            <a:endParaRPr sz="3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Нехай час мине не даремно!</a:t>
            </a:r>
            <a:endParaRPr sz="3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8111">
            <a:off x="6518832" y="349620"/>
            <a:ext cx="1474161" cy="444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810800" y="316975"/>
            <a:ext cx="472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Вправа “Мікрофон”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385050" y="1517450"/>
            <a:ext cx="60663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уроці я запам’ятав/ла …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Найбільше мені сподобалося …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 я знаю/вмію …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завершую з ….. настроєм.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85e01889a_0_0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Використані джерела:</a:t>
            </a:r>
            <a:endParaRPr/>
          </a:p>
        </p:txBody>
      </p:sp>
      <p:sp>
        <p:nvSpPr>
          <p:cNvPr id="225" name="Google Shape;225;g2c85e01889a_0_0"/>
          <p:cNvSpPr txBox="1"/>
          <p:nvPr/>
        </p:nvSpPr>
        <p:spPr>
          <a:xfrm>
            <a:off x="401700" y="847775"/>
            <a:ext cx="83406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досліджую світ : підруч. для 3-го кл. закл. заг. серед. освіти (у 2-х ч.) : ч. 2 / Тетяна Гільберг, Світлана Тарановська,Лариса Грубіян, Ніна Павич. - Київ : Генеза, 2020. - 160 с. : іл.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uk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Доповідач/доповідачка та презентація. Культура презентування (zzz.com.ua)</a:t>
            </a: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uk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https://www.youtube.com/watch?v=-3rw66Bmfc4</a:t>
            </a: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uk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https://www.youtube.com/watch?v=vGAkqpIzPI0</a:t>
            </a: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uk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https://ockph.te.ua/node/3457</a:t>
            </a: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3541950" y="236850"/>
            <a:ext cx="4268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3100" b="1" i="0" u="none" strike="noStrike" cap="none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Сьогодні на уроці</a:t>
            </a:r>
            <a:r>
              <a:rPr lang="uk" sz="2800" b="1" i="0" u="none" strike="noStrike" cap="none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 b="1" i="0" u="none" strike="noStrike" cap="none" dirty="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358850" y="2066775"/>
            <a:ext cx="3129000" cy="554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 таке </a:t>
            </a:r>
            <a:r>
              <a:rPr lang="uk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презентація</a:t>
            </a:r>
            <a:endParaRPr sz="2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358850" y="2956188"/>
            <a:ext cx="4697400" cy="554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чого створюють </a:t>
            </a:r>
            <a:r>
              <a:rPr lang="uk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презентації</a:t>
            </a:r>
            <a:endParaRPr sz="2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358850" y="3813500"/>
            <a:ext cx="5082600" cy="9015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існують програми для створення і демонстрації </a:t>
            </a:r>
            <a:r>
              <a:rPr lang="uk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презентацій</a:t>
            </a:r>
            <a:endParaRPr sz="2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190225" y="2156288"/>
            <a:ext cx="3773100" cy="554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створенні </a:t>
            </a:r>
            <a:r>
              <a:rPr lang="uk" sz="2400" b="1" i="0" u="none" strike="noStrike" cap="non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презентації</a:t>
            </a:r>
            <a:endParaRPr sz="2400" b="1" i="0" u="none" strike="noStrike" cap="none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1690700" y="1393313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дізнаємося: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963325" y="14354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повправляємося:</a:t>
            </a:r>
            <a:endParaRPr sz="2400" b="1" i="0" u="none" strike="noStrike" cap="none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9635" t="10357" r="9123" b="10445"/>
          <a:stretch/>
        </p:blipFill>
        <p:spPr>
          <a:xfrm>
            <a:off x="7288700" y="3344300"/>
            <a:ext cx="1729000" cy="16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 l="12760" t="2092" r="12573" b="2350"/>
          <a:stretch/>
        </p:blipFill>
        <p:spPr>
          <a:xfrm>
            <a:off x="5709875" y="3039850"/>
            <a:ext cx="1111475" cy="1389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"/>
          <p:cNvCxnSpPr>
            <a:stCxn id="70" idx="2"/>
            <a:endCxn id="75" idx="0"/>
          </p:cNvCxnSpPr>
          <p:nvPr/>
        </p:nvCxnSpPr>
        <p:spPr>
          <a:xfrm flipH="1">
            <a:off x="3190800" y="898650"/>
            <a:ext cx="2485200" cy="4947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"/>
          <p:cNvCxnSpPr>
            <a:stCxn id="70" idx="2"/>
            <a:endCxn id="76" idx="0"/>
          </p:cNvCxnSpPr>
          <p:nvPr/>
        </p:nvCxnSpPr>
        <p:spPr>
          <a:xfrm>
            <a:off x="5676000" y="898650"/>
            <a:ext cx="1787400" cy="5367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1" name="Google Shape;8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50" y="52800"/>
            <a:ext cx="1523582" cy="16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Вправа “Мозковий штурм”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405" y="2571750"/>
            <a:ext cx="3107921" cy="18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2288825" y="872200"/>
            <a:ext cx="4566348" cy="2068524"/>
          </a:xfrm>
          <a:prstGeom prst="irregularSeal2">
            <a:avLst/>
          </a:prstGeom>
          <a:solidFill>
            <a:srgbClr val="FFFF00"/>
          </a:solidFill>
          <a:ln w="2857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ми можемо </a:t>
            </a:r>
            <a:endParaRPr sz="20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презентувати?</a:t>
            </a:r>
            <a:endParaRPr sz="6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475" y="2940725"/>
            <a:ext cx="2831175" cy="19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0" y="2657900"/>
            <a:ext cx="2646550" cy="19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6">
            <a:alphaModFix/>
          </a:blip>
          <a:srcRect l="7510"/>
          <a:stretch/>
        </p:blipFill>
        <p:spPr>
          <a:xfrm>
            <a:off x="6301525" y="508425"/>
            <a:ext cx="2768800" cy="18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7">
            <a:alphaModFix/>
          </a:blip>
          <a:srcRect l="14235" t="9502" r="14548"/>
          <a:stretch/>
        </p:blipFill>
        <p:spPr>
          <a:xfrm>
            <a:off x="56000" y="508425"/>
            <a:ext cx="2685059" cy="18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926500" y="4640250"/>
            <a:ext cx="2831100" cy="36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пісню чи  альбом</a:t>
            </a:r>
            <a:endParaRPr sz="18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100813" y="4381800"/>
            <a:ext cx="2831100" cy="36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endParaRPr sz="18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6301525" y="2050075"/>
            <a:ext cx="2768700" cy="36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колекцію одягу</a:t>
            </a:r>
            <a:endParaRPr sz="18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5150" y="2204850"/>
            <a:ext cx="2685000" cy="36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винахід</a:t>
            </a:r>
            <a:endParaRPr sz="18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5125" y="4554100"/>
            <a:ext cx="2646600" cy="36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власну поробку</a:t>
            </a:r>
            <a:endParaRPr sz="18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1175"/>
            <a:ext cx="8839203" cy="356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39300" y="3661475"/>
            <a:ext cx="9065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Основна </a:t>
            </a:r>
            <a:r>
              <a:rPr lang="uk" sz="30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мета </a:t>
            </a:r>
            <a:r>
              <a:rPr lang="uk" sz="3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будь-якої презентації - </a:t>
            </a:r>
            <a:endParaRPr sz="3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зацікавити аудиторію</a:t>
            </a:r>
            <a:endParaRPr sz="30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75" y="1760225"/>
            <a:ext cx="4492926" cy="232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2100" y="2662950"/>
            <a:ext cx="5211898" cy="23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6">
            <a:alphaModFix/>
          </a:blip>
          <a:srcRect l="9635" t="10357" r="9123" b="10445"/>
          <a:stretch/>
        </p:blipFill>
        <p:spPr>
          <a:xfrm>
            <a:off x="1220875" y="3938250"/>
            <a:ext cx="1130900" cy="11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7">
            <a:alphaModFix/>
          </a:blip>
          <a:srcRect l="12760" t="2092" r="12573" b="2350"/>
          <a:stretch/>
        </p:blipFill>
        <p:spPr>
          <a:xfrm>
            <a:off x="6721175" y="1637075"/>
            <a:ext cx="785000" cy="9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82" y="54550"/>
            <a:ext cx="8397831" cy="2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t="41127"/>
          <a:stretch/>
        </p:blipFill>
        <p:spPr>
          <a:xfrm>
            <a:off x="873325" y="2115375"/>
            <a:ext cx="1242900" cy="302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5551" y="1702175"/>
            <a:ext cx="1586825" cy="33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/>
          </a:blip>
          <a:srcRect b="24538"/>
          <a:stretch/>
        </p:blipFill>
        <p:spPr>
          <a:xfrm>
            <a:off x="2809888" y="2115375"/>
            <a:ext cx="1242900" cy="288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7">
            <a:alphaModFix/>
          </a:blip>
          <a:srcRect b="24087"/>
          <a:stretch/>
        </p:blipFill>
        <p:spPr>
          <a:xfrm>
            <a:off x="4746450" y="2215662"/>
            <a:ext cx="1724325" cy="28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1286125" y="136425"/>
            <a:ext cx="626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Слайди можуть містити:</a:t>
            </a:r>
            <a:endParaRPr sz="3600" b="1" i="0" u="none" strike="noStrike" cap="none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351500" y="1154375"/>
            <a:ext cx="3220500" cy="522000"/>
          </a:xfrm>
          <a:prstGeom prst="chevron">
            <a:avLst>
              <a:gd name="adj" fmla="val 50000"/>
            </a:avLst>
          </a:prstGeom>
          <a:solidFill>
            <a:srgbClr val="4A86E8"/>
          </a:solidFill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зображення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0125" y="915117"/>
            <a:ext cx="984250" cy="76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1906275" y="1965825"/>
            <a:ext cx="3014400" cy="522000"/>
          </a:xfrm>
          <a:prstGeom prst="chevron">
            <a:avLst>
              <a:gd name="adj" fmla="val 50000"/>
            </a:avLst>
          </a:prstGeom>
          <a:solidFill>
            <a:srgbClr val="9900FF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341500" y="2704725"/>
            <a:ext cx="2840100" cy="5220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відео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819275" y="3443625"/>
            <a:ext cx="3014400" cy="522000"/>
          </a:xfrm>
          <a:prstGeom prst="chevron">
            <a:avLst>
              <a:gd name="adj" fmla="val 50000"/>
            </a:avLst>
          </a:prstGeom>
          <a:solidFill>
            <a:srgbClr val="00FFFF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анімацію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450025" y="4182525"/>
            <a:ext cx="3220500" cy="522000"/>
          </a:xfrm>
          <a:prstGeom prst="chevron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772943"/>
            <a:ext cx="984250" cy="77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7325" y="2398450"/>
            <a:ext cx="853568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00" y="3120525"/>
            <a:ext cx="7683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3320" y="3965625"/>
            <a:ext cx="1756308" cy="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253075" y="136425"/>
            <a:ext cx="8699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600" b="1" i="0" u="none" strike="noStrike" cap="none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створення та демонстрації презентації існують різні програми:</a:t>
            </a:r>
            <a:endParaRPr sz="3600" b="1" i="0" u="none" strike="noStrike" cap="none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l="9635" t="10357" r="9123" b="10445"/>
          <a:stretch/>
        </p:blipFill>
        <p:spPr>
          <a:xfrm>
            <a:off x="1438350" y="1611150"/>
            <a:ext cx="1837725" cy="1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l="12760" t="2092" r="12573" b="2350"/>
          <a:stretch/>
        </p:blipFill>
        <p:spPr>
          <a:xfrm>
            <a:off x="5834183" y="1611150"/>
            <a:ext cx="1432742" cy="1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652504" y="3584350"/>
            <a:ext cx="39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Microsoft </a:t>
            </a:r>
            <a:r>
              <a:rPr lang="uk" sz="3000" b="1" i="0" u="none" strike="noStrike" cap="none">
                <a:solidFill>
                  <a:srgbClr val="5F636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PowerPoint</a:t>
            </a:r>
            <a:r>
              <a:rPr lang="uk" sz="105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969525" y="3584350"/>
            <a:ext cx="356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lang="uk" sz="3000" b="1" i="0" u="none" strike="noStrike" cap="none">
                <a:solidFill>
                  <a:srgbClr val="5F636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Презентації</a:t>
            </a:r>
            <a:r>
              <a:rPr lang="uk" sz="300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497</Words>
  <Application>Microsoft Office PowerPoint</Application>
  <PresentationFormat>Екран (16:9)</PresentationFormat>
  <Paragraphs>78</Paragraphs>
  <Slides>21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Вправа “Мозковий штурм”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Закріплюємо вивчене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B-PRO</cp:lastModifiedBy>
  <cp:revision>3</cp:revision>
  <dcterms:modified xsi:type="dcterms:W3CDTF">2024-04-05T05:58:16Z</dcterms:modified>
</cp:coreProperties>
</file>