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Maven Pr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88adc78ef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88adc78e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88adc78ef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c88adc78ef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c88adc78ef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c88adc78ef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8c61dfe6d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c8c61dfe6d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5259fe8d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f5259fe8d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c8c61dfe6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c8c61dfe6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8c61dfe6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8c61dfe6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8c61dfe6d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8c61dfe6d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88adc78e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88adc78e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88adc78ef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88adc78ef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88adc78ef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c88adc78ef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88adc78e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c88adc78e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8c61dfe6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8c61dfe6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88adc78ef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88adc78e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88adc78ef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88adc78ef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o6zHG_GJwakJCZWdh06czUU0gvHlKAKJ/view" TargetMode="External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7jE56v4-QU0" TargetMode="External"/><Relationship Id="rId4" Type="http://schemas.openxmlformats.org/officeDocument/2006/relationships/hyperlink" Target="https://www.youtube.com/watch?v=7jE56v4-QU0" TargetMode="External"/><Relationship Id="rId5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earningapps.org/view14619076?fbclid=IwAR3IFO6JEVOaf9XV4RZuNyiGQFbSiNqKItNr2ADwG7MUAOrxPY59_9yv1vQ_aem_AZQT3ZKAurQfRwxj6Iray6Ox5Z5dh1GXFKgIq_XZgAlZoMowS8ptdiidnJ2-AsJRowWL8mF2T_ukC7z80v01gmCB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5737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Як створити моделі для об’єктів, що рухаються?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 2. Об’єкти та моделі</a:t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5975225" y="1019050"/>
            <a:ext cx="1264800" cy="12648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7622200" y="1256112"/>
            <a:ext cx="1159488" cy="1027728"/>
          </a:xfrm>
          <a:prstGeom prst="cloud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00" y="129700"/>
            <a:ext cx="8242300" cy="48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7073900" y="1435100"/>
            <a:ext cx="209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0"/>
            <a:ext cx="5686425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2070100" y="3086100"/>
            <a:ext cx="25500" cy="507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0" name="Google Shape;360;p24" title="Video_ 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46" y="0"/>
            <a:ext cx="824550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/>
          <p:nvPr>
            <p:ph type="title"/>
          </p:nvPr>
        </p:nvSpPr>
        <p:spPr>
          <a:xfrm>
            <a:off x="1303800" y="598575"/>
            <a:ext cx="5368500" cy="8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Відпочинемо. Гра-руханка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25"/>
          <p:cNvSpPr txBox="1"/>
          <p:nvPr>
            <p:ph idx="1" type="body"/>
          </p:nvPr>
        </p:nvSpPr>
        <p:spPr>
          <a:xfrm>
            <a:off x="803500" y="3447125"/>
            <a:ext cx="70305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                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https://www.youtube.com/watch?v=7jE56v4-QU0</a:t>
            </a:r>
            <a:endParaRPr/>
          </a:p>
        </p:txBody>
      </p:sp>
      <p:sp>
        <p:nvSpPr>
          <p:cNvPr id="367" name="Google Shape;367;p25"/>
          <p:cNvSpPr txBox="1"/>
          <p:nvPr/>
        </p:nvSpPr>
        <p:spPr>
          <a:xfrm>
            <a:off x="1665750" y="3447125"/>
            <a:ext cx="46446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4"/>
              </a:rPr>
              <a:t>Руханка Гра – ЗАВМРИ – Дитячі Пісні – З Любов'ю до Дітей</a:t>
            </a:r>
            <a:endParaRPr/>
          </a:p>
        </p:txBody>
      </p:sp>
      <p:pic>
        <p:nvPicPr>
          <p:cNvPr id="368" name="Google Shape;3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9512" y="1121656"/>
            <a:ext cx="4535375" cy="23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/>
          <p:nvPr>
            <p:ph type="title"/>
          </p:nvPr>
        </p:nvSpPr>
        <p:spPr>
          <a:xfrm>
            <a:off x="2000825" y="598575"/>
            <a:ext cx="6333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6"/>
          <p:cNvSpPr txBox="1"/>
          <p:nvPr>
            <p:ph idx="1" type="body"/>
          </p:nvPr>
        </p:nvSpPr>
        <p:spPr>
          <a:xfrm>
            <a:off x="1303800" y="3168725"/>
            <a:ext cx="70305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https://learningapps.org/view14619076?fbclid=IwAR3IFO6JEVOaf9XV4RZuNyiGQFbSiNqKItNr2ADwG7MUAOrxPY59_9yv1vQ_aem_AZQT3ZKAurQfRwxj6Iray6Ox5Z5dh1GXFKgIq_XZgAlZoMowS8ptdiidnJ2-AsJRowWL8mF2T_ukC7z80v01gmCB</a:t>
            </a: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675" y="328050"/>
            <a:ext cx="6852825" cy="28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Перевір себе: </a:t>
            </a:r>
            <a:endParaRPr/>
          </a:p>
        </p:txBody>
      </p:sp>
      <p:sp>
        <p:nvSpPr>
          <p:cNvPr id="381" name="Google Shape;381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75" y="1249375"/>
            <a:ext cx="7846251" cy="38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>
            <p:ph type="title"/>
          </p:nvPr>
        </p:nvSpPr>
        <p:spPr>
          <a:xfrm>
            <a:off x="1303800" y="598575"/>
            <a:ext cx="7030500" cy="28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«Незакінчене речення»</a:t>
            </a:r>
            <a:endParaRPr sz="33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3300">
                <a:solidFill>
                  <a:srgbClr val="0E1E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     </a:t>
            </a:r>
            <a:r>
              <a:rPr b="0" lang="ru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Мій успіх…</a:t>
            </a:r>
            <a:endParaRPr b="0" sz="3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      Найкраще мені вдалося сьогодні …</a:t>
            </a:r>
            <a:endParaRPr b="0" sz="3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      Я допоміг своєму однокласникові…</a:t>
            </a:r>
            <a:endParaRPr b="0" sz="3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ru" sz="3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      Тепер я можу…</a:t>
            </a:r>
            <a:endParaRPr b="0" sz="3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ctrTitle"/>
          </p:nvPr>
        </p:nvSpPr>
        <p:spPr>
          <a:xfrm>
            <a:off x="959800" y="470764"/>
            <a:ext cx="4255500" cy="3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/>
              <a:t>Ми починаємо 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FF"/>
                </a:solidFill>
              </a:rPr>
              <a:t>у</a:t>
            </a:r>
            <a:r>
              <a:rPr lang="ru" sz="3800"/>
              <a:t>…..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FF"/>
                </a:solidFill>
              </a:rPr>
              <a:t>р</a:t>
            </a:r>
            <a:r>
              <a:rPr lang="ru" sz="3800"/>
              <a:t>…..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FF"/>
                </a:solidFill>
              </a:rPr>
              <a:t>о</a:t>
            </a:r>
            <a:r>
              <a:rPr lang="ru" sz="3800"/>
              <a:t>…..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FF"/>
                </a:solidFill>
              </a:rPr>
              <a:t>к</a:t>
            </a:r>
            <a:r>
              <a:rPr lang="ru" sz="3800"/>
              <a:t>…..</a:t>
            </a:r>
            <a:endParaRPr sz="3800"/>
          </a:p>
        </p:txBody>
      </p:sp>
      <p:sp>
        <p:nvSpPr>
          <p:cNvPr id="286" name="Google Shape;286;p14"/>
          <p:cNvSpPr txBox="1"/>
          <p:nvPr>
            <p:ph idx="1" type="subTitle"/>
          </p:nvPr>
        </p:nvSpPr>
        <p:spPr>
          <a:xfrm>
            <a:off x="824000" y="3820575"/>
            <a:ext cx="4255500" cy="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Вправа “Криголам”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4336600"/>
            <a:ext cx="70305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r>
              <a:rPr lang="ru" sz="7200" u="sng">
                <a:solidFill>
                  <a:schemeClr val="lt1"/>
                </a:solidFill>
              </a:rPr>
              <a:t>“Метод Прес”</a:t>
            </a:r>
            <a:endParaRPr sz="7200" u="sng">
              <a:solidFill>
                <a:schemeClr val="lt1"/>
              </a:solidFill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82475"/>
            <a:ext cx="8483599" cy="40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608600" y="1455825"/>
            <a:ext cx="7030500" cy="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Ти дізнаєшся :</a:t>
            </a:r>
            <a:endParaRPr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які анімації можна налагодити в редакторі презентацій</a:t>
            </a:r>
            <a:endParaRPr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/>
              <a:t>як створюють анімаційний ефект до об’єкта слайда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 flipH="1" rot="10800000">
            <a:off x="1735600" y="1092300"/>
            <a:ext cx="7284600" cy="1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Вивчаємо і розуміємо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Анімація (від анг оживляти) - це оснащення об’єкта ефектами руху або озвучування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2794000"/>
            <a:ext cx="6303600" cy="17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698500" y="685800"/>
            <a:ext cx="605400" cy="531300"/>
          </a:xfrm>
          <a:prstGeom prst="smileyFace">
            <a:avLst>
              <a:gd fmla="val 4653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2730500" y="2997200"/>
            <a:ext cx="1219200" cy="12192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4368800" y="3053200"/>
            <a:ext cx="1585008" cy="1219212"/>
          </a:xfrm>
          <a:prstGeom prst="cloud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00" y="74057"/>
            <a:ext cx="7030500" cy="499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200" y="2571750"/>
            <a:ext cx="7030500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75" y="144925"/>
            <a:ext cx="8274401" cy="482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Створюємо анімацію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у програмі LibreOffice Impress: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1)Виділяємо слайд або обираємо об’єкт на слайді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Відкриваємо вкладку анімація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 Відкриваємо список ефектів вибором кнопки Додати анімаціюу групі Анімація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4) Вибрати у списку потрібний ефект анімації</a:t>
            </a:r>
            <a:endParaRPr/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 flipH="1">
            <a:off x="9144125" y="3017250"/>
            <a:ext cx="921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"/>
          <p:cNvSpPr txBox="1"/>
          <p:nvPr/>
        </p:nvSpPr>
        <p:spPr>
          <a:xfrm>
            <a:off x="8686800" y="4483100"/>
            <a:ext cx="91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Анімаційні ефекти об’єктів слайда</a:t>
            </a:r>
            <a:endParaRPr/>
          </a:p>
        </p:txBody>
      </p:sp>
      <p:sp>
        <p:nvSpPr>
          <p:cNvPr id="336" name="Google Shape;336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200" y="1288800"/>
            <a:ext cx="5493000" cy="3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