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6" r:id="rId5"/>
    <p:sldId id="269" r:id="rId6"/>
    <p:sldId id="267" r:id="rId7"/>
    <p:sldId id="270" r:id="rId8"/>
    <p:sldId id="268" r:id="rId9"/>
    <p:sldId id="271" r:id="rId10"/>
    <p:sldId id="258" r:id="rId11"/>
    <p:sldId id="261" r:id="rId12"/>
    <p:sldId id="273" r:id="rId13"/>
    <p:sldId id="259" r:id="rId14"/>
    <p:sldId id="272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0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97E5C-E9A6-40EA-A9B6-7AB65823384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FB90743-2E84-475F-86CA-86C814830356}">
      <dgm:prSet phldrT="[Текст]"/>
      <dgm:spPr/>
      <dgm:t>
        <a:bodyPr/>
        <a:lstStyle/>
        <a:p>
          <a:r>
            <a:rPr lang="uk-UA" dirty="0" smtClean="0"/>
            <a:t>Креслення деталей.</a:t>
          </a:r>
          <a:endParaRPr lang="uk-UA" dirty="0"/>
        </a:p>
      </dgm:t>
    </dgm:pt>
    <dgm:pt modelId="{41DFBCBE-113C-4BD3-942B-CDCFB0E17B88}" type="parTrans" cxnId="{5D427DED-D011-4A54-85B3-E8396B5FE72C}">
      <dgm:prSet/>
      <dgm:spPr/>
      <dgm:t>
        <a:bodyPr/>
        <a:lstStyle/>
        <a:p>
          <a:endParaRPr lang="uk-UA"/>
        </a:p>
      </dgm:t>
    </dgm:pt>
    <dgm:pt modelId="{2B426371-DEFA-47B8-92FA-EC314C52846D}" type="sibTrans" cxnId="{5D427DED-D011-4A54-85B3-E8396B5FE72C}">
      <dgm:prSet/>
      <dgm:spPr/>
      <dgm:t>
        <a:bodyPr/>
        <a:lstStyle/>
        <a:p>
          <a:endParaRPr lang="uk-UA"/>
        </a:p>
      </dgm:t>
    </dgm:pt>
    <dgm:pt modelId="{0A98EA89-98F5-4D7A-BE49-1E4AA5410106}">
      <dgm:prSet phldrT="[Текст]"/>
      <dgm:spPr/>
      <dgm:t>
        <a:bodyPr/>
        <a:lstStyle/>
        <a:p>
          <a:r>
            <a:rPr lang="uk-UA" dirty="0" smtClean="0"/>
            <a:t>Вирізання деталей з дерева.</a:t>
          </a:r>
          <a:endParaRPr lang="uk-UA" dirty="0"/>
        </a:p>
      </dgm:t>
    </dgm:pt>
    <dgm:pt modelId="{33E37340-1BC8-4FFD-9099-1866EBC45529}" type="parTrans" cxnId="{528045FC-4E89-4509-BD0F-6CC5A4CF3336}">
      <dgm:prSet/>
      <dgm:spPr/>
      <dgm:t>
        <a:bodyPr/>
        <a:lstStyle/>
        <a:p>
          <a:endParaRPr lang="uk-UA"/>
        </a:p>
      </dgm:t>
    </dgm:pt>
    <dgm:pt modelId="{853EFFA1-ED47-4634-ADAF-4003B0DFF5E3}" type="sibTrans" cxnId="{528045FC-4E89-4509-BD0F-6CC5A4CF3336}">
      <dgm:prSet/>
      <dgm:spPr/>
      <dgm:t>
        <a:bodyPr/>
        <a:lstStyle/>
        <a:p>
          <a:endParaRPr lang="uk-UA"/>
        </a:p>
      </dgm:t>
    </dgm:pt>
    <dgm:pt modelId="{9647AA30-F1AF-4593-8524-E7B463FE14ED}">
      <dgm:prSet phldrT="[Текст]"/>
      <dgm:spPr/>
      <dgm:t>
        <a:bodyPr/>
        <a:lstStyle/>
        <a:p>
          <a:r>
            <a:rPr lang="uk-UA" dirty="0" smtClean="0"/>
            <a:t>Створення каркаса.</a:t>
          </a:r>
          <a:endParaRPr lang="uk-UA" dirty="0"/>
        </a:p>
      </dgm:t>
    </dgm:pt>
    <dgm:pt modelId="{833CE7C7-3E32-4D09-8AF5-03C7B72BC982}" type="parTrans" cxnId="{0BA95190-6E63-4C8E-AF49-84326104C0BE}">
      <dgm:prSet/>
      <dgm:spPr/>
      <dgm:t>
        <a:bodyPr/>
        <a:lstStyle/>
        <a:p>
          <a:endParaRPr lang="uk-UA"/>
        </a:p>
      </dgm:t>
    </dgm:pt>
    <dgm:pt modelId="{3EF27FB4-F854-4DC7-895D-6261CE6B9E98}" type="sibTrans" cxnId="{0BA95190-6E63-4C8E-AF49-84326104C0BE}">
      <dgm:prSet/>
      <dgm:spPr/>
      <dgm:t>
        <a:bodyPr/>
        <a:lstStyle/>
        <a:p>
          <a:endParaRPr lang="uk-UA"/>
        </a:p>
      </dgm:t>
    </dgm:pt>
    <dgm:pt modelId="{ABEF8E0B-D6A7-4556-A17C-F4F611D41DD2}">
      <dgm:prSet phldrT="[Текст]"/>
      <dgm:spPr/>
      <dgm:t>
        <a:bodyPr/>
        <a:lstStyle/>
        <a:p>
          <a:r>
            <a:rPr lang="uk-UA" dirty="0" smtClean="0"/>
            <a:t>Виготовлення даху.</a:t>
          </a:r>
          <a:endParaRPr lang="uk-UA" dirty="0"/>
        </a:p>
      </dgm:t>
    </dgm:pt>
    <dgm:pt modelId="{3F0A92EE-6113-4C01-8AEC-B6C85E7AA742}" type="parTrans" cxnId="{287B8ED0-8C2C-40A5-8683-0DABC936E0DD}">
      <dgm:prSet/>
      <dgm:spPr/>
      <dgm:t>
        <a:bodyPr/>
        <a:lstStyle/>
        <a:p>
          <a:endParaRPr lang="uk-UA"/>
        </a:p>
      </dgm:t>
    </dgm:pt>
    <dgm:pt modelId="{7CAA8198-5FBC-44EB-9E3E-6E5354AB4DE8}" type="sibTrans" cxnId="{287B8ED0-8C2C-40A5-8683-0DABC936E0DD}">
      <dgm:prSet/>
      <dgm:spPr/>
      <dgm:t>
        <a:bodyPr/>
        <a:lstStyle/>
        <a:p>
          <a:endParaRPr lang="uk-UA"/>
        </a:p>
      </dgm:t>
    </dgm:pt>
    <dgm:pt modelId="{60E805EC-F7D1-43BB-A53E-15CD1E698F85}">
      <dgm:prSet phldrT="[Текст]"/>
      <dgm:spPr/>
      <dgm:t>
        <a:bodyPr/>
        <a:lstStyle/>
        <a:p>
          <a:r>
            <a:rPr lang="uk-UA" dirty="0" smtClean="0"/>
            <a:t>З’єднання деталей годівнички.</a:t>
          </a:r>
          <a:endParaRPr lang="uk-UA" dirty="0"/>
        </a:p>
      </dgm:t>
    </dgm:pt>
    <dgm:pt modelId="{91872761-9DA3-4F4C-8195-A8979994D369}" type="parTrans" cxnId="{D45BFA22-A446-4C76-A2A6-2E550AABD95A}">
      <dgm:prSet/>
      <dgm:spPr/>
      <dgm:t>
        <a:bodyPr/>
        <a:lstStyle/>
        <a:p>
          <a:endParaRPr lang="uk-UA"/>
        </a:p>
      </dgm:t>
    </dgm:pt>
    <dgm:pt modelId="{3BA7C124-C42F-4A0C-B5D5-F38F4BA1BEF6}" type="sibTrans" cxnId="{D45BFA22-A446-4C76-A2A6-2E550AABD95A}">
      <dgm:prSet/>
      <dgm:spPr/>
      <dgm:t>
        <a:bodyPr/>
        <a:lstStyle/>
        <a:p>
          <a:endParaRPr lang="uk-UA"/>
        </a:p>
      </dgm:t>
    </dgm:pt>
    <dgm:pt modelId="{9E6C68C4-77F9-4193-8805-F26BC6AE94BF}">
      <dgm:prSet phldrT="[Текст]"/>
      <dgm:spPr/>
      <dgm:t>
        <a:bodyPr/>
        <a:lstStyle/>
        <a:p>
          <a:r>
            <a:rPr lang="uk-UA" dirty="0" smtClean="0"/>
            <a:t>Закріплення підвіски.</a:t>
          </a:r>
          <a:endParaRPr lang="uk-UA" dirty="0"/>
        </a:p>
      </dgm:t>
    </dgm:pt>
    <dgm:pt modelId="{DBEEC216-61CB-4755-8350-3B3B60B9C931}" type="parTrans" cxnId="{A6825162-1680-44C2-B7D7-96D71D6BACC0}">
      <dgm:prSet/>
      <dgm:spPr/>
      <dgm:t>
        <a:bodyPr/>
        <a:lstStyle/>
        <a:p>
          <a:endParaRPr lang="uk-UA"/>
        </a:p>
      </dgm:t>
    </dgm:pt>
    <dgm:pt modelId="{8C96D9E5-F2D7-4FCF-86F4-8344C0C5F79D}" type="sibTrans" cxnId="{A6825162-1680-44C2-B7D7-96D71D6BACC0}">
      <dgm:prSet/>
      <dgm:spPr/>
      <dgm:t>
        <a:bodyPr/>
        <a:lstStyle/>
        <a:p>
          <a:endParaRPr lang="uk-UA"/>
        </a:p>
      </dgm:t>
    </dgm:pt>
    <dgm:pt modelId="{10910520-81B8-4E40-9BA5-590F747243AB}" type="pres">
      <dgm:prSet presAssocID="{2A197E5C-E9A6-40EA-A9B6-7AB658233845}" presName="Name0" presStyleCnt="0">
        <dgm:presLayoutVars>
          <dgm:chMax val="7"/>
          <dgm:chPref val="7"/>
          <dgm:dir/>
        </dgm:presLayoutVars>
      </dgm:prSet>
      <dgm:spPr/>
    </dgm:pt>
    <dgm:pt modelId="{07924235-17D7-4894-8D89-DC9312AA2392}" type="pres">
      <dgm:prSet presAssocID="{2A197E5C-E9A6-40EA-A9B6-7AB658233845}" presName="Name1" presStyleCnt="0"/>
      <dgm:spPr/>
    </dgm:pt>
    <dgm:pt modelId="{ADC8F0D6-1649-4EA0-9BDB-862741E075D1}" type="pres">
      <dgm:prSet presAssocID="{2A197E5C-E9A6-40EA-A9B6-7AB658233845}" presName="cycle" presStyleCnt="0"/>
      <dgm:spPr/>
    </dgm:pt>
    <dgm:pt modelId="{4A709212-6EF3-416B-A990-2AF101D09383}" type="pres">
      <dgm:prSet presAssocID="{2A197E5C-E9A6-40EA-A9B6-7AB658233845}" presName="srcNode" presStyleLbl="node1" presStyleIdx="0" presStyleCnt="6"/>
      <dgm:spPr/>
    </dgm:pt>
    <dgm:pt modelId="{5E38D6FD-64A6-4C1E-B7A3-460FFEBCDE67}" type="pres">
      <dgm:prSet presAssocID="{2A197E5C-E9A6-40EA-A9B6-7AB658233845}" presName="conn" presStyleLbl="parChTrans1D2" presStyleIdx="0" presStyleCnt="1"/>
      <dgm:spPr/>
    </dgm:pt>
    <dgm:pt modelId="{7E4E3A45-4348-4F2E-9470-710B2BE6CA07}" type="pres">
      <dgm:prSet presAssocID="{2A197E5C-E9A6-40EA-A9B6-7AB658233845}" presName="extraNode" presStyleLbl="node1" presStyleIdx="0" presStyleCnt="6"/>
      <dgm:spPr/>
    </dgm:pt>
    <dgm:pt modelId="{B31A6EA2-E44D-452E-B329-540CECC762DF}" type="pres">
      <dgm:prSet presAssocID="{2A197E5C-E9A6-40EA-A9B6-7AB658233845}" presName="dstNode" presStyleLbl="node1" presStyleIdx="0" presStyleCnt="6"/>
      <dgm:spPr/>
    </dgm:pt>
    <dgm:pt modelId="{C3C895EB-159E-46A5-8446-1B3063EF1139}" type="pres">
      <dgm:prSet presAssocID="{DFB90743-2E84-475F-86CA-86C814830356}" presName="text_1" presStyleLbl="node1" presStyleIdx="0" presStyleCnt="6">
        <dgm:presLayoutVars>
          <dgm:bulletEnabled val="1"/>
        </dgm:presLayoutVars>
      </dgm:prSet>
      <dgm:spPr/>
    </dgm:pt>
    <dgm:pt modelId="{CFB5A482-3B2A-43F1-88CC-DD0AC3EE9156}" type="pres">
      <dgm:prSet presAssocID="{DFB90743-2E84-475F-86CA-86C814830356}" presName="accent_1" presStyleCnt="0"/>
      <dgm:spPr/>
    </dgm:pt>
    <dgm:pt modelId="{479B629E-640E-45C7-8B34-65178E09FA96}" type="pres">
      <dgm:prSet presAssocID="{DFB90743-2E84-475F-86CA-86C814830356}" presName="accentRepeatNode" presStyleLbl="solidFgAcc1" presStyleIdx="0" presStyleCnt="6"/>
      <dgm:spPr/>
    </dgm:pt>
    <dgm:pt modelId="{9E69BB60-EDD8-4005-AB83-5A8AE50624AB}" type="pres">
      <dgm:prSet presAssocID="{0A98EA89-98F5-4D7A-BE49-1E4AA5410106}" presName="text_2" presStyleLbl="node1" presStyleIdx="1" presStyleCnt="6">
        <dgm:presLayoutVars>
          <dgm:bulletEnabled val="1"/>
        </dgm:presLayoutVars>
      </dgm:prSet>
      <dgm:spPr/>
    </dgm:pt>
    <dgm:pt modelId="{6CC1BAC9-0617-4A10-B08E-B1A8A3B3E977}" type="pres">
      <dgm:prSet presAssocID="{0A98EA89-98F5-4D7A-BE49-1E4AA5410106}" presName="accent_2" presStyleCnt="0"/>
      <dgm:spPr/>
    </dgm:pt>
    <dgm:pt modelId="{95EA555D-9F52-4418-9B56-18939B04A1C8}" type="pres">
      <dgm:prSet presAssocID="{0A98EA89-98F5-4D7A-BE49-1E4AA5410106}" presName="accentRepeatNode" presStyleLbl="solidFgAcc1" presStyleIdx="1" presStyleCnt="6"/>
      <dgm:spPr/>
    </dgm:pt>
    <dgm:pt modelId="{E1272CD7-A7E1-497F-AED0-F128147C5CED}" type="pres">
      <dgm:prSet presAssocID="{9647AA30-F1AF-4593-8524-E7B463FE14ED}" presName="text_3" presStyleLbl="node1" presStyleIdx="2" presStyleCnt="6">
        <dgm:presLayoutVars>
          <dgm:bulletEnabled val="1"/>
        </dgm:presLayoutVars>
      </dgm:prSet>
      <dgm:spPr/>
    </dgm:pt>
    <dgm:pt modelId="{D9B79494-753E-4EB2-A0CB-67D3AA7EBE6E}" type="pres">
      <dgm:prSet presAssocID="{9647AA30-F1AF-4593-8524-E7B463FE14ED}" presName="accent_3" presStyleCnt="0"/>
      <dgm:spPr/>
    </dgm:pt>
    <dgm:pt modelId="{9A1C2E4B-F9A4-438F-93F2-B157168C2469}" type="pres">
      <dgm:prSet presAssocID="{9647AA30-F1AF-4593-8524-E7B463FE14ED}" presName="accentRepeatNode" presStyleLbl="solidFgAcc1" presStyleIdx="2" presStyleCnt="6"/>
      <dgm:spPr/>
    </dgm:pt>
    <dgm:pt modelId="{606DF4DC-AB5B-42B5-93F2-8DC45D5CEF0F}" type="pres">
      <dgm:prSet presAssocID="{ABEF8E0B-D6A7-4556-A17C-F4F611D41DD2}" presName="text_4" presStyleLbl="node1" presStyleIdx="3" presStyleCnt="6">
        <dgm:presLayoutVars>
          <dgm:bulletEnabled val="1"/>
        </dgm:presLayoutVars>
      </dgm:prSet>
      <dgm:spPr/>
    </dgm:pt>
    <dgm:pt modelId="{D441A949-AE87-4316-B476-F2978B1F2F45}" type="pres">
      <dgm:prSet presAssocID="{ABEF8E0B-D6A7-4556-A17C-F4F611D41DD2}" presName="accent_4" presStyleCnt="0"/>
      <dgm:spPr/>
    </dgm:pt>
    <dgm:pt modelId="{32399C53-2A3F-41A1-8E5C-C370926EE5D4}" type="pres">
      <dgm:prSet presAssocID="{ABEF8E0B-D6A7-4556-A17C-F4F611D41DD2}" presName="accentRepeatNode" presStyleLbl="solidFgAcc1" presStyleIdx="3" presStyleCnt="6"/>
      <dgm:spPr/>
    </dgm:pt>
    <dgm:pt modelId="{1C040532-818D-43BD-AEE3-049F0C151B9B}" type="pres">
      <dgm:prSet presAssocID="{60E805EC-F7D1-43BB-A53E-15CD1E698F85}" presName="text_5" presStyleLbl="node1" presStyleIdx="4" presStyleCnt="6">
        <dgm:presLayoutVars>
          <dgm:bulletEnabled val="1"/>
        </dgm:presLayoutVars>
      </dgm:prSet>
      <dgm:spPr/>
    </dgm:pt>
    <dgm:pt modelId="{EF7B499B-BED0-4A63-8B32-C768C6ED8FCD}" type="pres">
      <dgm:prSet presAssocID="{60E805EC-F7D1-43BB-A53E-15CD1E698F85}" presName="accent_5" presStyleCnt="0"/>
      <dgm:spPr/>
    </dgm:pt>
    <dgm:pt modelId="{60036355-123E-4116-A200-571F463A4E6E}" type="pres">
      <dgm:prSet presAssocID="{60E805EC-F7D1-43BB-A53E-15CD1E698F85}" presName="accentRepeatNode" presStyleLbl="solidFgAcc1" presStyleIdx="4" presStyleCnt="6"/>
      <dgm:spPr/>
    </dgm:pt>
    <dgm:pt modelId="{164106FC-7F2E-42D3-8578-C53F411FE3AE}" type="pres">
      <dgm:prSet presAssocID="{9E6C68C4-77F9-4193-8805-F26BC6AE94B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12FFBB-4F44-414B-A5C2-48CF893A5EA0}" type="pres">
      <dgm:prSet presAssocID="{9E6C68C4-77F9-4193-8805-F26BC6AE94BF}" presName="accent_6" presStyleCnt="0"/>
      <dgm:spPr/>
    </dgm:pt>
    <dgm:pt modelId="{3CE455D2-30D3-479F-95C0-19766518A83A}" type="pres">
      <dgm:prSet presAssocID="{9E6C68C4-77F9-4193-8805-F26BC6AE94BF}" presName="accentRepeatNode" presStyleLbl="solidFgAcc1" presStyleIdx="5" presStyleCnt="6"/>
      <dgm:spPr/>
    </dgm:pt>
  </dgm:ptLst>
  <dgm:cxnLst>
    <dgm:cxn modelId="{03DC26A7-3C48-4BE5-AA19-DAED96A31902}" type="presOf" srcId="{60E805EC-F7D1-43BB-A53E-15CD1E698F85}" destId="{1C040532-818D-43BD-AEE3-049F0C151B9B}" srcOrd="0" destOrd="0" presId="urn:microsoft.com/office/officeart/2008/layout/VerticalCurvedList"/>
    <dgm:cxn modelId="{37FC89BB-C336-412B-B159-A9E9D800D790}" type="presOf" srcId="{DFB90743-2E84-475F-86CA-86C814830356}" destId="{C3C895EB-159E-46A5-8446-1B3063EF1139}" srcOrd="0" destOrd="0" presId="urn:microsoft.com/office/officeart/2008/layout/VerticalCurvedList"/>
    <dgm:cxn modelId="{D45BFA22-A446-4C76-A2A6-2E550AABD95A}" srcId="{2A197E5C-E9A6-40EA-A9B6-7AB658233845}" destId="{60E805EC-F7D1-43BB-A53E-15CD1E698F85}" srcOrd="4" destOrd="0" parTransId="{91872761-9DA3-4F4C-8195-A8979994D369}" sibTransId="{3BA7C124-C42F-4A0C-B5D5-F38F4BA1BEF6}"/>
    <dgm:cxn modelId="{8124B9C0-A17F-4E71-8695-E6BAAB700164}" type="presOf" srcId="{0A98EA89-98F5-4D7A-BE49-1E4AA5410106}" destId="{9E69BB60-EDD8-4005-AB83-5A8AE50624AB}" srcOrd="0" destOrd="0" presId="urn:microsoft.com/office/officeart/2008/layout/VerticalCurvedList"/>
    <dgm:cxn modelId="{287B8ED0-8C2C-40A5-8683-0DABC936E0DD}" srcId="{2A197E5C-E9A6-40EA-A9B6-7AB658233845}" destId="{ABEF8E0B-D6A7-4556-A17C-F4F611D41DD2}" srcOrd="3" destOrd="0" parTransId="{3F0A92EE-6113-4C01-8AEC-B6C85E7AA742}" sibTransId="{7CAA8198-5FBC-44EB-9E3E-6E5354AB4DE8}"/>
    <dgm:cxn modelId="{0BA95190-6E63-4C8E-AF49-84326104C0BE}" srcId="{2A197E5C-E9A6-40EA-A9B6-7AB658233845}" destId="{9647AA30-F1AF-4593-8524-E7B463FE14ED}" srcOrd="2" destOrd="0" parTransId="{833CE7C7-3E32-4D09-8AF5-03C7B72BC982}" sibTransId="{3EF27FB4-F854-4DC7-895D-6261CE6B9E98}"/>
    <dgm:cxn modelId="{528045FC-4E89-4509-BD0F-6CC5A4CF3336}" srcId="{2A197E5C-E9A6-40EA-A9B6-7AB658233845}" destId="{0A98EA89-98F5-4D7A-BE49-1E4AA5410106}" srcOrd="1" destOrd="0" parTransId="{33E37340-1BC8-4FFD-9099-1866EBC45529}" sibTransId="{853EFFA1-ED47-4634-ADAF-4003B0DFF5E3}"/>
    <dgm:cxn modelId="{EE405D29-7C39-4746-8E2D-D2A3AA116AFF}" type="presOf" srcId="{9647AA30-F1AF-4593-8524-E7B463FE14ED}" destId="{E1272CD7-A7E1-497F-AED0-F128147C5CED}" srcOrd="0" destOrd="0" presId="urn:microsoft.com/office/officeart/2008/layout/VerticalCurvedList"/>
    <dgm:cxn modelId="{A07350DF-1E57-4DD9-91D7-3BB5356BB87A}" type="presOf" srcId="{ABEF8E0B-D6A7-4556-A17C-F4F611D41DD2}" destId="{606DF4DC-AB5B-42B5-93F2-8DC45D5CEF0F}" srcOrd="0" destOrd="0" presId="urn:microsoft.com/office/officeart/2008/layout/VerticalCurvedList"/>
    <dgm:cxn modelId="{D2DC1E3F-1F9C-46CC-AF3A-B339C67AEEB2}" type="presOf" srcId="{2B426371-DEFA-47B8-92FA-EC314C52846D}" destId="{5E38D6FD-64A6-4C1E-B7A3-460FFEBCDE67}" srcOrd="0" destOrd="0" presId="urn:microsoft.com/office/officeart/2008/layout/VerticalCurvedList"/>
    <dgm:cxn modelId="{B4C02E0A-9A3C-41AD-9F39-39310402FE47}" type="presOf" srcId="{9E6C68C4-77F9-4193-8805-F26BC6AE94BF}" destId="{164106FC-7F2E-42D3-8578-C53F411FE3AE}" srcOrd="0" destOrd="0" presId="urn:microsoft.com/office/officeart/2008/layout/VerticalCurvedList"/>
    <dgm:cxn modelId="{5D427DED-D011-4A54-85B3-E8396B5FE72C}" srcId="{2A197E5C-E9A6-40EA-A9B6-7AB658233845}" destId="{DFB90743-2E84-475F-86CA-86C814830356}" srcOrd="0" destOrd="0" parTransId="{41DFBCBE-113C-4BD3-942B-CDCFB0E17B88}" sibTransId="{2B426371-DEFA-47B8-92FA-EC314C52846D}"/>
    <dgm:cxn modelId="{F26776C4-B705-49C9-A3BB-A11313641DDC}" type="presOf" srcId="{2A197E5C-E9A6-40EA-A9B6-7AB658233845}" destId="{10910520-81B8-4E40-9BA5-590F747243AB}" srcOrd="0" destOrd="0" presId="urn:microsoft.com/office/officeart/2008/layout/VerticalCurvedList"/>
    <dgm:cxn modelId="{A6825162-1680-44C2-B7D7-96D71D6BACC0}" srcId="{2A197E5C-E9A6-40EA-A9B6-7AB658233845}" destId="{9E6C68C4-77F9-4193-8805-F26BC6AE94BF}" srcOrd="5" destOrd="0" parTransId="{DBEEC216-61CB-4755-8350-3B3B60B9C931}" sibTransId="{8C96D9E5-F2D7-4FCF-86F4-8344C0C5F79D}"/>
    <dgm:cxn modelId="{6F5C9705-B289-46F2-B030-B1B1E1B0B0C6}" type="presParOf" srcId="{10910520-81B8-4E40-9BA5-590F747243AB}" destId="{07924235-17D7-4894-8D89-DC9312AA2392}" srcOrd="0" destOrd="0" presId="urn:microsoft.com/office/officeart/2008/layout/VerticalCurvedList"/>
    <dgm:cxn modelId="{6C12962D-2E08-40C9-B25C-B1FF68C37209}" type="presParOf" srcId="{07924235-17D7-4894-8D89-DC9312AA2392}" destId="{ADC8F0D6-1649-4EA0-9BDB-862741E075D1}" srcOrd="0" destOrd="0" presId="urn:microsoft.com/office/officeart/2008/layout/VerticalCurvedList"/>
    <dgm:cxn modelId="{9C8FEB3B-EBD3-4F90-8E3A-2196628C8DB4}" type="presParOf" srcId="{ADC8F0D6-1649-4EA0-9BDB-862741E075D1}" destId="{4A709212-6EF3-416B-A990-2AF101D09383}" srcOrd="0" destOrd="0" presId="urn:microsoft.com/office/officeart/2008/layout/VerticalCurvedList"/>
    <dgm:cxn modelId="{A87242DB-5ADD-4970-89DC-AD5CA70AFC76}" type="presParOf" srcId="{ADC8F0D6-1649-4EA0-9BDB-862741E075D1}" destId="{5E38D6FD-64A6-4C1E-B7A3-460FFEBCDE67}" srcOrd="1" destOrd="0" presId="urn:microsoft.com/office/officeart/2008/layout/VerticalCurvedList"/>
    <dgm:cxn modelId="{DA18993F-5085-4669-8925-F785C561597A}" type="presParOf" srcId="{ADC8F0D6-1649-4EA0-9BDB-862741E075D1}" destId="{7E4E3A45-4348-4F2E-9470-710B2BE6CA07}" srcOrd="2" destOrd="0" presId="urn:microsoft.com/office/officeart/2008/layout/VerticalCurvedList"/>
    <dgm:cxn modelId="{3E90284F-D123-4518-B28A-6972AA5A4F27}" type="presParOf" srcId="{ADC8F0D6-1649-4EA0-9BDB-862741E075D1}" destId="{B31A6EA2-E44D-452E-B329-540CECC762DF}" srcOrd="3" destOrd="0" presId="urn:microsoft.com/office/officeart/2008/layout/VerticalCurvedList"/>
    <dgm:cxn modelId="{5ACE11B9-E7A1-415F-A1F6-BB58DD603570}" type="presParOf" srcId="{07924235-17D7-4894-8D89-DC9312AA2392}" destId="{C3C895EB-159E-46A5-8446-1B3063EF1139}" srcOrd="1" destOrd="0" presId="urn:microsoft.com/office/officeart/2008/layout/VerticalCurvedList"/>
    <dgm:cxn modelId="{6FC85DBE-7BC7-495C-9B62-6F2649318723}" type="presParOf" srcId="{07924235-17D7-4894-8D89-DC9312AA2392}" destId="{CFB5A482-3B2A-43F1-88CC-DD0AC3EE9156}" srcOrd="2" destOrd="0" presId="urn:microsoft.com/office/officeart/2008/layout/VerticalCurvedList"/>
    <dgm:cxn modelId="{DBD64710-9F13-4364-BE91-81791C419F83}" type="presParOf" srcId="{CFB5A482-3B2A-43F1-88CC-DD0AC3EE9156}" destId="{479B629E-640E-45C7-8B34-65178E09FA96}" srcOrd="0" destOrd="0" presId="urn:microsoft.com/office/officeart/2008/layout/VerticalCurvedList"/>
    <dgm:cxn modelId="{2493DA0A-FBFF-4131-BDEA-E30915218437}" type="presParOf" srcId="{07924235-17D7-4894-8D89-DC9312AA2392}" destId="{9E69BB60-EDD8-4005-AB83-5A8AE50624AB}" srcOrd="3" destOrd="0" presId="urn:microsoft.com/office/officeart/2008/layout/VerticalCurvedList"/>
    <dgm:cxn modelId="{339A0894-3B22-43B1-B520-6A3E6A836485}" type="presParOf" srcId="{07924235-17D7-4894-8D89-DC9312AA2392}" destId="{6CC1BAC9-0617-4A10-B08E-B1A8A3B3E977}" srcOrd="4" destOrd="0" presId="urn:microsoft.com/office/officeart/2008/layout/VerticalCurvedList"/>
    <dgm:cxn modelId="{5DD41C1D-FF8A-4FED-B27B-966594E58CB3}" type="presParOf" srcId="{6CC1BAC9-0617-4A10-B08E-B1A8A3B3E977}" destId="{95EA555D-9F52-4418-9B56-18939B04A1C8}" srcOrd="0" destOrd="0" presId="urn:microsoft.com/office/officeart/2008/layout/VerticalCurvedList"/>
    <dgm:cxn modelId="{80FA4AC2-0662-4EB8-A5BA-7F5338CEEF8C}" type="presParOf" srcId="{07924235-17D7-4894-8D89-DC9312AA2392}" destId="{E1272CD7-A7E1-497F-AED0-F128147C5CED}" srcOrd="5" destOrd="0" presId="urn:microsoft.com/office/officeart/2008/layout/VerticalCurvedList"/>
    <dgm:cxn modelId="{50447202-F8B6-481A-A813-7A79B217D881}" type="presParOf" srcId="{07924235-17D7-4894-8D89-DC9312AA2392}" destId="{D9B79494-753E-4EB2-A0CB-67D3AA7EBE6E}" srcOrd="6" destOrd="0" presId="urn:microsoft.com/office/officeart/2008/layout/VerticalCurvedList"/>
    <dgm:cxn modelId="{A759D276-77FB-4553-8C88-E49CF3C9AAB4}" type="presParOf" srcId="{D9B79494-753E-4EB2-A0CB-67D3AA7EBE6E}" destId="{9A1C2E4B-F9A4-438F-93F2-B157168C2469}" srcOrd="0" destOrd="0" presId="urn:microsoft.com/office/officeart/2008/layout/VerticalCurvedList"/>
    <dgm:cxn modelId="{F7720B76-FF17-437B-9C1A-3165E61B5E31}" type="presParOf" srcId="{07924235-17D7-4894-8D89-DC9312AA2392}" destId="{606DF4DC-AB5B-42B5-93F2-8DC45D5CEF0F}" srcOrd="7" destOrd="0" presId="urn:microsoft.com/office/officeart/2008/layout/VerticalCurvedList"/>
    <dgm:cxn modelId="{49ED1341-ED58-4F08-B02B-C35F125DDDED}" type="presParOf" srcId="{07924235-17D7-4894-8D89-DC9312AA2392}" destId="{D441A949-AE87-4316-B476-F2978B1F2F45}" srcOrd="8" destOrd="0" presId="urn:microsoft.com/office/officeart/2008/layout/VerticalCurvedList"/>
    <dgm:cxn modelId="{FF009CC2-2782-4D14-B112-DFC5F5100798}" type="presParOf" srcId="{D441A949-AE87-4316-B476-F2978B1F2F45}" destId="{32399C53-2A3F-41A1-8E5C-C370926EE5D4}" srcOrd="0" destOrd="0" presId="urn:microsoft.com/office/officeart/2008/layout/VerticalCurvedList"/>
    <dgm:cxn modelId="{4CCA352E-8B55-4615-9A06-21433F46E568}" type="presParOf" srcId="{07924235-17D7-4894-8D89-DC9312AA2392}" destId="{1C040532-818D-43BD-AEE3-049F0C151B9B}" srcOrd="9" destOrd="0" presId="urn:microsoft.com/office/officeart/2008/layout/VerticalCurvedList"/>
    <dgm:cxn modelId="{0DE100B4-FB2A-47FB-B04B-DF72186D7BC2}" type="presParOf" srcId="{07924235-17D7-4894-8D89-DC9312AA2392}" destId="{EF7B499B-BED0-4A63-8B32-C768C6ED8FCD}" srcOrd="10" destOrd="0" presId="urn:microsoft.com/office/officeart/2008/layout/VerticalCurvedList"/>
    <dgm:cxn modelId="{83D3841E-C423-4893-8B95-B86B6F1AA430}" type="presParOf" srcId="{EF7B499B-BED0-4A63-8B32-C768C6ED8FCD}" destId="{60036355-123E-4116-A200-571F463A4E6E}" srcOrd="0" destOrd="0" presId="urn:microsoft.com/office/officeart/2008/layout/VerticalCurvedList"/>
    <dgm:cxn modelId="{EE5819D3-D68A-404C-95CA-D1B4CA1E6C5F}" type="presParOf" srcId="{07924235-17D7-4894-8D89-DC9312AA2392}" destId="{164106FC-7F2E-42D3-8578-C53F411FE3AE}" srcOrd="11" destOrd="0" presId="urn:microsoft.com/office/officeart/2008/layout/VerticalCurvedList"/>
    <dgm:cxn modelId="{65895681-2B3C-408E-A121-3BB40F2C2541}" type="presParOf" srcId="{07924235-17D7-4894-8D89-DC9312AA2392}" destId="{5912FFBB-4F44-414B-A5C2-48CF893A5EA0}" srcOrd="12" destOrd="0" presId="urn:microsoft.com/office/officeart/2008/layout/VerticalCurvedList"/>
    <dgm:cxn modelId="{1B54BF98-7BB2-49FE-B692-2F638CB65A4E}" type="presParOf" srcId="{5912FFBB-4F44-414B-A5C2-48CF893A5EA0}" destId="{3CE455D2-30D3-479F-95C0-19766518A8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EDEE84-89A7-439F-956A-BC7D5FFC1B4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50945EB8-A2A8-46BF-A618-7AB049292330}">
      <dgm:prSet phldrT="[Текст]"/>
      <dgm:spPr/>
      <dgm:t>
        <a:bodyPr/>
        <a:lstStyle/>
        <a:p>
          <a:r>
            <a:rPr lang="uk-UA" dirty="0" smtClean="0"/>
            <a:t>Повідомити усно.</a:t>
          </a:r>
          <a:endParaRPr lang="uk-UA" dirty="0"/>
        </a:p>
      </dgm:t>
    </dgm:pt>
    <dgm:pt modelId="{82F62862-F35A-41D2-AA7D-BD7B36B5AA02}" type="parTrans" cxnId="{84E0791B-D0CF-49F0-AD70-0726F16BBBA3}">
      <dgm:prSet/>
      <dgm:spPr/>
      <dgm:t>
        <a:bodyPr/>
        <a:lstStyle/>
        <a:p>
          <a:endParaRPr lang="uk-UA"/>
        </a:p>
      </dgm:t>
    </dgm:pt>
    <dgm:pt modelId="{80FCB96B-7482-4A38-805B-01140D6EDAB7}" type="sibTrans" cxnId="{84E0791B-D0CF-49F0-AD70-0726F16BBBA3}">
      <dgm:prSet/>
      <dgm:spPr/>
      <dgm:t>
        <a:bodyPr/>
        <a:lstStyle/>
        <a:p>
          <a:endParaRPr lang="uk-UA"/>
        </a:p>
      </dgm:t>
    </dgm:pt>
    <dgm:pt modelId="{9F09352B-0125-4AE6-B272-5309067D4EDD}">
      <dgm:prSet phldrT="[Текст]"/>
      <dgm:spPr/>
      <dgm:t>
        <a:bodyPr/>
        <a:lstStyle/>
        <a:p>
          <a:r>
            <a:rPr lang="uk-UA" dirty="0" smtClean="0"/>
            <a:t>Подати письмово.</a:t>
          </a:r>
        </a:p>
      </dgm:t>
    </dgm:pt>
    <dgm:pt modelId="{98F61E6E-242A-4EDA-97BA-DAFA3F929F74}" type="parTrans" cxnId="{9B8DCC37-9EDD-4D38-9AA0-F96FD6C62AB7}">
      <dgm:prSet/>
      <dgm:spPr/>
      <dgm:t>
        <a:bodyPr/>
        <a:lstStyle/>
        <a:p>
          <a:endParaRPr lang="uk-UA"/>
        </a:p>
      </dgm:t>
    </dgm:pt>
    <dgm:pt modelId="{20C76A00-DBBD-41EB-B8A1-03A699EC7E03}" type="sibTrans" cxnId="{9B8DCC37-9EDD-4D38-9AA0-F96FD6C62AB7}">
      <dgm:prSet/>
      <dgm:spPr/>
      <dgm:t>
        <a:bodyPr/>
        <a:lstStyle/>
        <a:p>
          <a:endParaRPr lang="uk-UA"/>
        </a:p>
      </dgm:t>
    </dgm:pt>
    <dgm:pt modelId="{0787AE35-B314-45A6-87CD-AA51ADAE5F01}">
      <dgm:prSet phldrT="[Текст]"/>
      <dgm:spPr/>
      <dgm:t>
        <a:bodyPr/>
        <a:lstStyle/>
        <a:p>
          <a:r>
            <a:rPr lang="uk-UA" dirty="0" smtClean="0"/>
            <a:t>Зобразити у вигляді малюнків.</a:t>
          </a:r>
          <a:endParaRPr lang="uk-UA" dirty="0"/>
        </a:p>
      </dgm:t>
    </dgm:pt>
    <dgm:pt modelId="{2641A4B0-4ADD-4FDA-A148-0125F50CC3DA}" type="parTrans" cxnId="{51D703D3-D5A4-4816-A8DD-ED1B845E8919}">
      <dgm:prSet/>
      <dgm:spPr/>
      <dgm:t>
        <a:bodyPr/>
        <a:lstStyle/>
        <a:p>
          <a:endParaRPr lang="uk-UA"/>
        </a:p>
      </dgm:t>
    </dgm:pt>
    <dgm:pt modelId="{2176BB1F-58E0-4AF0-A779-15D6BF375185}" type="sibTrans" cxnId="{51D703D3-D5A4-4816-A8DD-ED1B845E8919}">
      <dgm:prSet/>
      <dgm:spPr/>
      <dgm:t>
        <a:bodyPr/>
        <a:lstStyle/>
        <a:p>
          <a:endParaRPr lang="uk-UA"/>
        </a:p>
      </dgm:t>
    </dgm:pt>
    <dgm:pt modelId="{42F46E92-F664-4CFF-9B45-87373E7FB2B6}">
      <dgm:prSet/>
      <dgm:spPr/>
      <dgm:t>
        <a:bodyPr/>
        <a:lstStyle/>
        <a:p>
          <a:r>
            <a:rPr lang="uk-UA" dirty="0" smtClean="0"/>
            <a:t>Продемонструвати послідовність дій.</a:t>
          </a:r>
          <a:endParaRPr lang="uk-UA" dirty="0"/>
        </a:p>
      </dgm:t>
    </dgm:pt>
    <dgm:pt modelId="{A0F0B70B-B109-4557-93E1-D3FDF1D400E8}" type="parTrans" cxnId="{0F4892C1-E876-450E-B944-009CC4980DDB}">
      <dgm:prSet/>
      <dgm:spPr/>
      <dgm:t>
        <a:bodyPr/>
        <a:lstStyle/>
        <a:p>
          <a:endParaRPr lang="uk-UA"/>
        </a:p>
      </dgm:t>
    </dgm:pt>
    <dgm:pt modelId="{156BF360-53F9-42C9-A408-B5BD9F400CE3}" type="sibTrans" cxnId="{0F4892C1-E876-450E-B944-009CC4980DDB}">
      <dgm:prSet/>
      <dgm:spPr/>
      <dgm:t>
        <a:bodyPr/>
        <a:lstStyle/>
        <a:p>
          <a:endParaRPr lang="uk-UA"/>
        </a:p>
      </dgm:t>
    </dgm:pt>
    <dgm:pt modelId="{9CBD01E7-41F4-4495-B535-7ABD01D4BFCC}" type="pres">
      <dgm:prSet presAssocID="{FCEDEE84-89A7-439F-956A-BC7D5FFC1B4D}" presName="Name0" presStyleCnt="0">
        <dgm:presLayoutVars>
          <dgm:chMax val="7"/>
          <dgm:chPref val="7"/>
          <dgm:dir/>
        </dgm:presLayoutVars>
      </dgm:prSet>
      <dgm:spPr/>
    </dgm:pt>
    <dgm:pt modelId="{646E7B37-7663-45F3-B9C2-85A61D9B6C00}" type="pres">
      <dgm:prSet presAssocID="{FCEDEE84-89A7-439F-956A-BC7D5FFC1B4D}" presName="Name1" presStyleCnt="0"/>
      <dgm:spPr/>
    </dgm:pt>
    <dgm:pt modelId="{5BAE6393-0DC5-4459-A9FE-15269D9CCF3A}" type="pres">
      <dgm:prSet presAssocID="{FCEDEE84-89A7-439F-956A-BC7D5FFC1B4D}" presName="cycle" presStyleCnt="0"/>
      <dgm:spPr/>
    </dgm:pt>
    <dgm:pt modelId="{EBADE9F4-D370-472E-AC41-FDB5B1ADA275}" type="pres">
      <dgm:prSet presAssocID="{FCEDEE84-89A7-439F-956A-BC7D5FFC1B4D}" presName="srcNode" presStyleLbl="node1" presStyleIdx="0" presStyleCnt="4"/>
      <dgm:spPr/>
    </dgm:pt>
    <dgm:pt modelId="{8E16D8F7-330A-4BA4-A73C-226B17233196}" type="pres">
      <dgm:prSet presAssocID="{FCEDEE84-89A7-439F-956A-BC7D5FFC1B4D}" presName="conn" presStyleLbl="parChTrans1D2" presStyleIdx="0" presStyleCnt="1"/>
      <dgm:spPr/>
    </dgm:pt>
    <dgm:pt modelId="{F48F70A0-69F3-4838-BA90-3846B050B813}" type="pres">
      <dgm:prSet presAssocID="{FCEDEE84-89A7-439F-956A-BC7D5FFC1B4D}" presName="extraNode" presStyleLbl="node1" presStyleIdx="0" presStyleCnt="4"/>
      <dgm:spPr/>
    </dgm:pt>
    <dgm:pt modelId="{D80C4259-3891-487E-97CE-5FC87E56E56F}" type="pres">
      <dgm:prSet presAssocID="{FCEDEE84-89A7-439F-956A-BC7D5FFC1B4D}" presName="dstNode" presStyleLbl="node1" presStyleIdx="0" presStyleCnt="4"/>
      <dgm:spPr/>
    </dgm:pt>
    <dgm:pt modelId="{71A98B8F-5078-450D-A4F2-EE6BACC57248}" type="pres">
      <dgm:prSet presAssocID="{50945EB8-A2A8-46BF-A618-7AB049292330}" presName="text_1" presStyleLbl="node1" presStyleIdx="0" presStyleCnt="4">
        <dgm:presLayoutVars>
          <dgm:bulletEnabled val="1"/>
        </dgm:presLayoutVars>
      </dgm:prSet>
      <dgm:spPr/>
    </dgm:pt>
    <dgm:pt modelId="{4AB27BDE-3EE5-40D3-8A6E-D7D3D729AC13}" type="pres">
      <dgm:prSet presAssocID="{50945EB8-A2A8-46BF-A618-7AB049292330}" presName="accent_1" presStyleCnt="0"/>
      <dgm:spPr/>
    </dgm:pt>
    <dgm:pt modelId="{F70A67FF-4356-4371-A48F-35EA29875323}" type="pres">
      <dgm:prSet presAssocID="{50945EB8-A2A8-46BF-A618-7AB049292330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87147A-A32C-4ECD-9114-20837B177C31}" type="pres">
      <dgm:prSet presAssocID="{9F09352B-0125-4AE6-B272-5309067D4ED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850BA9-7A6B-4DBA-9FFD-987F786431DF}" type="pres">
      <dgm:prSet presAssocID="{9F09352B-0125-4AE6-B272-5309067D4EDD}" presName="accent_2" presStyleCnt="0"/>
      <dgm:spPr/>
    </dgm:pt>
    <dgm:pt modelId="{9257155D-9291-4320-9BB1-906D2D215358}" type="pres">
      <dgm:prSet presAssocID="{9F09352B-0125-4AE6-B272-5309067D4EDD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26AEE0-62E7-41EE-A300-4CD18E7B9060}" type="pres">
      <dgm:prSet presAssocID="{0787AE35-B314-45A6-87CD-AA51ADAE5F01}" presName="text_3" presStyleLbl="node1" presStyleIdx="2" presStyleCnt="4">
        <dgm:presLayoutVars>
          <dgm:bulletEnabled val="1"/>
        </dgm:presLayoutVars>
      </dgm:prSet>
      <dgm:spPr/>
    </dgm:pt>
    <dgm:pt modelId="{BB888DAC-3DB5-43D8-BD8F-C1C4CB5DBB15}" type="pres">
      <dgm:prSet presAssocID="{0787AE35-B314-45A6-87CD-AA51ADAE5F01}" presName="accent_3" presStyleCnt="0"/>
      <dgm:spPr/>
    </dgm:pt>
    <dgm:pt modelId="{6F0D35AF-0646-488C-A122-58E546DE3D03}" type="pres">
      <dgm:prSet presAssocID="{0787AE35-B314-45A6-87CD-AA51ADAE5F01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A8F1BC3-2E5F-4F3C-87FC-7C1E32FA8F36}" type="pres">
      <dgm:prSet presAssocID="{42F46E92-F664-4CFF-9B45-87373E7FB2B6}" presName="text_4" presStyleLbl="node1" presStyleIdx="3" presStyleCnt="4">
        <dgm:presLayoutVars>
          <dgm:bulletEnabled val="1"/>
        </dgm:presLayoutVars>
      </dgm:prSet>
      <dgm:spPr/>
    </dgm:pt>
    <dgm:pt modelId="{BB3CDE09-F9E3-4D00-8FF5-B3B4BAE42BE5}" type="pres">
      <dgm:prSet presAssocID="{42F46E92-F664-4CFF-9B45-87373E7FB2B6}" presName="accent_4" presStyleCnt="0"/>
      <dgm:spPr/>
    </dgm:pt>
    <dgm:pt modelId="{AEE6FD50-9CDA-4A13-A12B-AEBC2609323A}" type="pres">
      <dgm:prSet presAssocID="{42F46E92-F664-4CFF-9B45-87373E7FB2B6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B8DCC37-9EDD-4D38-9AA0-F96FD6C62AB7}" srcId="{FCEDEE84-89A7-439F-956A-BC7D5FFC1B4D}" destId="{9F09352B-0125-4AE6-B272-5309067D4EDD}" srcOrd="1" destOrd="0" parTransId="{98F61E6E-242A-4EDA-97BA-DAFA3F929F74}" sibTransId="{20C76A00-DBBD-41EB-B8A1-03A699EC7E03}"/>
    <dgm:cxn modelId="{2F68DB91-B7C7-4B00-A492-0071C828BA79}" type="presOf" srcId="{FCEDEE84-89A7-439F-956A-BC7D5FFC1B4D}" destId="{9CBD01E7-41F4-4495-B535-7ABD01D4BFCC}" srcOrd="0" destOrd="0" presId="urn:microsoft.com/office/officeart/2008/layout/VerticalCurvedList"/>
    <dgm:cxn modelId="{A32C7902-DCFF-4C79-90DB-3FF6335C76B6}" type="presOf" srcId="{9F09352B-0125-4AE6-B272-5309067D4EDD}" destId="{4B87147A-A32C-4ECD-9114-20837B177C31}" srcOrd="0" destOrd="0" presId="urn:microsoft.com/office/officeart/2008/layout/VerticalCurvedList"/>
    <dgm:cxn modelId="{84E0791B-D0CF-49F0-AD70-0726F16BBBA3}" srcId="{FCEDEE84-89A7-439F-956A-BC7D5FFC1B4D}" destId="{50945EB8-A2A8-46BF-A618-7AB049292330}" srcOrd="0" destOrd="0" parTransId="{82F62862-F35A-41D2-AA7D-BD7B36B5AA02}" sibTransId="{80FCB96B-7482-4A38-805B-01140D6EDAB7}"/>
    <dgm:cxn modelId="{4366CE58-070B-4FA6-88B7-D8B6AB45C605}" type="presOf" srcId="{80FCB96B-7482-4A38-805B-01140D6EDAB7}" destId="{8E16D8F7-330A-4BA4-A73C-226B17233196}" srcOrd="0" destOrd="0" presId="urn:microsoft.com/office/officeart/2008/layout/VerticalCurvedList"/>
    <dgm:cxn modelId="{0F4892C1-E876-450E-B944-009CC4980DDB}" srcId="{FCEDEE84-89A7-439F-956A-BC7D5FFC1B4D}" destId="{42F46E92-F664-4CFF-9B45-87373E7FB2B6}" srcOrd="3" destOrd="0" parTransId="{A0F0B70B-B109-4557-93E1-D3FDF1D400E8}" sibTransId="{156BF360-53F9-42C9-A408-B5BD9F400CE3}"/>
    <dgm:cxn modelId="{51D703D3-D5A4-4816-A8DD-ED1B845E8919}" srcId="{FCEDEE84-89A7-439F-956A-BC7D5FFC1B4D}" destId="{0787AE35-B314-45A6-87CD-AA51ADAE5F01}" srcOrd="2" destOrd="0" parTransId="{2641A4B0-4ADD-4FDA-A148-0125F50CC3DA}" sibTransId="{2176BB1F-58E0-4AF0-A779-15D6BF375185}"/>
    <dgm:cxn modelId="{C96B53D8-561A-4A9F-A3A7-4FF9AC602AE0}" type="presOf" srcId="{42F46E92-F664-4CFF-9B45-87373E7FB2B6}" destId="{2A8F1BC3-2E5F-4F3C-87FC-7C1E32FA8F36}" srcOrd="0" destOrd="0" presId="urn:microsoft.com/office/officeart/2008/layout/VerticalCurvedList"/>
    <dgm:cxn modelId="{67BBD395-7B11-44D9-9BD1-EFDF53ADCC0F}" type="presOf" srcId="{50945EB8-A2A8-46BF-A618-7AB049292330}" destId="{71A98B8F-5078-450D-A4F2-EE6BACC57248}" srcOrd="0" destOrd="0" presId="urn:microsoft.com/office/officeart/2008/layout/VerticalCurvedList"/>
    <dgm:cxn modelId="{53EAED9C-5B47-45A0-86D3-55AFF7005B28}" type="presOf" srcId="{0787AE35-B314-45A6-87CD-AA51ADAE5F01}" destId="{4826AEE0-62E7-41EE-A300-4CD18E7B9060}" srcOrd="0" destOrd="0" presId="urn:microsoft.com/office/officeart/2008/layout/VerticalCurvedList"/>
    <dgm:cxn modelId="{26522F7E-CA15-4663-BFC4-2929FCF56F93}" type="presParOf" srcId="{9CBD01E7-41F4-4495-B535-7ABD01D4BFCC}" destId="{646E7B37-7663-45F3-B9C2-85A61D9B6C00}" srcOrd="0" destOrd="0" presId="urn:microsoft.com/office/officeart/2008/layout/VerticalCurvedList"/>
    <dgm:cxn modelId="{A467E7A9-E79C-48DA-B5E6-C099CDBA55D2}" type="presParOf" srcId="{646E7B37-7663-45F3-B9C2-85A61D9B6C00}" destId="{5BAE6393-0DC5-4459-A9FE-15269D9CCF3A}" srcOrd="0" destOrd="0" presId="urn:microsoft.com/office/officeart/2008/layout/VerticalCurvedList"/>
    <dgm:cxn modelId="{954F4808-EA08-460A-B5F6-9F79344514B4}" type="presParOf" srcId="{5BAE6393-0DC5-4459-A9FE-15269D9CCF3A}" destId="{EBADE9F4-D370-472E-AC41-FDB5B1ADA275}" srcOrd="0" destOrd="0" presId="urn:microsoft.com/office/officeart/2008/layout/VerticalCurvedList"/>
    <dgm:cxn modelId="{075CAAF1-F74B-425B-A7FB-EAE4C07DB06C}" type="presParOf" srcId="{5BAE6393-0DC5-4459-A9FE-15269D9CCF3A}" destId="{8E16D8F7-330A-4BA4-A73C-226B17233196}" srcOrd="1" destOrd="0" presId="urn:microsoft.com/office/officeart/2008/layout/VerticalCurvedList"/>
    <dgm:cxn modelId="{E7E515DE-E6C1-43F8-9533-B6FEF13CC2B5}" type="presParOf" srcId="{5BAE6393-0DC5-4459-A9FE-15269D9CCF3A}" destId="{F48F70A0-69F3-4838-BA90-3846B050B813}" srcOrd="2" destOrd="0" presId="urn:microsoft.com/office/officeart/2008/layout/VerticalCurvedList"/>
    <dgm:cxn modelId="{BC65318C-EB7D-4D94-B285-AB32AE67CF84}" type="presParOf" srcId="{5BAE6393-0DC5-4459-A9FE-15269D9CCF3A}" destId="{D80C4259-3891-487E-97CE-5FC87E56E56F}" srcOrd="3" destOrd="0" presId="urn:microsoft.com/office/officeart/2008/layout/VerticalCurvedList"/>
    <dgm:cxn modelId="{B05B7ECC-6664-4150-B1AE-B2C54C7F2E58}" type="presParOf" srcId="{646E7B37-7663-45F3-B9C2-85A61D9B6C00}" destId="{71A98B8F-5078-450D-A4F2-EE6BACC57248}" srcOrd="1" destOrd="0" presId="urn:microsoft.com/office/officeart/2008/layout/VerticalCurvedList"/>
    <dgm:cxn modelId="{033A5376-07D1-4003-9B6F-03FD863FFECB}" type="presParOf" srcId="{646E7B37-7663-45F3-B9C2-85A61D9B6C00}" destId="{4AB27BDE-3EE5-40D3-8A6E-D7D3D729AC13}" srcOrd="2" destOrd="0" presId="urn:microsoft.com/office/officeart/2008/layout/VerticalCurvedList"/>
    <dgm:cxn modelId="{EA885D09-80F0-4291-8B67-B2DD5FE88121}" type="presParOf" srcId="{4AB27BDE-3EE5-40D3-8A6E-D7D3D729AC13}" destId="{F70A67FF-4356-4371-A48F-35EA29875323}" srcOrd="0" destOrd="0" presId="urn:microsoft.com/office/officeart/2008/layout/VerticalCurvedList"/>
    <dgm:cxn modelId="{817A826A-BF89-4309-BC92-FEB14FA32EC3}" type="presParOf" srcId="{646E7B37-7663-45F3-B9C2-85A61D9B6C00}" destId="{4B87147A-A32C-4ECD-9114-20837B177C31}" srcOrd="3" destOrd="0" presId="urn:microsoft.com/office/officeart/2008/layout/VerticalCurvedList"/>
    <dgm:cxn modelId="{A624C06D-A99C-4129-8DF5-199991C78401}" type="presParOf" srcId="{646E7B37-7663-45F3-B9C2-85A61D9B6C00}" destId="{E2850BA9-7A6B-4DBA-9FFD-987F786431DF}" srcOrd="4" destOrd="0" presId="urn:microsoft.com/office/officeart/2008/layout/VerticalCurvedList"/>
    <dgm:cxn modelId="{8E5F1D83-B7C8-42C4-A5FA-F93D2D9DBFFA}" type="presParOf" srcId="{E2850BA9-7A6B-4DBA-9FFD-987F786431DF}" destId="{9257155D-9291-4320-9BB1-906D2D215358}" srcOrd="0" destOrd="0" presId="urn:microsoft.com/office/officeart/2008/layout/VerticalCurvedList"/>
    <dgm:cxn modelId="{A394C2D9-01E4-4E7A-A59F-42464460B9C2}" type="presParOf" srcId="{646E7B37-7663-45F3-B9C2-85A61D9B6C00}" destId="{4826AEE0-62E7-41EE-A300-4CD18E7B9060}" srcOrd="5" destOrd="0" presId="urn:microsoft.com/office/officeart/2008/layout/VerticalCurvedList"/>
    <dgm:cxn modelId="{DB0F71DE-A35F-41B0-B3EE-4F23DC732E19}" type="presParOf" srcId="{646E7B37-7663-45F3-B9C2-85A61D9B6C00}" destId="{BB888DAC-3DB5-43D8-BD8F-C1C4CB5DBB15}" srcOrd="6" destOrd="0" presId="urn:microsoft.com/office/officeart/2008/layout/VerticalCurvedList"/>
    <dgm:cxn modelId="{BF0F098E-2652-4552-8BC9-C172C3970BB1}" type="presParOf" srcId="{BB888DAC-3DB5-43D8-BD8F-C1C4CB5DBB15}" destId="{6F0D35AF-0646-488C-A122-58E546DE3D03}" srcOrd="0" destOrd="0" presId="urn:microsoft.com/office/officeart/2008/layout/VerticalCurvedList"/>
    <dgm:cxn modelId="{515C18B9-A473-4B60-A03E-0E3DC2F4F9A2}" type="presParOf" srcId="{646E7B37-7663-45F3-B9C2-85A61D9B6C00}" destId="{2A8F1BC3-2E5F-4F3C-87FC-7C1E32FA8F36}" srcOrd="7" destOrd="0" presId="urn:microsoft.com/office/officeart/2008/layout/VerticalCurvedList"/>
    <dgm:cxn modelId="{9B26FCE4-21B6-4FF7-9841-B17B56838544}" type="presParOf" srcId="{646E7B37-7663-45F3-B9C2-85A61D9B6C00}" destId="{BB3CDE09-F9E3-4D00-8FF5-B3B4BAE42BE5}" srcOrd="8" destOrd="0" presId="urn:microsoft.com/office/officeart/2008/layout/VerticalCurvedList"/>
    <dgm:cxn modelId="{0F4D0FF2-062A-4E37-B282-7E84EA7A361E}" type="presParOf" srcId="{BB3CDE09-F9E3-4D00-8FF5-B3B4BAE42BE5}" destId="{AEE6FD50-9CDA-4A13-A12B-AEBC260932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8D6FD-64A6-4C1E-B7A3-460FFEBCDE6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C895EB-159E-46A5-8446-1B3063EF1139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Креслення деталей.</a:t>
          </a:r>
          <a:endParaRPr lang="uk-UA" sz="2900" kern="1200" dirty="0"/>
        </a:p>
      </dsp:txBody>
      <dsp:txXfrm>
        <a:off x="434398" y="285347"/>
        <a:ext cx="7617019" cy="570477"/>
      </dsp:txXfrm>
    </dsp:sp>
    <dsp:sp modelId="{479B629E-640E-45C7-8B34-65178E09FA96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9BB60-EDD8-4005-AB83-5A8AE50624AB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Вирізання деталей з дерева.</a:t>
          </a:r>
          <a:endParaRPr lang="uk-UA" sz="2900" kern="1200" dirty="0"/>
        </a:p>
      </dsp:txBody>
      <dsp:txXfrm>
        <a:off x="903654" y="1140954"/>
        <a:ext cx="7147763" cy="570477"/>
      </dsp:txXfrm>
    </dsp:sp>
    <dsp:sp modelId="{95EA555D-9F52-4418-9B56-18939B04A1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72CD7-A7E1-497F-AED0-F128147C5CED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Створення каркаса.</a:t>
          </a:r>
          <a:endParaRPr lang="uk-UA" sz="2900" kern="1200" dirty="0"/>
        </a:p>
      </dsp:txBody>
      <dsp:txXfrm>
        <a:off x="1118233" y="1996562"/>
        <a:ext cx="6933183" cy="570477"/>
      </dsp:txXfrm>
    </dsp:sp>
    <dsp:sp modelId="{9A1C2E4B-F9A4-438F-93F2-B157168C246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DF4DC-AB5B-42B5-93F2-8DC45D5CEF0F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Виготовлення даху.</a:t>
          </a:r>
          <a:endParaRPr lang="uk-UA" sz="2900" kern="1200" dirty="0"/>
        </a:p>
      </dsp:txBody>
      <dsp:txXfrm>
        <a:off x="1118233" y="2851627"/>
        <a:ext cx="6933183" cy="570477"/>
      </dsp:txXfrm>
    </dsp:sp>
    <dsp:sp modelId="{32399C53-2A3F-41A1-8E5C-C370926EE5D4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40532-818D-43BD-AEE3-049F0C151B9B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З’єднання деталей годівнички.</a:t>
          </a:r>
          <a:endParaRPr lang="uk-UA" sz="2900" kern="1200" dirty="0"/>
        </a:p>
      </dsp:txBody>
      <dsp:txXfrm>
        <a:off x="903654" y="3707235"/>
        <a:ext cx="7147763" cy="570477"/>
      </dsp:txXfrm>
    </dsp:sp>
    <dsp:sp modelId="{60036355-123E-4116-A200-571F463A4E6E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106FC-7F2E-42D3-8578-C53F411FE3AE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Закріплення підвіски.</a:t>
          </a:r>
          <a:endParaRPr lang="uk-UA" sz="2900" kern="1200" dirty="0"/>
        </a:p>
      </dsp:txBody>
      <dsp:txXfrm>
        <a:off x="434398" y="4562842"/>
        <a:ext cx="7617019" cy="570477"/>
      </dsp:txXfrm>
    </dsp:sp>
    <dsp:sp modelId="{3CE455D2-30D3-479F-95C0-19766518A83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6D8F7-330A-4BA4-A73C-226B1723319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98B8F-5078-450D-A4F2-EE6BACC57248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Повідомити усно.</a:t>
          </a:r>
          <a:endParaRPr lang="uk-UA" sz="3300" kern="1200" dirty="0"/>
        </a:p>
      </dsp:txBody>
      <dsp:txXfrm>
        <a:off x="610504" y="416587"/>
        <a:ext cx="7440913" cy="833607"/>
      </dsp:txXfrm>
    </dsp:sp>
    <dsp:sp modelId="{F70A67FF-4356-4371-A48F-35EA29875323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7147A-A32C-4ECD-9114-20837B177C31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Подати письмово.</a:t>
          </a:r>
        </a:p>
      </dsp:txBody>
      <dsp:txXfrm>
        <a:off x="1088431" y="1667215"/>
        <a:ext cx="6962986" cy="833607"/>
      </dsp:txXfrm>
    </dsp:sp>
    <dsp:sp modelId="{9257155D-9291-4320-9BB1-906D2D215358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6AEE0-62E7-41EE-A300-4CD18E7B9060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Зобразити у вигляді малюнків.</a:t>
          </a:r>
          <a:endParaRPr lang="uk-UA" sz="3300" kern="1200" dirty="0"/>
        </a:p>
      </dsp:txBody>
      <dsp:txXfrm>
        <a:off x="1088431" y="2917843"/>
        <a:ext cx="6962986" cy="833607"/>
      </dsp:txXfrm>
    </dsp:sp>
    <dsp:sp modelId="{6F0D35AF-0646-488C-A122-58E546DE3D0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F1BC3-2E5F-4F3C-87FC-7C1E32FA8F36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Продемонструвати послідовність дій.</a:t>
          </a:r>
          <a:endParaRPr lang="uk-UA" sz="3300" kern="1200" dirty="0"/>
        </a:p>
      </dsp:txBody>
      <dsp:txXfrm>
        <a:off x="610504" y="4168472"/>
        <a:ext cx="7440913" cy="833607"/>
      </dsp:txXfrm>
    </dsp:sp>
    <dsp:sp modelId="{AEE6FD50-9CDA-4A13-A12B-AEBC2609323A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0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3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8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2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0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7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8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4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904C-8B4B-4981-8FCC-786DFB9A703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6C75-9492-4803-A1FF-769037AA0E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1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3iYHCbxi5w?si=56uyPpA4T5VPesO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udio.code.org/hoc/1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111307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2549226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76"/>
            <a:ext cx="12192000" cy="6869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1065" y="388263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Урок з інформатики</a:t>
            </a:r>
          </a:p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3 клас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4874" y="2050947"/>
            <a:ext cx="416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</a:rPr>
              <a:t>Тема «Алгоритми»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7371" y="3275034"/>
            <a:ext cx="5023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Тютюнник Юлія Михайлівна,</a:t>
            </a:r>
          </a:p>
          <a:p>
            <a:pPr algn="ctr"/>
            <a:r>
              <a:rPr lang="uk-UA" sz="2400" b="1" dirty="0">
                <a:solidFill>
                  <a:srgbClr val="C00000"/>
                </a:solidFill>
              </a:rPr>
              <a:t>в</a:t>
            </a:r>
            <a:r>
              <a:rPr lang="uk-UA" sz="2400" b="1" dirty="0" smtClean="0">
                <a:solidFill>
                  <a:srgbClr val="C00000"/>
                </a:solidFill>
              </a:rPr>
              <a:t>читель інформатики </a:t>
            </a:r>
          </a:p>
          <a:p>
            <a:pPr algn="ctr"/>
            <a:r>
              <a:rPr lang="uk-UA" sz="2400" b="1" dirty="0" err="1" smtClean="0">
                <a:solidFill>
                  <a:srgbClr val="C00000"/>
                </a:solidFill>
              </a:rPr>
              <a:t>Вельбівської</a:t>
            </a:r>
            <a:r>
              <a:rPr lang="uk-UA" sz="2400" b="1" dirty="0" smtClean="0">
                <a:solidFill>
                  <a:srgbClr val="C00000"/>
                </a:solidFill>
              </a:rPr>
              <a:t> гімназії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Великобудищанської сільської ради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Полтавської області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3055" y="5560291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2024 рік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062" y="1988331"/>
            <a:ext cx="4838939" cy="3351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5106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363" y="341746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</a:rPr>
              <a:t>IV. </a:t>
            </a:r>
            <a:r>
              <a:rPr lang="uk-UA" sz="3600" b="1" i="1" dirty="0" smtClean="0">
                <a:solidFill>
                  <a:srgbClr val="C00000"/>
                </a:solidFill>
              </a:rPr>
              <a:t>ФІЗКУЛЬТХВИЛИНКА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6" name="Прямокутник із двома вирізаними протилежними кутами 5"/>
          <p:cNvSpPr/>
          <p:nvPr/>
        </p:nvSpPr>
        <p:spPr>
          <a:xfrm>
            <a:off x="942108" y="1255931"/>
            <a:ext cx="7102764" cy="98850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/>
              </a:rPr>
              <a:t>https://youtu.be/w3iYHCbxi5w?si=56uyPpA4T5VPesOA</a:t>
            </a:r>
            <a:endParaRPr lang="uk-UA" dirty="0" smtClean="0"/>
          </a:p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466" t="19760" r="35161" b="21476"/>
          <a:stretch/>
        </p:blipFill>
        <p:spPr>
          <a:xfrm>
            <a:off x="5403273" y="2678546"/>
            <a:ext cx="6419606" cy="36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476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168450" y="214807"/>
            <a:ext cx="6383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V. </a:t>
            </a:r>
            <a:r>
              <a:rPr lang="uk-UA" sz="3200" b="1" i="1" dirty="0">
                <a:solidFill>
                  <a:srgbClr val="C00000"/>
                </a:solidFill>
              </a:rPr>
              <a:t>Сприйняття нового матеріалу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410691" y="871509"/>
            <a:ext cx="97074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1. Гра «</a:t>
            </a:r>
            <a:r>
              <a:rPr lang="uk-UA" b="1" i="1" dirty="0" err="1" smtClean="0">
                <a:solidFill>
                  <a:srgbClr val="002060"/>
                </a:solidFill>
              </a:rPr>
              <a:t>Кухарі</a:t>
            </a:r>
            <a:r>
              <a:rPr lang="uk-UA" b="1" i="1" dirty="0" smtClean="0">
                <a:solidFill>
                  <a:srgbClr val="002060"/>
                </a:solidFill>
              </a:rPr>
              <a:t>» </a:t>
            </a:r>
            <a:r>
              <a:rPr lang="uk-UA" dirty="0" smtClean="0">
                <a:solidFill>
                  <a:srgbClr val="002060"/>
                </a:solidFill>
              </a:rPr>
              <a:t>(для гри потрібно каструля і всі необхідні овочі по 1 </a:t>
            </a:r>
            <a:r>
              <a:rPr lang="uk-UA" dirty="0" err="1" smtClean="0">
                <a:solidFill>
                  <a:srgbClr val="002060"/>
                </a:solidFill>
              </a:rPr>
              <a:t>шт</a:t>
            </a:r>
            <a:r>
              <a:rPr lang="uk-UA" dirty="0" smtClean="0">
                <a:solidFill>
                  <a:srgbClr val="002060"/>
                </a:solidFill>
              </a:rPr>
              <a:t>, можна іграшкові)</a:t>
            </a:r>
          </a:p>
          <a:p>
            <a:endParaRPr lang="uk-UA" dirty="0" smtClean="0">
              <a:solidFill>
                <a:srgbClr val="002060"/>
              </a:solidFill>
            </a:endParaRPr>
          </a:p>
          <a:p>
            <a:r>
              <a:rPr lang="uk-UA" dirty="0" smtClean="0">
                <a:solidFill>
                  <a:srgbClr val="002060"/>
                </a:solidFill>
              </a:rPr>
              <a:t>-А зараз ми з вами попрацюємо командами. Уявіть, що ви  </a:t>
            </a:r>
            <a:r>
              <a:rPr lang="uk-UA" dirty="0" err="1" smtClean="0">
                <a:solidFill>
                  <a:srgbClr val="002060"/>
                </a:solidFill>
              </a:rPr>
              <a:t>кухарі</a:t>
            </a:r>
            <a:r>
              <a:rPr lang="uk-UA" dirty="0" smtClean="0">
                <a:solidFill>
                  <a:srgbClr val="002060"/>
                </a:solidFill>
              </a:rPr>
              <a:t> і вам потрібно приготувати обід. Одній команді потрібно зварити борщ, а іншій команді –суп. Ваша задача: скласти алгоритм (план) приготування борщу (супу).</a:t>
            </a:r>
          </a:p>
          <a:p>
            <a:endParaRPr lang="uk-UA" dirty="0" smtClean="0">
              <a:solidFill>
                <a:srgbClr val="002060"/>
              </a:solidFill>
            </a:endParaRPr>
          </a:p>
          <a:p>
            <a:r>
              <a:rPr lang="uk-UA" dirty="0" smtClean="0">
                <a:solidFill>
                  <a:srgbClr val="002060"/>
                </a:solidFill>
              </a:rPr>
              <a:t>(учні в групах обговорюють алгоритм приготування страви, потім по черзі називають дії, які потрібно виконати і імітують приготування страви складаючи овочі в каструлю)</a:t>
            </a:r>
            <a:endParaRPr lang="uk-UA" dirty="0" smtClean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563" y="3414848"/>
            <a:ext cx="3031692" cy="26941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1797">
            <a:off x="2312667" y="3670860"/>
            <a:ext cx="2876755" cy="2076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16446" b="18181"/>
          <a:stretch/>
        </p:blipFill>
        <p:spPr>
          <a:xfrm rot="346265">
            <a:off x="8881257" y="3689669"/>
            <a:ext cx="2405580" cy="222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476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655453" y="1126414"/>
            <a:ext cx="8589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-Зверніть увагу на те, що для того, щоб наш алгоритм був правильним, треба дотримуватися певних правил:</a:t>
            </a:r>
          </a:p>
          <a:p>
            <a:endParaRPr lang="uk-UA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п</a:t>
            </a:r>
            <a:r>
              <a:rPr lang="uk-UA" dirty="0" smtClean="0">
                <a:solidFill>
                  <a:srgbClr val="002060"/>
                </a:solidFill>
              </a:rPr>
              <a:t>равильний порядок дій;</a:t>
            </a:r>
          </a:p>
          <a:p>
            <a:endParaRPr lang="uk-UA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а</a:t>
            </a:r>
            <a:r>
              <a:rPr lang="uk-UA" dirty="0" smtClean="0">
                <a:solidFill>
                  <a:srgbClr val="002060"/>
                </a:solidFill>
              </a:rPr>
              <a:t>лгоритм не повинен містити команди, яких не може виконати виконавець;</a:t>
            </a:r>
          </a:p>
          <a:p>
            <a:endParaRPr lang="uk-UA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к</a:t>
            </a:r>
            <a:r>
              <a:rPr lang="uk-UA" dirty="0" smtClean="0">
                <a:solidFill>
                  <a:srgbClr val="002060"/>
                </a:solidFill>
              </a:rPr>
              <a:t>ожен алгоритм завершується здобуттям результату.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455" y="429149"/>
            <a:ext cx="922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АЛГОРИТМ </a:t>
            </a:r>
            <a:r>
              <a:rPr lang="uk-UA" dirty="0" smtClean="0">
                <a:solidFill>
                  <a:srgbClr val="C00000"/>
                </a:solidFill>
              </a:rPr>
              <a:t>- це послідовність команд для виконавця, спрямованих на розв’язання певного завдання.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4430">
            <a:off x="2881745" y="3748177"/>
            <a:ext cx="3398982" cy="254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9454" t="28769" r="47720" b="44856"/>
          <a:stretch/>
        </p:blipFill>
        <p:spPr>
          <a:xfrm rot="403765">
            <a:off x="8122195" y="3823006"/>
            <a:ext cx="2298059" cy="265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4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47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009329" y="645695"/>
            <a:ext cx="2636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1. </a:t>
            </a:r>
            <a:r>
              <a:rPr lang="uk-UA" sz="2800" b="1" i="1" dirty="0" smtClean="0">
                <a:solidFill>
                  <a:srgbClr val="002060"/>
                </a:solidFill>
              </a:rPr>
              <a:t>Досліджуємо </a:t>
            </a:r>
            <a:endParaRPr lang="uk-UA" sz="28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4488" y="100287"/>
            <a:ext cx="782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</a:rPr>
              <a:t>V</a:t>
            </a:r>
            <a:r>
              <a:rPr lang="uk-UA" sz="3600" b="1" i="1" dirty="0" smtClean="0">
                <a:solidFill>
                  <a:srgbClr val="C00000"/>
                </a:solidFill>
              </a:rPr>
              <a:t>І</a:t>
            </a:r>
            <a:r>
              <a:rPr lang="en-US" sz="3600" b="1" i="1" dirty="0" smtClean="0">
                <a:solidFill>
                  <a:srgbClr val="C00000"/>
                </a:solidFill>
              </a:rPr>
              <a:t>. </a:t>
            </a:r>
            <a:r>
              <a:rPr lang="uk-UA" sz="3600" b="1" i="1" dirty="0">
                <a:solidFill>
                  <a:srgbClr val="C00000"/>
                </a:solidFill>
              </a:rPr>
              <a:t>Закріплення вивченого матеріалу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830138" y="1273080"/>
            <a:ext cx="2309091" cy="9698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Відкрий сайт навчальної платформи </a:t>
            </a:r>
            <a:r>
              <a:rPr lang="uk-UA" dirty="0" err="1" smtClean="0">
                <a:solidFill>
                  <a:srgbClr val="002060"/>
                </a:solidFill>
              </a:rPr>
              <a:t>Сode</a:t>
            </a:r>
            <a:r>
              <a:rPr lang="uk-UA" dirty="0" smtClean="0">
                <a:solidFill>
                  <a:srgbClr val="002060"/>
                </a:solidFill>
              </a:rPr>
              <a:t>.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4991686" y="1229908"/>
            <a:ext cx="2715491" cy="12007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Оберіть мову: українська та перейдіть на вкладку «Учні…» із зображенням бджілки.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9250155" y="1233889"/>
            <a:ext cx="2189018" cy="8774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Знайдіть посилання на сторінки курсів.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9864192" y="5011269"/>
            <a:ext cx="2189018" cy="10621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Оберіть «Курс 2», а потім назву уроку «3. Лабіринт: послідовність».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4765394" y="5016457"/>
            <a:ext cx="3168073" cy="11488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На робочій області знайдіть помаранчевий блок із написом «коли гра починається».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315479" y="4971048"/>
            <a:ext cx="2918691" cy="11488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За допомогою мишки перетягніть і прикріпіть потрібні блоки з назвами команд синього кольору.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Вигнута вправо стрілка 22"/>
          <p:cNvSpPr/>
          <p:nvPr/>
        </p:nvSpPr>
        <p:spPr>
          <a:xfrm>
            <a:off x="11240410" y="1977416"/>
            <a:ext cx="711445" cy="2993632"/>
          </a:xfrm>
          <a:prstGeom prst="curvedLeftArrow">
            <a:avLst>
              <a:gd name="adj1" fmla="val 25000"/>
              <a:gd name="adj2" fmla="val 50000"/>
              <a:gd name="adj3" fmla="val 2840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Вигнута догори стрілка 23"/>
          <p:cNvSpPr/>
          <p:nvPr/>
        </p:nvSpPr>
        <p:spPr>
          <a:xfrm>
            <a:off x="3235140" y="1470166"/>
            <a:ext cx="1687844" cy="609600"/>
          </a:xfrm>
          <a:prstGeom prst="curved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Вигнута догори стрілка 24"/>
          <p:cNvSpPr/>
          <p:nvPr/>
        </p:nvSpPr>
        <p:spPr>
          <a:xfrm>
            <a:off x="7827566" y="1367816"/>
            <a:ext cx="1422589" cy="609600"/>
          </a:xfrm>
          <a:prstGeom prst="curved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Вигнута вправо стрілка 25"/>
          <p:cNvSpPr/>
          <p:nvPr/>
        </p:nvSpPr>
        <p:spPr>
          <a:xfrm rot="5400000">
            <a:off x="8578131" y="5216349"/>
            <a:ext cx="593381" cy="1673134"/>
          </a:xfrm>
          <a:prstGeom prst="curved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Вигнута вправо стрілка 26"/>
          <p:cNvSpPr/>
          <p:nvPr/>
        </p:nvSpPr>
        <p:spPr>
          <a:xfrm rot="5400000">
            <a:off x="3776368" y="5089245"/>
            <a:ext cx="585241" cy="1935480"/>
          </a:xfrm>
          <a:prstGeom prst="curved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l="20996" t="72277" r="48186" b="17473"/>
          <a:stretch/>
        </p:blipFill>
        <p:spPr>
          <a:xfrm>
            <a:off x="830138" y="2534801"/>
            <a:ext cx="5519292" cy="13774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21677" t="49224" r="48331" b="33865"/>
          <a:stretch/>
        </p:blipFill>
        <p:spPr>
          <a:xfrm>
            <a:off x="6666032" y="3658751"/>
            <a:ext cx="3936472" cy="12485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/>
          <a:srcRect b="52609"/>
          <a:stretch/>
        </p:blipFill>
        <p:spPr>
          <a:xfrm>
            <a:off x="8229932" y="2255433"/>
            <a:ext cx="2962913" cy="1216355"/>
          </a:xfrm>
          <a:prstGeom prst="rect">
            <a:avLst/>
          </a:prstGeom>
        </p:spPr>
      </p:pic>
      <p:sp>
        <p:nvSpPr>
          <p:cNvPr id="32" name="Прямокутник з одним вирізаним і одним округленим кутом 31"/>
          <p:cNvSpPr/>
          <p:nvPr/>
        </p:nvSpPr>
        <p:spPr>
          <a:xfrm>
            <a:off x="2179782" y="4060394"/>
            <a:ext cx="3243718" cy="699184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6"/>
              </a:rPr>
              <a:t>https://studio.code.org/hoc/1</a:t>
            </a:r>
            <a:endParaRPr lang="uk-UA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4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1730" t="14494" r="48062" b="66463"/>
          <a:stretch/>
        </p:blipFill>
        <p:spPr>
          <a:xfrm rot="394260">
            <a:off x="3593469" y="810115"/>
            <a:ext cx="8023056" cy="4035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594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76"/>
            <a:ext cx="12192000" cy="6869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5932" y="895583"/>
            <a:ext cx="237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Ромашка </a:t>
            </a:r>
            <a:r>
              <a:rPr lang="uk-UA" sz="2400" b="1" i="1" dirty="0" err="1" smtClean="0">
                <a:solidFill>
                  <a:srgbClr val="002060"/>
                </a:solidFill>
              </a:rPr>
              <a:t>Блума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32" y="1573372"/>
            <a:ext cx="10772412" cy="4882534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073708" y="67036"/>
            <a:ext cx="62180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rgbClr val="C00000"/>
                </a:solidFill>
              </a:rPr>
              <a:t>V</a:t>
            </a:r>
            <a:r>
              <a:rPr lang="uk-UA" sz="4400" b="1" i="1" dirty="0" smtClean="0">
                <a:solidFill>
                  <a:srgbClr val="C00000"/>
                </a:solidFill>
              </a:rPr>
              <a:t>ІІ. Рефлексія</a:t>
            </a:r>
            <a:endParaRPr lang="uk-UA" sz="4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8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76"/>
            <a:ext cx="12192000" cy="686947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884218" y="169637"/>
            <a:ext cx="1013229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Цілі:</a:t>
            </a:r>
          </a:p>
          <a:p>
            <a:pPr algn="just"/>
            <a:r>
              <a:rPr lang="uk-UA" sz="2400" b="1" i="1" dirty="0" smtClean="0"/>
              <a:t>навчальна: </a:t>
            </a:r>
            <a:r>
              <a:rPr lang="uk-UA" sz="2400" dirty="0" smtClean="0"/>
              <a:t>ознайомити учнів з різними способами подання алгоритмів, у тому числі алгоритмів у навчанні; формувати вміння виконувати команди за алгоритмом;</a:t>
            </a:r>
          </a:p>
          <a:p>
            <a:pPr algn="just"/>
            <a:endParaRPr lang="uk-UA" sz="2400" dirty="0" smtClean="0"/>
          </a:p>
          <a:p>
            <a:pPr algn="just"/>
            <a:r>
              <a:rPr lang="uk-UA" sz="2400" b="1" i="1" dirty="0" smtClean="0"/>
              <a:t>розвивальна:</a:t>
            </a:r>
            <a:r>
              <a:rPr lang="uk-UA" sz="2400" dirty="0" smtClean="0"/>
              <a:t> розвивати пам’ять, увагу, мовлення, алгоритмічне та логічне мислення, навички самостійної роботи на комп'ютері;</a:t>
            </a:r>
          </a:p>
          <a:p>
            <a:pPr algn="just"/>
            <a:endParaRPr lang="uk-UA" sz="2400" dirty="0" smtClean="0"/>
          </a:p>
          <a:p>
            <a:pPr algn="just"/>
            <a:r>
              <a:rPr lang="uk-UA" sz="2400" b="1" i="1" dirty="0" smtClean="0"/>
              <a:t>виховна:</a:t>
            </a:r>
            <a:r>
              <a:rPr lang="uk-UA" sz="2400" dirty="0" smtClean="0"/>
              <a:t> виховувати вміння узагальнювати, міркувати, відповідальність, самостійність, зацікавленість предметом «Інформатика».</a:t>
            </a:r>
          </a:p>
          <a:p>
            <a:pPr algn="just"/>
            <a:endParaRPr lang="uk-UA" sz="2400" dirty="0" smtClean="0"/>
          </a:p>
          <a:p>
            <a:pPr algn="just"/>
            <a:r>
              <a:rPr lang="uk-UA" sz="2400" b="1" dirty="0" smtClean="0"/>
              <a:t>Тип уроку: </a:t>
            </a:r>
            <a:r>
              <a:rPr lang="uk-UA" sz="2400" dirty="0" smtClean="0"/>
              <a:t>вивчення нових знань, формування вмінь та навичок.</a:t>
            </a:r>
          </a:p>
          <a:p>
            <a:pPr algn="just"/>
            <a:endParaRPr lang="uk-UA" sz="2400" dirty="0" smtClean="0"/>
          </a:p>
          <a:p>
            <a:pPr algn="just"/>
            <a:r>
              <a:rPr lang="uk-UA" sz="2400" b="1" dirty="0" smtClean="0"/>
              <a:t>Обладнання та наочність: </a:t>
            </a:r>
            <a:r>
              <a:rPr lang="uk-UA" sz="2400" dirty="0" smtClean="0"/>
              <a:t>дошка, комп'ютери, проектор або мультимедійна дошка, робочий зошит, підручник, презентація з теми.</a:t>
            </a:r>
          </a:p>
          <a:p>
            <a:pPr algn="just"/>
            <a:endParaRPr lang="uk-UA" sz="2400" dirty="0" smtClean="0"/>
          </a:p>
          <a:p>
            <a:pPr algn="just"/>
            <a:r>
              <a:rPr lang="uk-UA" sz="2400" b="1" dirty="0" smtClean="0"/>
              <a:t>Програмне забезпечення: </a:t>
            </a:r>
            <a:r>
              <a:rPr lang="uk-UA" sz="2400" dirty="0" smtClean="0"/>
              <a:t>середовище електронного виконавця </a:t>
            </a:r>
            <a:r>
              <a:rPr lang="en-US" sz="2400" dirty="0"/>
              <a:t>Code</a:t>
            </a:r>
            <a:r>
              <a:rPr lang="uk-UA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33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76"/>
            <a:ext cx="12192000" cy="686947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466109" y="197346"/>
            <a:ext cx="957810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Хід уроку</a:t>
            </a:r>
          </a:p>
          <a:p>
            <a:endParaRPr lang="uk-UA" dirty="0" smtClean="0"/>
          </a:p>
          <a:p>
            <a:r>
              <a:rPr lang="uk-UA" b="1" i="1" dirty="0" smtClean="0">
                <a:solidFill>
                  <a:srgbClr val="C00000"/>
                </a:solidFill>
              </a:rPr>
              <a:t>І. Організація класу</a:t>
            </a:r>
          </a:p>
          <a:p>
            <a:endParaRPr lang="uk-UA" dirty="0" smtClean="0"/>
          </a:p>
          <a:p>
            <a:r>
              <a:rPr lang="uk-UA" b="1" i="1" dirty="0" smtClean="0">
                <a:solidFill>
                  <a:srgbClr val="002060"/>
                </a:solidFill>
              </a:rPr>
              <a:t>Вправа «Коло побажань»</a:t>
            </a:r>
          </a:p>
          <a:p>
            <a:endParaRPr lang="uk-UA" dirty="0" smtClean="0"/>
          </a:p>
          <a:p>
            <a:r>
              <a:rPr lang="uk-UA" dirty="0" smtClean="0"/>
              <a:t> (діти передають один одному  м’ячик і промовляють слова побажання )</a:t>
            </a:r>
          </a:p>
          <a:p>
            <a:endParaRPr lang="uk-UA" dirty="0" smtClean="0"/>
          </a:p>
          <a:p>
            <a:r>
              <a:rPr lang="uk-UA" b="1" i="1" dirty="0" smtClean="0">
                <a:solidFill>
                  <a:srgbClr val="C00000"/>
                </a:solidFill>
              </a:rPr>
              <a:t>ІІ. Актуалізація опорних знань</a:t>
            </a:r>
          </a:p>
          <a:p>
            <a:endParaRPr lang="uk-UA" b="1" i="1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uk-UA" b="1" i="1" dirty="0" smtClean="0">
                <a:solidFill>
                  <a:srgbClr val="002060"/>
                </a:solidFill>
              </a:rPr>
              <a:t>Обчисли 7×(19-15)=28</a:t>
            </a:r>
            <a:endParaRPr lang="uk-UA" dirty="0" smtClean="0"/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2253672" y="3759201"/>
            <a:ext cx="2170545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C00000"/>
                </a:solidFill>
              </a:rPr>
              <a:t>Перша дія: 19-15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253672" y="4604691"/>
            <a:ext cx="2170545" cy="6003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Друга дія: 7×4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2253672" y="5523345"/>
            <a:ext cx="2216728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Результат 28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5865091" y="3888508"/>
            <a:ext cx="5865091" cy="193963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План визначає порядок дій, які необхідно виконати для досягнення мети та отримання результату.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4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76"/>
            <a:ext cx="12192000" cy="6869476"/>
          </a:xfrm>
          <a:prstGeom prst="rect">
            <a:avLst/>
          </a:prstGeom>
        </p:spPr>
      </p:pic>
      <p:sp>
        <p:nvSpPr>
          <p:cNvPr id="2" name="Подвійна хвиля 1"/>
          <p:cNvSpPr/>
          <p:nvPr/>
        </p:nvSpPr>
        <p:spPr>
          <a:xfrm>
            <a:off x="2817090" y="175491"/>
            <a:ext cx="8469745" cy="1062182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</a:rPr>
              <a:t>2. План виготовлення годівнички: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572" t="39797" r="71509" b="34110"/>
          <a:stretch/>
        </p:blipFill>
        <p:spPr>
          <a:xfrm>
            <a:off x="598708" y="1495425"/>
            <a:ext cx="3166842" cy="27051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82552659"/>
              </p:ext>
            </p:extLst>
          </p:nvPr>
        </p:nvGraphicFramePr>
        <p:xfrm>
          <a:off x="3765550" y="12108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9982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76"/>
            <a:ext cx="12192000" cy="6869476"/>
          </a:xfrm>
          <a:prstGeom prst="rect">
            <a:avLst/>
          </a:prstGeom>
        </p:spPr>
      </p:pic>
      <p:sp>
        <p:nvSpPr>
          <p:cNvPr id="2" name="Подвійна хвиля 1"/>
          <p:cNvSpPr/>
          <p:nvPr/>
        </p:nvSpPr>
        <p:spPr>
          <a:xfrm>
            <a:off x="2817090" y="175491"/>
            <a:ext cx="8469745" cy="1062182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</a:rPr>
              <a:t>План можна: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32691847"/>
              </p:ext>
            </p:extLst>
          </p:nvPr>
        </p:nvGraphicFramePr>
        <p:xfrm>
          <a:off x="2987962" y="11061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62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76"/>
            <a:ext cx="12192000" cy="686947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624258" y="473425"/>
            <a:ext cx="160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3. Гра «Ребус»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81"/>
          <a:stretch/>
        </p:blipFill>
        <p:spPr>
          <a:xfrm>
            <a:off x="1413163" y="1010942"/>
            <a:ext cx="4468937" cy="1603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Округлений прямокутник 4"/>
          <p:cNvSpPr/>
          <p:nvPr/>
        </p:nvSpPr>
        <p:spPr>
          <a:xfrm>
            <a:off x="5375564" y="2957874"/>
            <a:ext cx="6096000" cy="135774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КОМАНДА – це повідомлення, яке спонукає до виконання певної дії.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748" t="39878" r="65937" b="29936"/>
          <a:stretch/>
        </p:blipFill>
        <p:spPr>
          <a:xfrm>
            <a:off x="2748124" y="4659165"/>
            <a:ext cx="3020291" cy="1948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691" y="4612820"/>
            <a:ext cx="2987964" cy="2126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2931" y="4434285"/>
            <a:ext cx="28575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2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76"/>
            <a:ext cx="12192000" cy="686947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624258" y="473425"/>
            <a:ext cx="2020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4. Гра «Анаграма»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5606473" y="2283619"/>
            <a:ext cx="6096000" cy="135774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ВИКОНАВЕЦЬ – це об’єкт, здатний виконувати задані йому команди.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Горизонтальний сувій 8"/>
          <p:cNvSpPr/>
          <p:nvPr/>
        </p:nvSpPr>
        <p:spPr>
          <a:xfrm>
            <a:off x="1624258" y="1136073"/>
            <a:ext cx="3751305" cy="103327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err="1" smtClean="0">
                <a:solidFill>
                  <a:srgbClr val="C00000"/>
                </a:solidFill>
              </a:rPr>
              <a:t>Навивецько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854" t="38648" r="73716" b="29846"/>
          <a:stretch/>
        </p:blipFill>
        <p:spPr>
          <a:xfrm>
            <a:off x="2850357" y="3848199"/>
            <a:ext cx="3282590" cy="284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6445" r="36710"/>
          <a:stretch/>
        </p:blipFill>
        <p:spPr>
          <a:xfrm>
            <a:off x="6242700" y="3822873"/>
            <a:ext cx="2576946" cy="286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66214"/>
          <a:stretch/>
        </p:blipFill>
        <p:spPr>
          <a:xfrm>
            <a:off x="8929399" y="3832680"/>
            <a:ext cx="3225703" cy="284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668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47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595130" y="251752"/>
            <a:ext cx="527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C00000"/>
                </a:solidFill>
              </a:rPr>
              <a:t>ІІІ.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uk-UA" sz="2400" b="1" i="1" dirty="0" smtClean="0">
                <a:solidFill>
                  <a:srgbClr val="C00000"/>
                </a:solidFill>
              </a:rPr>
              <a:t>Мотивація навчальної діяльності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із двома вирізаними протилежними кутами 2"/>
          <p:cNvSpPr/>
          <p:nvPr/>
        </p:nvSpPr>
        <p:spPr>
          <a:xfrm>
            <a:off x="1893455" y="2295021"/>
            <a:ext cx="4064000" cy="9144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/>
              </a:rPr>
              <a:t>https://learningapps.org/view1113073</a:t>
            </a:r>
            <a:endParaRPr lang="uk-UA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3455" y="1052945"/>
            <a:ext cx="7685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Завдання 1. Посади дерево</a:t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dirty="0" err="1" smtClean="0"/>
              <a:t>Розмісти</a:t>
            </a:r>
            <a:r>
              <a:rPr lang="uk-UA" dirty="0" smtClean="0"/>
              <a:t> зображення так, щоб відновити інструкцію з висаджування дерева.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456" y="2170691"/>
            <a:ext cx="2038350" cy="2390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51" y="3527249"/>
            <a:ext cx="2385290" cy="23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30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476"/>
          </a:xfrm>
          <a:prstGeom prst="rect">
            <a:avLst/>
          </a:prstGeom>
        </p:spPr>
      </p:pic>
      <p:sp>
        <p:nvSpPr>
          <p:cNvPr id="3" name="Прямокутник із двома вирізаними протилежними кутами 2"/>
          <p:cNvSpPr/>
          <p:nvPr/>
        </p:nvSpPr>
        <p:spPr>
          <a:xfrm>
            <a:off x="4487207" y="1736971"/>
            <a:ext cx="3999345" cy="9144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/>
              </a:rPr>
              <a:t>https://learningapps.org/25492261</a:t>
            </a:r>
            <a:endParaRPr lang="uk-UA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7673" y="364888"/>
            <a:ext cx="9083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Завдання 2. Команди</a:t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dirty="0" smtClean="0"/>
              <a:t>Розподіліть дані команди відповідно до виконавців, які це можуть виконати.</a:t>
            </a:r>
          </a:p>
          <a:p>
            <a:r>
              <a:rPr lang="uk-UA" dirty="0" smtClean="0"/>
              <a:t>Визнач, хто може бути виконавцем цих команд: людина, собака, комп’ютер. Поясни чому.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334" t="28920" r="19974" b="22518"/>
          <a:stretch/>
        </p:blipFill>
        <p:spPr>
          <a:xfrm>
            <a:off x="2127154" y="3434738"/>
            <a:ext cx="6567055" cy="2955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288" y="1366779"/>
            <a:ext cx="2569185" cy="25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539</Words>
  <Application>Microsoft Office PowerPoint</Application>
  <PresentationFormat>Широкий екран</PresentationFormat>
  <Paragraphs>86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HP</dc:creator>
  <cp:lastModifiedBy>HP</cp:lastModifiedBy>
  <cp:revision>37</cp:revision>
  <dcterms:created xsi:type="dcterms:W3CDTF">2024-04-03T16:34:41Z</dcterms:created>
  <dcterms:modified xsi:type="dcterms:W3CDTF">2024-04-04T17:47:41Z</dcterms:modified>
</cp:coreProperties>
</file>