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BCD"/>
    <a:srgbClr val="C47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30T12:21:50.939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4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7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9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6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2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5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4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7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37D6B-08D9-4D28-83BE-636CC4F1A8A7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7BA-E9AF-4E09-A978-B607A32764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9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omments" Target="../comments/commen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1135" y="1921320"/>
            <a:ext cx="9144000" cy="2387600"/>
          </a:xfrm>
        </p:spPr>
        <p:txBody>
          <a:bodyPr>
            <a:noAutofit/>
          </a:bodyPr>
          <a:lstStyle/>
          <a:p>
            <a:r>
              <a:rPr lang="ru-RU" sz="4800" b="1" dirty="0" err="1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Початкові</a:t>
            </a:r>
            <a:r>
              <a:rPr lang="ru-RU" sz="4800" b="1" dirty="0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4800" b="1" dirty="0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4800" b="1" dirty="0" err="1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sz="4800" b="1" dirty="0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b="1" dirty="0" err="1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4800" b="1" dirty="0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браузера як </a:t>
            </a:r>
            <a:r>
              <a:rPr lang="ru-RU" sz="4800" b="1" dirty="0" err="1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4800" b="1" dirty="0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800" b="1" dirty="0" err="1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4800" b="1" dirty="0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800" b="1" dirty="0" err="1" smtClean="0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sz="4800" b="1" dirty="0" smtClean="0">
                <a:gradFill flip="none" rotWithShape="1"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gradFill flip="none" rotWithShape="1">
                <a:gsLst>
                  <a:gs pos="16000">
                    <a:srgbClr val="893BCD"/>
                  </a:gs>
                  <a:gs pos="100000">
                    <a:srgbClr val="C477A5"/>
                  </a:gs>
                </a:gsLst>
                <a:lin ang="27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263" y="4523233"/>
            <a:ext cx="2521745" cy="21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70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іксики - Інтерне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8675" y="646921"/>
            <a:ext cx="8916987" cy="5015692"/>
          </a:xfrm>
        </p:spPr>
      </p:pic>
    </p:spTree>
    <p:extLst>
      <p:ext uri="{BB962C8B-B14F-4D97-AF65-F5344CB8AC3E}">
        <p14:creationId xmlns:p14="http://schemas.microsoft.com/office/powerpoint/2010/main" val="428237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55" y="457199"/>
            <a:ext cx="8191819" cy="61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96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062" y="48260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віршик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стоять для вас.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чемні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862" y="4076700"/>
            <a:ext cx="3048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5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601" y="0"/>
            <a:ext cx="9486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5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5363" y="69691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Спілкуючись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друзями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передаєш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отримуєш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телефону,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Розглянь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згадай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повідомленнями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48" y="2512886"/>
            <a:ext cx="609653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4" y="3478633"/>
            <a:ext cx="8162926" cy="273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72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8237" y="101123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Комп’ютерна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 —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комп’ютерів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з’єднаних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собою.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2269205"/>
            <a:ext cx="719390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13" y="3320687"/>
            <a:ext cx="5159848" cy="40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77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513" y="66900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мережа, яка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мільйонів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комп'ютерів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куточках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поєднаних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собою.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інтернету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780" y="495048"/>
            <a:ext cx="719390" cy="719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374" y="3434262"/>
            <a:ext cx="1060796" cy="847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1526" y="444999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006" y="4236809"/>
            <a:ext cx="1414395" cy="1060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8337" y="5472112"/>
            <a:ext cx="201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 ДРУЗІВ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193" y="3711653"/>
            <a:ext cx="2036240" cy="11400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2385" y="5020343"/>
            <a:ext cx="195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628" y="4213659"/>
            <a:ext cx="2232828" cy="12113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99409" y="5654634"/>
            <a:ext cx="26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ФОТО, ВІДЕО, АУДІО,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55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5387" y="148840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Браузер -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перегляду веб-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сайтів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1297654"/>
            <a:ext cx="719390" cy="71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140" y="3397818"/>
            <a:ext cx="7474344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07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647" y="1132304"/>
            <a:ext cx="8313541" cy="5725696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2800348" y="542925"/>
            <a:ext cx="2071689" cy="1128713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360" y="1848024"/>
            <a:ext cx="1176630" cy="390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990" y="1921182"/>
            <a:ext cx="4639458" cy="243861"/>
          </a:xfrm>
          <a:prstGeom prst="rect">
            <a:avLst/>
          </a:prstGeom>
        </p:spPr>
      </p:pic>
      <p:sp>
        <p:nvSpPr>
          <p:cNvPr id="10" name="Овальная выноска 9"/>
          <p:cNvSpPr/>
          <p:nvPr/>
        </p:nvSpPr>
        <p:spPr>
          <a:xfrm>
            <a:off x="5715000" y="540782"/>
            <a:ext cx="2014538" cy="1128713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ПОЛЕ АДРЕСИ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550" y="5337221"/>
            <a:ext cx="2042337" cy="384081"/>
          </a:xfrm>
          <a:prstGeom prst="rect">
            <a:avLst/>
          </a:prstGeom>
        </p:spPr>
      </p:pic>
      <p:sp>
        <p:nvSpPr>
          <p:cNvPr id="12" name="Овальная выноска 11"/>
          <p:cNvSpPr/>
          <p:nvPr/>
        </p:nvSpPr>
        <p:spPr>
          <a:xfrm rot="10800000">
            <a:off x="4798068" y="5715813"/>
            <a:ext cx="2552849" cy="979535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2036" y="6026402"/>
            <a:ext cx="255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ГІПЕРПОСИЛАННЯ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336" y="2503654"/>
            <a:ext cx="7251464" cy="3554442"/>
          </a:xfrm>
          <a:prstGeom prst="rect">
            <a:avLst/>
          </a:prstGeom>
        </p:spPr>
      </p:pic>
      <p:sp>
        <p:nvSpPr>
          <p:cNvPr id="15" name="Овальная выноска 14"/>
          <p:cNvSpPr/>
          <p:nvPr/>
        </p:nvSpPr>
        <p:spPr>
          <a:xfrm rot="16200000">
            <a:off x="510503" y="2170616"/>
            <a:ext cx="2000250" cy="213542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42917" y="2499662"/>
            <a:ext cx="20254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ВІДОБРАЖЕННЯ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ВЕБ-СТОРІНКИ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3579" y="781408"/>
            <a:ext cx="1525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КНОПКИ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ПЕРЕХОДУ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0314" y="2499662"/>
            <a:ext cx="382472" cy="3929712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 rot="2718258">
            <a:off x="10216097" y="2589081"/>
            <a:ext cx="1862796" cy="1864253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0271166" y="3086101"/>
            <a:ext cx="1954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СМУГА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ПРОКРУЧУВАННЯ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35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73977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наш, як коротка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веселих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намагайтесь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все, все, все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знати!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366" y="3858459"/>
            <a:ext cx="3743268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0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216</Words>
  <Application>Microsoft Office PowerPoint</Application>
  <PresentationFormat>Широкоэкранный</PresentationFormat>
  <Paragraphs>41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Початкові уявлення про Інтернет. Поняття браузера як програми для роботи в Інтернеті.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ADMIN</cp:lastModifiedBy>
  <cp:revision>8</cp:revision>
  <dcterms:created xsi:type="dcterms:W3CDTF">2020-01-15T13:43:09Z</dcterms:created>
  <dcterms:modified xsi:type="dcterms:W3CDTF">2020-11-30T10:55:53Z</dcterms:modified>
</cp:coreProperties>
</file>