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5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1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1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5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4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2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0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4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D0316-E618-490B-9CE3-4E207FF4C5B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WPw0h4KPLQ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6062" y="2871787"/>
            <a:ext cx="6619875" cy="1548003"/>
          </a:xfrm>
        </p:spPr>
        <p:txBody>
          <a:bodyPr>
            <a:normAutofit fontScale="90000"/>
          </a:bodyPr>
          <a:lstStyle/>
          <a:p>
            <a:r>
              <a:rPr lang="ru-RU" sz="53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Створення</a:t>
            </a:r>
            <a:r>
              <a:rPr lang="ru-RU" sz="53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 </a:t>
            </a:r>
            <a:r>
              <a:rPr lang="ru-RU" sz="53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графічних</a:t>
            </a:r>
            <a:r>
              <a:rPr lang="ru-RU" sz="53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 </a:t>
            </a:r>
            <a:r>
              <a:rPr lang="ru-RU" sz="53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зображень</a:t>
            </a:r>
            <a:r>
              <a:rPr lang="ru-RU" sz="53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 </a:t>
            </a:r>
            <a: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/>
            </a:r>
            <a:b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</a:br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3655" y="4829175"/>
            <a:ext cx="702468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3EA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400" b="1" i="1" dirty="0" err="1" smtClean="0">
                <a:solidFill>
                  <a:srgbClr val="3EA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2400" b="1" i="1" dirty="0" smtClean="0">
                <a:solidFill>
                  <a:srgbClr val="3EAC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навчимося створювати найпростіші зображення, використовуючи для цього інструменти графічних редакторів.</a:t>
            </a:r>
            <a:endParaRPr lang="ru-RU" sz="2400" b="1" i="1" dirty="0">
              <a:solidFill>
                <a:srgbClr val="3EAC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087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“Геометричні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4577" y="2094034"/>
            <a:ext cx="6242845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6975" y="785813"/>
            <a:ext cx="8572634" cy="50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зразком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199" y="1687640"/>
            <a:ext cx="3639627" cy="4017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76" y="1687640"/>
            <a:ext cx="3560373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 уроку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Виберіть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смайлик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відповідає </a:t>
            </a:r>
          </a:p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вашому настрою у кінці уроку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636" y="3057347"/>
            <a:ext cx="5122728" cy="15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Графічні об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61051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розглянеш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малюнок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побачиш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614" y="2761970"/>
            <a:ext cx="8132769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47687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малюнках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редактора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навчишся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малювати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670" y="1572414"/>
            <a:ext cx="3489518" cy="38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1325563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малюнок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знаєш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830" y="3151188"/>
            <a:ext cx="835834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малювання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518" y="1885111"/>
            <a:ext cx="792548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701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Панелі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206" y="2671291"/>
            <a:ext cx="5134193" cy="36406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423" y="2959400"/>
            <a:ext cx="390178" cy="396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027" y="2974641"/>
            <a:ext cx="390178" cy="3962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626" y="2290258"/>
            <a:ext cx="3255546" cy="7620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2612" y="3052324"/>
            <a:ext cx="463336" cy="451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1043" y="2974641"/>
            <a:ext cx="2353260" cy="7620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187" y="3157537"/>
            <a:ext cx="2993395" cy="15546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8962" y="3955852"/>
            <a:ext cx="2453438" cy="18881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9487" y="5245580"/>
            <a:ext cx="25422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контуру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контуру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794" y="3172166"/>
            <a:ext cx="5816088" cy="1658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158" y="2491280"/>
            <a:ext cx="2694834" cy="33822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512" y="2962334"/>
            <a:ext cx="1450974" cy="725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794" y="4723835"/>
            <a:ext cx="1036410" cy="792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610" y="2755192"/>
            <a:ext cx="1042506" cy="6340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6240" y="2730078"/>
            <a:ext cx="1274174" cy="737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6570" y="4624715"/>
            <a:ext cx="1042506" cy="5486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6417" y="4529942"/>
            <a:ext cx="1243692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WPw0h4KPL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6876" y="773311"/>
            <a:ext cx="9039224" cy="5084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7650" y="414338"/>
            <a:ext cx="4557713" cy="400110"/>
          </a:xfrm>
          <a:prstGeom prst="rect">
            <a:avLst/>
          </a:prstGeom>
          <a:solidFill>
            <a:srgbClr val="3EACA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Фізкультхвилинка</a:t>
            </a:r>
          </a:p>
        </p:txBody>
      </p:sp>
    </p:spTree>
    <p:extLst>
      <p:ext uri="{BB962C8B-B14F-4D97-AF65-F5344CB8AC3E}">
        <p14:creationId xmlns:p14="http://schemas.microsoft.com/office/powerpoint/2010/main" val="309856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522" y="2015045"/>
            <a:ext cx="7852329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135</Words>
  <Application>Microsoft Office PowerPoint</Application>
  <PresentationFormat>Широкоэкранный</PresentationFormat>
  <Paragraphs>20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Створення графічних зображень  </vt:lpstr>
      <vt:lpstr>Графічні об’єкти</vt:lpstr>
      <vt:lpstr>Графічні об'єкти</vt:lpstr>
      <vt:lpstr>Графічні об’єкти </vt:lpstr>
      <vt:lpstr>Інструменти для малювання</vt:lpstr>
      <vt:lpstr>Малюємо лінію</vt:lpstr>
      <vt:lpstr>Інструменти для зображення контуру</vt:lpstr>
      <vt:lpstr>Презентация PowerPoint</vt:lpstr>
      <vt:lpstr>Зміна кольору графічних зображень</vt:lpstr>
      <vt:lpstr>Рисунки за допомогою інструмента  “Геометричні фігури”</vt:lpstr>
      <vt:lpstr>Презентация PowerPoint</vt:lpstr>
      <vt:lpstr>Створи зображення за зразком</vt:lpstr>
      <vt:lpstr>Підсумок уроку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ADMIN</cp:lastModifiedBy>
  <cp:revision>6</cp:revision>
  <dcterms:created xsi:type="dcterms:W3CDTF">2020-05-18T13:21:39Z</dcterms:created>
  <dcterms:modified xsi:type="dcterms:W3CDTF">2023-04-20T11:55:20Z</dcterms:modified>
</cp:coreProperties>
</file>