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2" r:id="rId5"/>
    <p:sldId id="263" r:id="rId6"/>
    <p:sldId id="264" r:id="rId7"/>
    <p:sldId id="265" r:id="rId8"/>
    <p:sldId id="270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9144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2"/>
            <a:ext cx="9144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7715678" y="188919"/>
            <a:ext cx="1248966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082930" y="566632"/>
            <a:ext cx="56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B9E5-A012-490A-839D-71EFE3EAA0E3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A249-9F3D-4785-AF8D-DAAE382D9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Шаблон презентации &quot;ИКТ&quot; | Презентация, Класс,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Складання </a:t>
            </a:r>
            <a:r>
              <a:rPr lang="uk-UA" sz="6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скриптів</a:t>
            </a:r>
            <a:r>
              <a:rPr lang="uk-UA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середовищі </a:t>
            </a:r>
            <a:r>
              <a:rPr lang="uk-UA" sz="6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Скретч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Отриманий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69632" t="28879" r="2666" b="57204"/>
          <a:stretch>
            <a:fillRect/>
          </a:stretch>
        </p:blipFill>
        <p:spPr bwMode="auto">
          <a:xfrm>
            <a:off x="1331640" y="1916832"/>
            <a:ext cx="61926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ФІЗКУЛЬТХВИИНКА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i="1" dirty="0">
                <a:latin typeface="Times New Roman" pitchFamily="18" charset="0"/>
                <a:cs typeface="Times New Roman" pitchFamily="18" charset="0"/>
              </a:rPr>
              <a:t>Вправа для розвитку синхронної дії правої </a:t>
            </a:r>
            <a:r>
              <a:rPr lang="uk-UA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700" b="1" i="1" dirty="0">
                <a:latin typeface="Times New Roman" pitchFamily="18" charset="0"/>
                <a:cs typeface="Times New Roman" pitchFamily="18" charset="0"/>
              </a:rPr>
              <a:t>лівої півкулі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416824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Уявіть, що ви виконавець. Спробуйте виконати такі команди: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1) правою рукою малюємо в повітрі квадрат, такий, який нам намалював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Рудий кіт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після виконання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скрипту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2) лівою рукою малюємо коло;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3) а тепер обома руками працюємо одночасно, але кожна з них виконує своє завдання;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4) спробуйте поміняти рухи руками: тепер права рука малює квадрат, а ліва - коло.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ПІДСУМКИ УРОКУ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2008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Пригадайте, будь-ласка, якою була тема уроку?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нам потрібно було зробити на уроці?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зробили?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вдалося краще за все?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викликало труднощі?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Які дії вам сподобалися?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Про що розкажете друзям та батькам?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/>
          <a:lstStyle/>
          <a:p>
            <a:pPr algn="ctr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 підручником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136-141 — читати;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142 — виконати завдання 5 письмово в зошиті.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4716016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Радий, діти, вас вітати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Та вимоги пригадати: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Гарно сісти, рівно стати,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 уроці працювати,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Алгоритмики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складати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Й про безпеку пам'ятати.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Відгадайте-но мені,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Що тут правильно, що - ні!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ucpcentralmn.org/wp-content/uploads/2015/12/desktop-compu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2" b="6253"/>
          <a:stretch/>
        </p:blipFill>
        <p:spPr bwMode="auto">
          <a:xfrm>
            <a:off x="4572000" y="3501008"/>
            <a:ext cx="4211960" cy="238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476672"/>
            <a:ext cx="4166163" cy="169277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комп’ютерному класі обов’язково слід дотримуватися певних правил.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979613" y="638175"/>
            <a:ext cx="5611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2400" b="1" i="1">
                <a:latin typeface="Times New Roman" pitchFamily="18" charset="0"/>
                <a:cs typeface="Times New Roman" pitchFamily="18" charset="0"/>
              </a:rPr>
              <a:t>Вивчення правил за допомогою віршика</a:t>
            </a:r>
            <a:endParaRPr lang="uk-UA" altLang="uk-UA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19225" y="1125538"/>
          <a:ext cx="6257925" cy="5327904"/>
        </p:xfrm>
        <a:graphic>
          <a:graphicData uri="http://schemas.openxmlformats.org/drawingml/2006/table">
            <a:tbl>
              <a:tblPr firstRow="1" firstCol="1" bandRow="1"/>
              <a:tblGrid>
                <a:gridCol w="3128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9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2818">
                <a:tc>
                  <a:txBody>
                    <a:bodyPr/>
                    <a:lstStyle/>
                    <a:p>
                      <a:pPr indent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комп’ютер добре знаю –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Друзям всім допомагаю.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 у клас я залітаю...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Всім комп’ютери вмикаю.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Довго можеш так сидіти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Всі завдання поробити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якщо у тебе сталось...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монітора щось зламалось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посмикай за шнурки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Трохи мишку потряси.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2818">
                <a:tc>
                  <a:txBody>
                    <a:bodyPr/>
                    <a:lstStyle/>
                    <a:p>
                      <a:pPr indent="368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Вам поради я даю,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Слухай розповідь мою.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Всі улюблені предмети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Джипа, ляльку і ведмедя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дому ти їх принеси,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системник поклади.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Пончик з рота не виймай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r>
                        <a:rPr lang="uk-UA" sz="1600" b="1" spc="15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„клави</a:t>
                      </a: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 крихти позмітай.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ходи собі по класу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Друзям всім допомагай!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2013">
                <a:tc>
                  <a:txBody>
                    <a:bodyPr/>
                    <a:lstStyle/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Ну, навіщо їм скучати</a:t>
                      </a:r>
                      <a:endParaRPr lang="uk-UA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Будеш з ними працювати</a:t>
                      </a:r>
                      <a:endParaRPr lang="uk-UA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Сядь поближче до екрану</a:t>
                      </a:r>
                      <a:endParaRPr lang="uk-UA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дивися тільки прямо.</a:t>
                      </a:r>
                      <a:endParaRPr lang="uk-UA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b="1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13" y="3932238"/>
            <a:ext cx="265271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357276">
            <a:off x="1023459" y="671763"/>
            <a:ext cx="8194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НІ</a:t>
            </a:r>
          </a:p>
        </p:txBody>
      </p:sp>
      <p:sp>
        <p:nvSpPr>
          <p:cNvPr id="9" name="Прямоугольник 8"/>
          <p:cNvSpPr/>
          <p:nvPr/>
        </p:nvSpPr>
        <p:spPr>
          <a:xfrm rot="19952593">
            <a:off x="980507" y="5010638"/>
            <a:ext cx="8194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НІ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985963" y="1103313"/>
            <a:ext cx="5611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uk-UA" altLang="uk-UA" sz="2400" b="1" i="1">
                <a:latin typeface="Times New Roman" pitchFamily="18" charset="0"/>
                <a:cs typeface="Times New Roman" pitchFamily="18" charset="0"/>
              </a:rPr>
              <a:t>Вивчення правил за допомогою віршика</a:t>
            </a:r>
            <a:endParaRPr lang="uk-UA" altLang="uk-UA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57276">
            <a:off x="692807" y="406633"/>
            <a:ext cx="13094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ТАК</a:t>
            </a:r>
          </a:p>
        </p:txBody>
      </p:sp>
      <p:sp>
        <p:nvSpPr>
          <p:cNvPr id="9" name="Прямоугольник 8"/>
          <p:cNvSpPr/>
          <p:nvPr/>
        </p:nvSpPr>
        <p:spPr>
          <a:xfrm rot="2286623">
            <a:off x="6589565" y="5010638"/>
            <a:ext cx="13094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ТАК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6325" y="1844675"/>
          <a:ext cx="6943725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3471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2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Щоб з комп’ютером дружити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Треба правила учити.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шуміти, не ходити,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Тільки тихо говорити.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Руки чистими тримати,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Сухо-сухо витирати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всі незнайомі кнопки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потрібно натискати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4958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Слухай вчителя уважно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958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виконуй все, що скаже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958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Тільки так знання здобути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49580"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Допоможе друг – комп’ютер!</a:t>
                      </a:r>
                      <a:endParaRPr lang="uk-UA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поведінки та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5" y="12"/>
            <a:ext cx="971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0" y="2276872"/>
            <a:ext cx="6057234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Як зайшли до  класу, діти,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Припиняйте гомоніти!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Слід усім запам’ятати: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Тут не  варто пустувати!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198508-2DDD-457B-AC01-CBCC884644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276872"/>
            <a:ext cx="2940164" cy="3791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142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поведінки та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71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0" y="1844824"/>
            <a:ext cx="6057234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В класі вирішили сісти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І добряче </a:t>
            </a:r>
            <a:r>
              <a:rPr lang="uk-UA" sz="4000" b="1" i="1" kern="0" dirty="0" err="1">
                <a:solidFill>
                  <a:srgbClr val="FFFFFF"/>
                </a:solidFill>
              </a:rPr>
              <a:t>попоїсти</a:t>
            </a:r>
            <a:r>
              <a:rPr lang="uk-UA" sz="4000" b="1" i="1" kern="0" dirty="0">
                <a:solidFill>
                  <a:srgbClr val="FFFFFF"/>
                </a:solidFill>
              </a:rPr>
              <a:t>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Слід усім запам’ятати: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На </a:t>
            </a:r>
            <a:r>
              <a:rPr lang="uk-UA" sz="40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4000" b="1" i="1" kern="0" dirty="0">
                <a:solidFill>
                  <a:srgbClr val="FFFFFF"/>
                </a:solidFill>
              </a:rPr>
              <a:t> — не  жувати!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B7DB3A-47EB-458C-AC85-F5145BBBE9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2136" y="1916832"/>
            <a:ext cx="2911864" cy="377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6861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поведінки та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71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0" y="1988840"/>
            <a:ext cx="6057234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До комп’ютерів ви сіли.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А чи  руки з  </a:t>
            </a:r>
            <a:r>
              <a:rPr lang="uk-UA" sz="4000" b="1" i="1" kern="0" dirty="0" err="1">
                <a:solidFill>
                  <a:srgbClr val="FFFFFF"/>
                </a:solidFill>
              </a:rPr>
              <a:t>милом</a:t>
            </a:r>
            <a:r>
              <a:rPr lang="uk-UA" sz="4000" b="1" i="1" kern="0" dirty="0">
                <a:solidFill>
                  <a:srgbClr val="FFFFFF"/>
                </a:solidFill>
              </a:rPr>
              <a:t> мили?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Слід усім запам’ятати: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Треба чисті руки мати!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3703473-DBAF-4E21-B046-C8CDA3A1D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974" y="1988840"/>
            <a:ext cx="2901026" cy="377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5469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Вправа «А я знаю алгоритми...»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060848"/>
            <a:ext cx="6264696" cy="4065315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запуску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Скретч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створення нового проекту;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пересування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Рудого кота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збереження проекту;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вибору команди з іншого блоку команд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Складаємо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скрипт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6835" t="28619" r="47150" b="24626"/>
          <a:stretch>
            <a:fillRect/>
          </a:stretch>
        </p:blipFill>
        <p:spPr bwMode="auto">
          <a:xfrm>
            <a:off x="2555776" y="1268760"/>
            <a:ext cx="33123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433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Складання скриптів у середовищі Скретч</vt:lpstr>
      <vt:lpstr>Слайд 2</vt:lpstr>
      <vt:lpstr>Слайд 3</vt:lpstr>
      <vt:lpstr>Слайд 4</vt:lpstr>
      <vt:lpstr>Правила поведінки та безпеки</vt:lpstr>
      <vt:lpstr>Правила поведінки та безпеки</vt:lpstr>
      <vt:lpstr>Правила поведінки та безпеки</vt:lpstr>
      <vt:lpstr>Вправа «А я знаю алгоритми...» </vt:lpstr>
      <vt:lpstr>Складаємо скрипт</vt:lpstr>
      <vt:lpstr>Отриманий результат</vt:lpstr>
      <vt:lpstr>ФІЗКУЛЬТХВИИНКА Вправа для розвитку синхронної дії правої  та лівої півкулі </vt:lpstr>
      <vt:lpstr>ПІДСУМКИ УРОКУ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KompikOK</dc:creator>
  <cp:lastModifiedBy>KompikOK</cp:lastModifiedBy>
  <cp:revision>10</cp:revision>
  <dcterms:created xsi:type="dcterms:W3CDTF">2024-03-27T08:41:35Z</dcterms:created>
  <dcterms:modified xsi:type="dcterms:W3CDTF">2024-03-27T11:08:55Z</dcterms:modified>
</cp:coreProperties>
</file>