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B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0"/>
    <p:restoredTop sz="95781"/>
  </p:normalViewPr>
  <p:slideViewPr>
    <p:cSldViewPr snapToGrid="0">
      <p:cViewPr varScale="1">
        <p:scale>
          <a:sx n="94" d="100"/>
          <a:sy n="94" d="100"/>
        </p:scale>
        <p:origin x="216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 custT="1"/>
      <dgm:spPr>
        <a:solidFill>
          <a:srgbClr val="FFC0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4000" i="1" noProof="0" dirty="0"/>
            <a:t>Ознайомимося з порядком виконання операцій над об</a:t>
          </a:r>
          <a:r>
            <a:rPr lang="en-US" sz="4000" i="1" noProof="0" dirty="0"/>
            <a:t>’</a:t>
          </a:r>
          <a:r>
            <a:rPr lang="uk-UA" sz="4000" i="1" noProof="0" dirty="0" err="1"/>
            <a:t>єктами</a:t>
          </a:r>
          <a:r>
            <a:rPr lang="uk-UA" sz="4000" i="1" noProof="0" dirty="0"/>
            <a:t> файлової системи;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4000" b="1" i="1" noProof="0" dirty="0"/>
            <a:t>На </a:t>
          </a:r>
          <a:r>
            <a:rPr lang="uk-UA" sz="4000" b="1" i="1" noProof="0" dirty="0" err="1"/>
            <a:t>уроці</a:t>
          </a:r>
          <a:r>
            <a:rPr lang="uk-UA" sz="4000" b="1" i="1" noProof="0" dirty="0"/>
            <a:t>: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3518F3FA-3B7A-48BE-8C76-D71536D4DD62}">
      <dgm:prSet custT="1"/>
      <dgm:spPr>
        <a:solidFill>
          <a:srgbClr val="FFC0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4000" i="1" noProof="0" dirty="0"/>
            <a:t>Удосконалимо практичні навички роботи з файловими об</a:t>
          </a:r>
          <a:r>
            <a:rPr lang="en-US" sz="4000" i="1" noProof="0" dirty="0"/>
            <a:t>’</a:t>
          </a:r>
          <a:r>
            <a:rPr lang="uk-UA" sz="4000" i="1" noProof="0" dirty="0" err="1"/>
            <a:t>єктами</a:t>
          </a:r>
          <a:r>
            <a:rPr lang="uk-UA" sz="4000" i="1" noProof="0" dirty="0"/>
            <a:t> (створення, виділення, копіювання, перейменування, переміщення та видалення об</a:t>
          </a:r>
          <a:r>
            <a:rPr lang="en-US" sz="4000" i="1" noProof="0" dirty="0"/>
            <a:t>’</a:t>
          </a:r>
          <a:r>
            <a:rPr lang="uk-UA" sz="4000" i="1" noProof="0" dirty="0" err="1"/>
            <a:t>єктів</a:t>
          </a:r>
          <a:r>
            <a:rPr lang="uk-UA" sz="4000" i="1" noProof="0" dirty="0"/>
            <a:t>).</a:t>
          </a:r>
        </a:p>
      </dgm:t>
    </dgm:pt>
    <dgm:pt modelId="{B9F5E5D4-A55B-4B9F-A76E-1FC91F5F7716}" type="parTrans" cxnId="{F9CA0E8E-E144-4D3D-A58D-CA17290CAC7A}">
      <dgm:prSet/>
      <dgm:spPr/>
      <dgm:t>
        <a:bodyPr/>
        <a:lstStyle/>
        <a:p>
          <a:endParaRPr lang="uk-UA"/>
        </a:p>
      </dgm:t>
    </dgm:pt>
    <dgm:pt modelId="{7390FF1B-5000-462D-858F-5369FACFADB8}" type="sibTrans" cxnId="{F9CA0E8E-E144-4D3D-A58D-CA17290CAC7A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</dgm:pt>
    <dgm:pt modelId="{FDAEBB61-C5ED-4133-A2F7-DAB9B333103F}" type="pres">
      <dgm:prSet presAssocID="{60CDE318-31FA-4F04-9607-291D96EE6197}" presName="parentText" presStyleLbl="node1" presStyleIdx="0" presStyleCnt="1" custLinFactNeighborY="-1840">
        <dgm:presLayoutVars>
          <dgm:chMax val="0"/>
          <dgm:bulletEnabled val="1"/>
        </dgm:presLayoutVars>
      </dgm:prSet>
      <dgm:spPr/>
    </dgm:pt>
    <dgm:pt modelId="{025CB6B8-CA2B-431B-8414-06FEB88A9357}" type="pres">
      <dgm:prSet presAssocID="{60CDE318-31FA-4F04-9607-291D96EE619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F9CA0E8E-E144-4D3D-A58D-CA17290CAC7A}" srcId="{60CDE318-31FA-4F04-9607-291D96EE6197}" destId="{3518F3FA-3B7A-48BE-8C76-D71536D4DD62}" srcOrd="1" destOrd="0" parTransId="{B9F5E5D4-A55B-4B9F-A76E-1FC91F5F7716}" sibTransId="{7390FF1B-5000-462D-858F-5369FACFADB8}"/>
    <dgm:cxn modelId="{D1DE169C-7044-47AD-8A36-A6BBAC174FCD}" type="presOf" srcId="{3518F3FA-3B7A-48BE-8C76-D71536D4DD62}" destId="{025CB6B8-CA2B-431B-8414-06FEB88A9357}" srcOrd="0" destOrd="1" presId="urn:microsoft.com/office/officeart/2005/8/layout/vList2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EB659-A555-4B65-9771-6041554C946B}" type="doc">
      <dgm:prSet loTypeId="urn:microsoft.com/office/officeart/2005/8/layout/hChevron3" loCatId="process" qsTypeId="urn:microsoft.com/office/officeart/2005/8/quickstyle/simple5" qsCatId="simple" csTypeId="urn:microsoft.com/office/officeart/2005/8/colors/colorful5" csCatId="colorful" phldr="1"/>
      <dgm:spPr/>
    </dgm:pt>
    <dgm:pt modelId="{281F6653-C799-45A2-BE21-08657E3DF42F}">
      <dgm:prSet phldrT="[Текст]"/>
      <dgm:spPr/>
      <dgm:t>
        <a:bodyPr/>
        <a:lstStyle/>
        <a:p>
          <a:r>
            <a:rPr lang="uk-UA" i="1" dirty="0"/>
            <a:t>Відкрити контекстне меню вільного місця</a:t>
          </a:r>
        </a:p>
      </dgm:t>
    </dgm:pt>
    <dgm:pt modelId="{E64FFF75-5504-455F-812F-D7D0E76FDB80}" type="parTrans" cxnId="{747CA1D8-1CE6-4D65-8121-8C660593E433}">
      <dgm:prSet/>
      <dgm:spPr/>
      <dgm:t>
        <a:bodyPr/>
        <a:lstStyle/>
        <a:p>
          <a:endParaRPr lang="uk-UA" i="1"/>
        </a:p>
      </dgm:t>
    </dgm:pt>
    <dgm:pt modelId="{5D255567-2762-460E-A6C6-31C34C0087B9}" type="sibTrans" cxnId="{747CA1D8-1CE6-4D65-8121-8C660593E433}">
      <dgm:prSet/>
      <dgm:spPr/>
      <dgm:t>
        <a:bodyPr/>
        <a:lstStyle/>
        <a:p>
          <a:endParaRPr lang="uk-UA" i="1"/>
        </a:p>
      </dgm:t>
    </dgm:pt>
    <dgm:pt modelId="{D153E3F9-3F93-4073-A0B8-13FD02F76AE6}">
      <dgm:prSet phldrT="[Текст]"/>
      <dgm:spPr/>
      <dgm:t>
        <a:bodyPr/>
        <a:lstStyle/>
        <a:p>
          <a:r>
            <a:rPr lang="uk-UA" b="1" i="1" dirty="0"/>
            <a:t>Створити</a:t>
          </a:r>
          <a:r>
            <a:rPr lang="uk-UA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i="1" dirty="0"/>
            <a:t> </a:t>
          </a:r>
          <a:r>
            <a:rPr lang="uk-UA" b="1" i="1" dirty="0"/>
            <a:t>Папку</a:t>
          </a:r>
        </a:p>
      </dgm:t>
    </dgm:pt>
    <dgm:pt modelId="{3FB51860-834C-400E-A161-8133CA27514C}" type="parTrans" cxnId="{E36D891A-197F-4F54-991B-7950E9145C49}">
      <dgm:prSet/>
      <dgm:spPr/>
      <dgm:t>
        <a:bodyPr/>
        <a:lstStyle/>
        <a:p>
          <a:endParaRPr lang="uk-UA" i="1"/>
        </a:p>
      </dgm:t>
    </dgm:pt>
    <dgm:pt modelId="{6FD668E3-9D0A-4591-8E3D-63CB4749C1AB}" type="sibTrans" cxnId="{E36D891A-197F-4F54-991B-7950E9145C49}">
      <dgm:prSet/>
      <dgm:spPr/>
      <dgm:t>
        <a:bodyPr/>
        <a:lstStyle/>
        <a:p>
          <a:endParaRPr lang="uk-UA" i="1"/>
        </a:p>
      </dgm:t>
    </dgm:pt>
    <dgm:pt modelId="{592E1179-6FAB-4EC9-8910-52E128232251}">
      <dgm:prSet phldrT="[Текст]"/>
      <dgm:spPr/>
      <dgm:t>
        <a:bodyPr/>
        <a:lstStyle/>
        <a:p>
          <a:r>
            <a:rPr lang="uk-UA" i="1" dirty="0"/>
            <a:t>Ввести ім’я папки</a:t>
          </a:r>
        </a:p>
      </dgm:t>
    </dgm:pt>
    <dgm:pt modelId="{A41EDDC4-CBA1-4D45-A143-12A940DADE66}" type="parTrans" cxnId="{C90A227F-C103-4B11-8344-875E3574366D}">
      <dgm:prSet/>
      <dgm:spPr/>
      <dgm:t>
        <a:bodyPr/>
        <a:lstStyle/>
        <a:p>
          <a:endParaRPr lang="uk-UA" i="1"/>
        </a:p>
      </dgm:t>
    </dgm:pt>
    <dgm:pt modelId="{6FA8A606-3ACA-4DF5-A800-10243A36D344}" type="sibTrans" cxnId="{C90A227F-C103-4B11-8344-875E3574366D}">
      <dgm:prSet/>
      <dgm:spPr/>
      <dgm:t>
        <a:bodyPr/>
        <a:lstStyle/>
        <a:p>
          <a:endParaRPr lang="uk-UA" i="1"/>
        </a:p>
      </dgm:t>
    </dgm:pt>
    <dgm:pt modelId="{5F65133F-DB27-4248-BEEC-09C7A3C0C1FA}">
      <dgm:prSet phldrT="[Текст]"/>
      <dgm:spPr/>
      <dgm:t>
        <a:bodyPr/>
        <a:lstStyle/>
        <a:p>
          <a:r>
            <a:rPr lang="en-US" b="1" i="1" dirty="0"/>
            <a:t>Enter</a:t>
          </a:r>
          <a:endParaRPr lang="uk-UA" b="1" i="1" dirty="0"/>
        </a:p>
      </dgm:t>
    </dgm:pt>
    <dgm:pt modelId="{ABC27F90-18D7-42AB-9E1F-6A04C08E2351}" type="parTrans" cxnId="{72FE771B-7B52-4048-B5C6-3E5C86776EBC}">
      <dgm:prSet/>
      <dgm:spPr/>
      <dgm:t>
        <a:bodyPr/>
        <a:lstStyle/>
        <a:p>
          <a:endParaRPr lang="uk-UA" i="1"/>
        </a:p>
      </dgm:t>
    </dgm:pt>
    <dgm:pt modelId="{52F94F62-F9A1-414F-983A-41BA85842673}" type="sibTrans" cxnId="{72FE771B-7B52-4048-B5C6-3E5C86776EBC}">
      <dgm:prSet/>
      <dgm:spPr/>
      <dgm:t>
        <a:bodyPr/>
        <a:lstStyle/>
        <a:p>
          <a:endParaRPr lang="uk-UA" i="1"/>
        </a:p>
      </dgm:t>
    </dgm:pt>
    <dgm:pt modelId="{D218E267-CA21-4BC0-A33E-0D9C914AC855}" type="pres">
      <dgm:prSet presAssocID="{AAEEB659-A555-4B65-9771-6041554C946B}" presName="Name0" presStyleCnt="0">
        <dgm:presLayoutVars>
          <dgm:dir/>
          <dgm:resizeHandles val="exact"/>
        </dgm:presLayoutVars>
      </dgm:prSet>
      <dgm:spPr/>
    </dgm:pt>
    <dgm:pt modelId="{32800F29-C820-4E85-9D32-ACFECC699027}" type="pres">
      <dgm:prSet presAssocID="{281F6653-C799-45A2-BE21-08657E3DF42F}" presName="parTxOnly" presStyleLbl="node1" presStyleIdx="0" presStyleCnt="4">
        <dgm:presLayoutVars>
          <dgm:bulletEnabled val="1"/>
        </dgm:presLayoutVars>
      </dgm:prSet>
      <dgm:spPr/>
    </dgm:pt>
    <dgm:pt modelId="{57DFAE9B-A3F2-472C-860D-7210EAE55987}" type="pres">
      <dgm:prSet presAssocID="{5D255567-2762-460E-A6C6-31C34C0087B9}" presName="parSpace" presStyleCnt="0"/>
      <dgm:spPr/>
    </dgm:pt>
    <dgm:pt modelId="{915D9511-64F9-4702-84E8-303D0CD13AC0}" type="pres">
      <dgm:prSet presAssocID="{D153E3F9-3F93-4073-A0B8-13FD02F76AE6}" presName="parTxOnly" presStyleLbl="node1" presStyleIdx="1" presStyleCnt="4">
        <dgm:presLayoutVars>
          <dgm:bulletEnabled val="1"/>
        </dgm:presLayoutVars>
      </dgm:prSet>
      <dgm:spPr/>
    </dgm:pt>
    <dgm:pt modelId="{929045DE-F51A-4859-AEC0-2631E4C8E1BD}" type="pres">
      <dgm:prSet presAssocID="{6FD668E3-9D0A-4591-8E3D-63CB4749C1AB}" presName="parSpace" presStyleCnt="0"/>
      <dgm:spPr/>
    </dgm:pt>
    <dgm:pt modelId="{AC41EF15-E34C-45FF-B467-3CE1D0527F8E}" type="pres">
      <dgm:prSet presAssocID="{592E1179-6FAB-4EC9-8910-52E128232251}" presName="parTxOnly" presStyleLbl="node1" presStyleIdx="2" presStyleCnt="4">
        <dgm:presLayoutVars>
          <dgm:bulletEnabled val="1"/>
        </dgm:presLayoutVars>
      </dgm:prSet>
      <dgm:spPr/>
    </dgm:pt>
    <dgm:pt modelId="{3E9C2EFE-FEA5-4385-9DC7-6C10D47382E9}" type="pres">
      <dgm:prSet presAssocID="{6FA8A606-3ACA-4DF5-A800-10243A36D344}" presName="parSpace" presStyleCnt="0"/>
      <dgm:spPr/>
    </dgm:pt>
    <dgm:pt modelId="{A2222443-AF7A-43D4-9B1C-E5C61F0E3221}" type="pres">
      <dgm:prSet presAssocID="{5F65133F-DB27-4248-BEEC-09C7A3C0C1FA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D1C30D18-2054-495F-9965-DEF5AA1FDADC}" type="presOf" srcId="{592E1179-6FAB-4EC9-8910-52E128232251}" destId="{AC41EF15-E34C-45FF-B467-3CE1D0527F8E}" srcOrd="0" destOrd="0" presId="urn:microsoft.com/office/officeart/2005/8/layout/hChevron3"/>
    <dgm:cxn modelId="{E36D891A-197F-4F54-991B-7950E9145C49}" srcId="{AAEEB659-A555-4B65-9771-6041554C946B}" destId="{D153E3F9-3F93-4073-A0B8-13FD02F76AE6}" srcOrd="1" destOrd="0" parTransId="{3FB51860-834C-400E-A161-8133CA27514C}" sibTransId="{6FD668E3-9D0A-4591-8E3D-63CB4749C1AB}"/>
    <dgm:cxn modelId="{437DF41A-78F2-4588-A90D-118BDB9D7D44}" type="presOf" srcId="{D153E3F9-3F93-4073-A0B8-13FD02F76AE6}" destId="{915D9511-64F9-4702-84E8-303D0CD13AC0}" srcOrd="0" destOrd="0" presId="urn:microsoft.com/office/officeart/2005/8/layout/hChevron3"/>
    <dgm:cxn modelId="{72FE771B-7B52-4048-B5C6-3E5C86776EBC}" srcId="{AAEEB659-A555-4B65-9771-6041554C946B}" destId="{5F65133F-DB27-4248-BEEC-09C7A3C0C1FA}" srcOrd="3" destOrd="0" parTransId="{ABC27F90-18D7-42AB-9E1F-6A04C08E2351}" sibTransId="{52F94F62-F9A1-414F-983A-41BA85842673}"/>
    <dgm:cxn modelId="{3F59DC1E-D369-4CB9-AB3E-7BD9A01097F0}" type="presOf" srcId="{281F6653-C799-45A2-BE21-08657E3DF42F}" destId="{32800F29-C820-4E85-9D32-ACFECC699027}" srcOrd="0" destOrd="0" presId="urn:microsoft.com/office/officeart/2005/8/layout/hChevron3"/>
    <dgm:cxn modelId="{AE9FB225-BE4A-4F68-8873-8A81480F08AA}" type="presOf" srcId="{5F65133F-DB27-4248-BEEC-09C7A3C0C1FA}" destId="{A2222443-AF7A-43D4-9B1C-E5C61F0E3221}" srcOrd="0" destOrd="0" presId="urn:microsoft.com/office/officeart/2005/8/layout/hChevron3"/>
    <dgm:cxn modelId="{BC6CAC4C-2BAD-4A04-8889-CD87033776D7}" type="presOf" srcId="{AAEEB659-A555-4B65-9771-6041554C946B}" destId="{D218E267-CA21-4BC0-A33E-0D9C914AC855}" srcOrd="0" destOrd="0" presId="urn:microsoft.com/office/officeart/2005/8/layout/hChevron3"/>
    <dgm:cxn modelId="{C90A227F-C103-4B11-8344-875E3574366D}" srcId="{AAEEB659-A555-4B65-9771-6041554C946B}" destId="{592E1179-6FAB-4EC9-8910-52E128232251}" srcOrd="2" destOrd="0" parTransId="{A41EDDC4-CBA1-4D45-A143-12A940DADE66}" sibTransId="{6FA8A606-3ACA-4DF5-A800-10243A36D344}"/>
    <dgm:cxn modelId="{747CA1D8-1CE6-4D65-8121-8C660593E433}" srcId="{AAEEB659-A555-4B65-9771-6041554C946B}" destId="{281F6653-C799-45A2-BE21-08657E3DF42F}" srcOrd="0" destOrd="0" parTransId="{E64FFF75-5504-455F-812F-D7D0E76FDB80}" sibTransId="{5D255567-2762-460E-A6C6-31C34C0087B9}"/>
    <dgm:cxn modelId="{4FB45ADB-C042-4D7C-8C56-B26E6211790F}" type="presParOf" srcId="{D218E267-CA21-4BC0-A33E-0D9C914AC855}" destId="{32800F29-C820-4E85-9D32-ACFECC699027}" srcOrd="0" destOrd="0" presId="urn:microsoft.com/office/officeart/2005/8/layout/hChevron3"/>
    <dgm:cxn modelId="{454BBC7A-CA50-43D7-BB07-0B3102616237}" type="presParOf" srcId="{D218E267-CA21-4BC0-A33E-0D9C914AC855}" destId="{57DFAE9B-A3F2-472C-860D-7210EAE55987}" srcOrd="1" destOrd="0" presId="urn:microsoft.com/office/officeart/2005/8/layout/hChevron3"/>
    <dgm:cxn modelId="{97D9C9A8-A1C5-4D7D-A929-EDAB282E44AB}" type="presParOf" srcId="{D218E267-CA21-4BC0-A33E-0D9C914AC855}" destId="{915D9511-64F9-4702-84E8-303D0CD13AC0}" srcOrd="2" destOrd="0" presId="urn:microsoft.com/office/officeart/2005/8/layout/hChevron3"/>
    <dgm:cxn modelId="{7EF9270D-1B2E-4069-AC8E-D4B99C1428A0}" type="presParOf" srcId="{D218E267-CA21-4BC0-A33E-0D9C914AC855}" destId="{929045DE-F51A-4859-AEC0-2631E4C8E1BD}" srcOrd="3" destOrd="0" presId="urn:microsoft.com/office/officeart/2005/8/layout/hChevron3"/>
    <dgm:cxn modelId="{2C7EB707-496D-48D8-A614-A91FC6E92EB0}" type="presParOf" srcId="{D218E267-CA21-4BC0-A33E-0D9C914AC855}" destId="{AC41EF15-E34C-45FF-B467-3CE1D0527F8E}" srcOrd="4" destOrd="0" presId="urn:microsoft.com/office/officeart/2005/8/layout/hChevron3"/>
    <dgm:cxn modelId="{A33A3CCE-E039-4EB1-82B5-9C54B2F140D4}" type="presParOf" srcId="{D218E267-CA21-4BC0-A33E-0D9C914AC855}" destId="{3E9C2EFE-FEA5-4385-9DC7-6C10D47382E9}" srcOrd="5" destOrd="0" presId="urn:microsoft.com/office/officeart/2005/8/layout/hChevron3"/>
    <dgm:cxn modelId="{9E22760B-4A1B-4FC9-9FEF-40B950394E80}" type="presParOf" srcId="{D218E267-CA21-4BC0-A33E-0D9C914AC855}" destId="{A2222443-AF7A-43D4-9B1C-E5C61F0E322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EEB659-A555-4B65-9771-6041554C946B}" type="doc">
      <dgm:prSet loTypeId="urn:microsoft.com/office/officeart/2005/8/layout/hChevron3" loCatId="process" qsTypeId="urn:microsoft.com/office/officeart/2005/8/quickstyle/simple5" qsCatId="simple" csTypeId="urn:microsoft.com/office/officeart/2005/8/colors/accent1_3" csCatId="accent1" phldr="1"/>
      <dgm:spPr/>
    </dgm:pt>
    <dgm:pt modelId="{281F6653-C799-45A2-BE21-08657E3DF42F}">
      <dgm:prSet phldrT="[Текст]"/>
      <dgm:spPr/>
      <dgm:t>
        <a:bodyPr/>
        <a:lstStyle/>
        <a:p>
          <a:r>
            <a:rPr lang="uk-UA" i="1" dirty="0">
              <a:solidFill>
                <a:schemeClr val="tx1"/>
              </a:solidFill>
            </a:rPr>
            <a:t>Відкрити контекстне меню вільного місця</a:t>
          </a:r>
        </a:p>
      </dgm:t>
    </dgm:pt>
    <dgm:pt modelId="{E64FFF75-5504-455F-812F-D7D0E76FDB80}" type="parTrans" cxnId="{747CA1D8-1CE6-4D65-8121-8C660593E433}">
      <dgm:prSet/>
      <dgm:spPr/>
      <dgm:t>
        <a:bodyPr/>
        <a:lstStyle/>
        <a:p>
          <a:endParaRPr lang="uk-UA" i="1">
            <a:solidFill>
              <a:schemeClr val="tx1"/>
            </a:solidFill>
          </a:endParaRPr>
        </a:p>
      </dgm:t>
    </dgm:pt>
    <dgm:pt modelId="{5D255567-2762-460E-A6C6-31C34C0087B9}" type="sibTrans" cxnId="{747CA1D8-1CE6-4D65-8121-8C660593E433}">
      <dgm:prSet/>
      <dgm:spPr/>
      <dgm:t>
        <a:bodyPr/>
        <a:lstStyle/>
        <a:p>
          <a:endParaRPr lang="uk-UA" i="1">
            <a:solidFill>
              <a:schemeClr val="tx1"/>
            </a:solidFill>
          </a:endParaRPr>
        </a:p>
      </dgm:t>
    </dgm:pt>
    <dgm:pt modelId="{D153E3F9-3F93-4073-A0B8-13FD02F76AE6}">
      <dgm:prSet phldrT="[Текст]"/>
      <dgm:spPr/>
      <dgm:t>
        <a:bodyPr/>
        <a:lstStyle/>
        <a:p>
          <a:r>
            <a:rPr lang="uk-UA" b="1" i="1" dirty="0">
              <a:solidFill>
                <a:schemeClr val="tx1"/>
              </a:solidFill>
            </a:rPr>
            <a:t>Створити</a:t>
          </a:r>
          <a:r>
            <a:rPr lang="uk-UA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i="1" dirty="0">
              <a:solidFill>
                <a:schemeClr val="tx1"/>
              </a:solidFill>
            </a:rPr>
            <a:t> </a:t>
          </a:r>
          <a:r>
            <a:rPr lang="uk-UA" b="1" i="1" dirty="0">
              <a:solidFill>
                <a:schemeClr val="tx1"/>
              </a:solidFill>
            </a:rPr>
            <a:t>Точковий рисунок</a:t>
          </a:r>
        </a:p>
      </dgm:t>
    </dgm:pt>
    <dgm:pt modelId="{3FB51860-834C-400E-A161-8133CA27514C}" type="parTrans" cxnId="{E36D891A-197F-4F54-991B-7950E9145C49}">
      <dgm:prSet/>
      <dgm:spPr/>
      <dgm:t>
        <a:bodyPr/>
        <a:lstStyle/>
        <a:p>
          <a:endParaRPr lang="uk-UA" i="1">
            <a:solidFill>
              <a:schemeClr val="tx1"/>
            </a:solidFill>
          </a:endParaRPr>
        </a:p>
      </dgm:t>
    </dgm:pt>
    <dgm:pt modelId="{6FD668E3-9D0A-4591-8E3D-63CB4749C1AB}" type="sibTrans" cxnId="{E36D891A-197F-4F54-991B-7950E9145C49}">
      <dgm:prSet/>
      <dgm:spPr/>
      <dgm:t>
        <a:bodyPr/>
        <a:lstStyle/>
        <a:p>
          <a:endParaRPr lang="uk-UA" i="1">
            <a:solidFill>
              <a:schemeClr val="tx1"/>
            </a:solidFill>
          </a:endParaRPr>
        </a:p>
      </dgm:t>
    </dgm:pt>
    <dgm:pt modelId="{592E1179-6FAB-4EC9-8910-52E128232251}">
      <dgm:prSet phldrT="[Текст]"/>
      <dgm:spPr/>
      <dgm:t>
        <a:bodyPr/>
        <a:lstStyle/>
        <a:p>
          <a:r>
            <a:rPr lang="uk-UA" i="1" dirty="0">
              <a:solidFill>
                <a:schemeClr val="tx1"/>
              </a:solidFill>
            </a:rPr>
            <a:t>Ввести ім’я файлу</a:t>
          </a:r>
        </a:p>
      </dgm:t>
    </dgm:pt>
    <dgm:pt modelId="{A41EDDC4-CBA1-4D45-A143-12A940DADE66}" type="parTrans" cxnId="{C90A227F-C103-4B11-8344-875E3574366D}">
      <dgm:prSet/>
      <dgm:spPr/>
      <dgm:t>
        <a:bodyPr/>
        <a:lstStyle/>
        <a:p>
          <a:endParaRPr lang="uk-UA" i="1">
            <a:solidFill>
              <a:schemeClr val="tx1"/>
            </a:solidFill>
          </a:endParaRPr>
        </a:p>
      </dgm:t>
    </dgm:pt>
    <dgm:pt modelId="{6FA8A606-3ACA-4DF5-A800-10243A36D344}" type="sibTrans" cxnId="{C90A227F-C103-4B11-8344-875E3574366D}">
      <dgm:prSet/>
      <dgm:spPr/>
      <dgm:t>
        <a:bodyPr/>
        <a:lstStyle/>
        <a:p>
          <a:endParaRPr lang="uk-UA" i="1">
            <a:solidFill>
              <a:schemeClr val="tx1"/>
            </a:solidFill>
          </a:endParaRPr>
        </a:p>
      </dgm:t>
    </dgm:pt>
    <dgm:pt modelId="{5F65133F-DB27-4248-BEEC-09C7A3C0C1FA}">
      <dgm:prSet phldrT="[Текст]"/>
      <dgm:spPr/>
      <dgm:t>
        <a:bodyPr/>
        <a:lstStyle/>
        <a:p>
          <a:r>
            <a:rPr lang="en-US" b="1" i="1" dirty="0">
              <a:solidFill>
                <a:schemeClr val="tx1"/>
              </a:solidFill>
            </a:rPr>
            <a:t>Enter</a:t>
          </a:r>
          <a:endParaRPr lang="uk-UA" b="1" i="1" dirty="0">
            <a:solidFill>
              <a:schemeClr val="tx1"/>
            </a:solidFill>
          </a:endParaRPr>
        </a:p>
      </dgm:t>
    </dgm:pt>
    <dgm:pt modelId="{ABC27F90-18D7-42AB-9E1F-6A04C08E2351}" type="parTrans" cxnId="{72FE771B-7B52-4048-B5C6-3E5C86776EBC}">
      <dgm:prSet/>
      <dgm:spPr/>
      <dgm:t>
        <a:bodyPr/>
        <a:lstStyle/>
        <a:p>
          <a:endParaRPr lang="uk-UA" i="1">
            <a:solidFill>
              <a:schemeClr val="tx1"/>
            </a:solidFill>
          </a:endParaRPr>
        </a:p>
      </dgm:t>
    </dgm:pt>
    <dgm:pt modelId="{52F94F62-F9A1-414F-983A-41BA85842673}" type="sibTrans" cxnId="{72FE771B-7B52-4048-B5C6-3E5C86776EBC}">
      <dgm:prSet/>
      <dgm:spPr/>
      <dgm:t>
        <a:bodyPr/>
        <a:lstStyle/>
        <a:p>
          <a:endParaRPr lang="uk-UA" i="1">
            <a:solidFill>
              <a:schemeClr val="tx1"/>
            </a:solidFill>
          </a:endParaRPr>
        </a:p>
      </dgm:t>
    </dgm:pt>
    <dgm:pt modelId="{D218E267-CA21-4BC0-A33E-0D9C914AC855}" type="pres">
      <dgm:prSet presAssocID="{AAEEB659-A555-4B65-9771-6041554C946B}" presName="Name0" presStyleCnt="0">
        <dgm:presLayoutVars>
          <dgm:dir/>
          <dgm:resizeHandles val="exact"/>
        </dgm:presLayoutVars>
      </dgm:prSet>
      <dgm:spPr/>
    </dgm:pt>
    <dgm:pt modelId="{32800F29-C820-4E85-9D32-ACFECC699027}" type="pres">
      <dgm:prSet presAssocID="{281F6653-C799-45A2-BE21-08657E3DF42F}" presName="parTxOnly" presStyleLbl="node1" presStyleIdx="0" presStyleCnt="4">
        <dgm:presLayoutVars>
          <dgm:bulletEnabled val="1"/>
        </dgm:presLayoutVars>
      </dgm:prSet>
      <dgm:spPr/>
    </dgm:pt>
    <dgm:pt modelId="{57DFAE9B-A3F2-472C-860D-7210EAE55987}" type="pres">
      <dgm:prSet presAssocID="{5D255567-2762-460E-A6C6-31C34C0087B9}" presName="parSpace" presStyleCnt="0"/>
      <dgm:spPr/>
    </dgm:pt>
    <dgm:pt modelId="{915D9511-64F9-4702-84E8-303D0CD13AC0}" type="pres">
      <dgm:prSet presAssocID="{D153E3F9-3F93-4073-A0B8-13FD02F76AE6}" presName="parTxOnly" presStyleLbl="node1" presStyleIdx="1" presStyleCnt="4">
        <dgm:presLayoutVars>
          <dgm:bulletEnabled val="1"/>
        </dgm:presLayoutVars>
      </dgm:prSet>
      <dgm:spPr/>
    </dgm:pt>
    <dgm:pt modelId="{929045DE-F51A-4859-AEC0-2631E4C8E1BD}" type="pres">
      <dgm:prSet presAssocID="{6FD668E3-9D0A-4591-8E3D-63CB4749C1AB}" presName="parSpace" presStyleCnt="0"/>
      <dgm:spPr/>
    </dgm:pt>
    <dgm:pt modelId="{AC41EF15-E34C-45FF-B467-3CE1D0527F8E}" type="pres">
      <dgm:prSet presAssocID="{592E1179-6FAB-4EC9-8910-52E128232251}" presName="parTxOnly" presStyleLbl="node1" presStyleIdx="2" presStyleCnt="4">
        <dgm:presLayoutVars>
          <dgm:bulletEnabled val="1"/>
        </dgm:presLayoutVars>
      </dgm:prSet>
      <dgm:spPr/>
    </dgm:pt>
    <dgm:pt modelId="{3E9C2EFE-FEA5-4385-9DC7-6C10D47382E9}" type="pres">
      <dgm:prSet presAssocID="{6FA8A606-3ACA-4DF5-A800-10243A36D344}" presName="parSpace" presStyleCnt="0"/>
      <dgm:spPr/>
    </dgm:pt>
    <dgm:pt modelId="{A2222443-AF7A-43D4-9B1C-E5C61F0E3221}" type="pres">
      <dgm:prSet presAssocID="{5F65133F-DB27-4248-BEEC-09C7A3C0C1FA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D1C30D18-2054-495F-9965-DEF5AA1FDADC}" type="presOf" srcId="{592E1179-6FAB-4EC9-8910-52E128232251}" destId="{AC41EF15-E34C-45FF-B467-3CE1D0527F8E}" srcOrd="0" destOrd="0" presId="urn:microsoft.com/office/officeart/2005/8/layout/hChevron3"/>
    <dgm:cxn modelId="{E36D891A-197F-4F54-991B-7950E9145C49}" srcId="{AAEEB659-A555-4B65-9771-6041554C946B}" destId="{D153E3F9-3F93-4073-A0B8-13FD02F76AE6}" srcOrd="1" destOrd="0" parTransId="{3FB51860-834C-400E-A161-8133CA27514C}" sibTransId="{6FD668E3-9D0A-4591-8E3D-63CB4749C1AB}"/>
    <dgm:cxn modelId="{437DF41A-78F2-4588-A90D-118BDB9D7D44}" type="presOf" srcId="{D153E3F9-3F93-4073-A0B8-13FD02F76AE6}" destId="{915D9511-64F9-4702-84E8-303D0CD13AC0}" srcOrd="0" destOrd="0" presId="urn:microsoft.com/office/officeart/2005/8/layout/hChevron3"/>
    <dgm:cxn modelId="{72FE771B-7B52-4048-B5C6-3E5C86776EBC}" srcId="{AAEEB659-A555-4B65-9771-6041554C946B}" destId="{5F65133F-DB27-4248-BEEC-09C7A3C0C1FA}" srcOrd="3" destOrd="0" parTransId="{ABC27F90-18D7-42AB-9E1F-6A04C08E2351}" sibTransId="{52F94F62-F9A1-414F-983A-41BA85842673}"/>
    <dgm:cxn modelId="{3F59DC1E-D369-4CB9-AB3E-7BD9A01097F0}" type="presOf" srcId="{281F6653-C799-45A2-BE21-08657E3DF42F}" destId="{32800F29-C820-4E85-9D32-ACFECC699027}" srcOrd="0" destOrd="0" presId="urn:microsoft.com/office/officeart/2005/8/layout/hChevron3"/>
    <dgm:cxn modelId="{AE9FB225-BE4A-4F68-8873-8A81480F08AA}" type="presOf" srcId="{5F65133F-DB27-4248-BEEC-09C7A3C0C1FA}" destId="{A2222443-AF7A-43D4-9B1C-E5C61F0E3221}" srcOrd="0" destOrd="0" presId="urn:microsoft.com/office/officeart/2005/8/layout/hChevron3"/>
    <dgm:cxn modelId="{BC6CAC4C-2BAD-4A04-8889-CD87033776D7}" type="presOf" srcId="{AAEEB659-A555-4B65-9771-6041554C946B}" destId="{D218E267-CA21-4BC0-A33E-0D9C914AC855}" srcOrd="0" destOrd="0" presId="urn:microsoft.com/office/officeart/2005/8/layout/hChevron3"/>
    <dgm:cxn modelId="{C90A227F-C103-4B11-8344-875E3574366D}" srcId="{AAEEB659-A555-4B65-9771-6041554C946B}" destId="{592E1179-6FAB-4EC9-8910-52E128232251}" srcOrd="2" destOrd="0" parTransId="{A41EDDC4-CBA1-4D45-A143-12A940DADE66}" sibTransId="{6FA8A606-3ACA-4DF5-A800-10243A36D344}"/>
    <dgm:cxn modelId="{747CA1D8-1CE6-4D65-8121-8C660593E433}" srcId="{AAEEB659-A555-4B65-9771-6041554C946B}" destId="{281F6653-C799-45A2-BE21-08657E3DF42F}" srcOrd="0" destOrd="0" parTransId="{E64FFF75-5504-455F-812F-D7D0E76FDB80}" sibTransId="{5D255567-2762-460E-A6C6-31C34C0087B9}"/>
    <dgm:cxn modelId="{4FB45ADB-C042-4D7C-8C56-B26E6211790F}" type="presParOf" srcId="{D218E267-CA21-4BC0-A33E-0D9C914AC855}" destId="{32800F29-C820-4E85-9D32-ACFECC699027}" srcOrd="0" destOrd="0" presId="urn:microsoft.com/office/officeart/2005/8/layout/hChevron3"/>
    <dgm:cxn modelId="{454BBC7A-CA50-43D7-BB07-0B3102616237}" type="presParOf" srcId="{D218E267-CA21-4BC0-A33E-0D9C914AC855}" destId="{57DFAE9B-A3F2-472C-860D-7210EAE55987}" srcOrd="1" destOrd="0" presId="urn:microsoft.com/office/officeart/2005/8/layout/hChevron3"/>
    <dgm:cxn modelId="{97D9C9A8-A1C5-4D7D-A929-EDAB282E44AB}" type="presParOf" srcId="{D218E267-CA21-4BC0-A33E-0D9C914AC855}" destId="{915D9511-64F9-4702-84E8-303D0CD13AC0}" srcOrd="2" destOrd="0" presId="urn:microsoft.com/office/officeart/2005/8/layout/hChevron3"/>
    <dgm:cxn modelId="{7EF9270D-1B2E-4069-AC8E-D4B99C1428A0}" type="presParOf" srcId="{D218E267-CA21-4BC0-A33E-0D9C914AC855}" destId="{929045DE-F51A-4859-AEC0-2631E4C8E1BD}" srcOrd="3" destOrd="0" presId="urn:microsoft.com/office/officeart/2005/8/layout/hChevron3"/>
    <dgm:cxn modelId="{2C7EB707-496D-48D8-A614-A91FC6E92EB0}" type="presParOf" srcId="{D218E267-CA21-4BC0-A33E-0D9C914AC855}" destId="{AC41EF15-E34C-45FF-B467-3CE1D0527F8E}" srcOrd="4" destOrd="0" presId="urn:microsoft.com/office/officeart/2005/8/layout/hChevron3"/>
    <dgm:cxn modelId="{A33A3CCE-E039-4EB1-82B5-9C54B2F140D4}" type="presParOf" srcId="{D218E267-CA21-4BC0-A33E-0D9C914AC855}" destId="{3E9C2EFE-FEA5-4385-9DC7-6C10D47382E9}" srcOrd="5" destOrd="0" presId="urn:microsoft.com/office/officeart/2005/8/layout/hChevron3"/>
    <dgm:cxn modelId="{9E22760B-4A1B-4FC9-9FEF-40B950394E80}" type="presParOf" srcId="{D218E267-CA21-4BC0-A33E-0D9C914AC855}" destId="{A2222443-AF7A-43D4-9B1C-E5C61F0E322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EEB659-A555-4B65-9771-6041554C946B}" type="doc">
      <dgm:prSet loTypeId="urn:microsoft.com/office/officeart/2005/8/layout/hChevron3" loCatId="process" qsTypeId="urn:microsoft.com/office/officeart/2005/8/quickstyle/simple5" qsCatId="simple" csTypeId="urn:microsoft.com/office/officeart/2005/8/colors/colorful1" csCatId="colorful" phldr="1"/>
      <dgm:spPr/>
    </dgm:pt>
    <dgm:pt modelId="{281F6653-C799-45A2-BE21-08657E3DF42F}">
      <dgm:prSet phldrT="[Текст]"/>
      <dgm:spPr/>
      <dgm:t>
        <a:bodyPr/>
        <a:lstStyle/>
        <a:p>
          <a:r>
            <a:rPr lang="uk-UA" i="1" dirty="0"/>
            <a:t>Відкрити контекстне меню об’єкта</a:t>
          </a:r>
        </a:p>
      </dgm:t>
    </dgm:pt>
    <dgm:pt modelId="{E64FFF75-5504-455F-812F-D7D0E76FDB80}" type="parTrans" cxnId="{747CA1D8-1CE6-4D65-8121-8C660593E433}">
      <dgm:prSet/>
      <dgm:spPr/>
      <dgm:t>
        <a:bodyPr/>
        <a:lstStyle/>
        <a:p>
          <a:endParaRPr lang="uk-UA" i="1">
            <a:solidFill>
              <a:schemeClr val="tx1"/>
            </a:solidFill>
          </a:endParaRPr>
        </a:p>
      </dgm:t>
    </dgm:pt>
    <dgm:pt modelId="{5D255567-2762-460E-A6C6-31C34C0087B9}" type="sibTrans" cxnId="{747CA1D8-1CE6-4D65-8121-8C660593E433}">
      <dgm:prSet/>
      <dgm:spPr/>
      <dgm:t>
        <a:bodyPr/>
        <a:lstStyle/>
        <a:p>
          <a:endParaRPr lang="uk-UA" i="1">
            <a:solidFill>
              <a:schemeClr val="tx1"/>
            </a:solidFill>
          </a:endParaRPr>
        </a:p>
      </dgm:t>
    </dgm:pt>
    <dgm:pt modelId="{D153E3F9-3F93-4073-A0B8-13FD02F76AE6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b="1" i="1"/>
            <a:t>Видалити</a:t>
          </a:r>
          <a:endParaRPr lang="uk-UA" b="1" i="1" dirty="0"/>
        </a:p>
      </dgm:t>
    </dgm:pt>
    <dgm:pt modelId="{3FB51860-834C-400E-A161-8133CA27514C}" type="parTrans" cxnId="{E36D891A-197F-4F54-991B-7950E9145C49}">
      <dgm:prSet/>
      <dgm:spPr/>
      <dgm:t>
        <a:bodyPr/>
        <a:lstStyle/>
        <a:p>
          <a:endParaRPr lang="uk-UA" i="1">
            <a:solidFill>
              <a:schemeClr val="tx1"/>
            </a:solidFill>
          </a:endParaRPr>
        </a:p>
      </dgm:t>
    </dgm:pt>
    <dgm:pt modelId="{6FD668E3-9D0A-4591-8E3D-63CB4749C1AB}" type="sibTrans" cxnId="{E36D891A-197F-4F54-991B-7950E9145C49}">
      <dgm:prSet/>
      <dgm:spPr/>
      <dgm:t>
        <a:bodyPr/>
        <a:lstStyle/>
        <a:p>
          <a:endParaRPr lang="uk-UA" i="1">
            <a:solidFill>
              <a:schemeClr val="tx1"/>
            </a:solidFill>
          </a:endParaRPr>
        </a:p>
      </dgm:t>
    </dgm:pt>
    <dgm:pt modelId="{D218E267-CA21-4BC0-A33E-0D9C914AC855}" type="pres">
      <dgm:prSet presAssocID="{AAEEB659-A555-4B65-9771-6041554C946B}" presName="Name0" presStyleCnt="0">
        <dgm:presLayoutVars>
          <dgm:dir/>
          <dgm:resizeHandles val="exact"/>
        </dgm:presLayoutVars>
      </dgm:prSet>
      <dgm:spPr/>
    </dgm:pt>
    <dgm:pt modelId="{32800F29-C820-4E85-9D32-ACFECC699027}" type="pres">
      <dgm:prSet presAssocID="{281F6653-C799-45A2-BE21-08657E3DF42F}" presName="parTxOnly" presStyleLbl="node1" presStyleIdx="0" presStyleCnt="2">
        <dgm:presLayoutVars>
          <dgm:bulletEnabled val="1"/>
        </dgm:presLayoutVars>
      </dgm:prSet>
      <dgm:spPr/>
    </dgm:pt>
    <dgm:pt modelId="{57DFAE9B-A3F2-472C-860D-7210EAE55987}" type="pres">
      <dgm:prSet presAssocID="{5D255567-2762-460E-A6C6-31C34C0087B9}" presName="parSpace" presStyleCnt="0"/>
      <dgm:spPr/>
    </dgm:pt>
    <dgm:pt modelId="{915D9511-64F9-4702-84E8-303D0CD13AC0}" type="pres">
      <dgm:prSet presAssocID="{D153E3F9-3F93-4073-A0B8-13FD02F76AE6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E36D891A-197F-4F54-991B-7950E9145C49}" srcId="{AAEEB659-A555-4B65-9771-6041554C946B}" destId="{D153E3F9-3F93-4073-A0B8-13FD02F76AE6}" srcOrd="1" destOrd="0" parTransId="{3FB51860-834C-400E-A161-8133CA27514C}" sibTransId="{6FD668E3-9D0A-4591-8E3D-63CB4749C1AB}"/>
    <dgm:cxn modelId="{437DF41A-78F2-4588-A90D-118BDB9D7D44}" type="presOf" srcId="{D153E3F9-3F93-4073-A0B8-13FD02F76AE6}" destId="{915D9511-64F9-4702-84E8-303D0CD13AC0}" srcOrd="0" destOrd="0" presId="urn:microsoft.com/office/officeart/2005/8/layout/hChevron3"/>
    <dgm:cxn modelId="{3F59DC1E-D369-4CB9-AB3E-7BD9A01097F0}" type="presOf" srcId="{281F6653-C799-45A2-BE21-08657E3DF42F}" destId="{32800F29-C820-4E85-9D32-ACFECC699027}" srcOrd="0" destOrd="0" presId="urn:microsoft.com/office/officeart/2005/8/layout/hChevron3"/>
    <dgm:cxn modelId="{BC6CAC4C-2BAD-4A04-8889-CD87033776D7}" type="presOf" srcId="{AAEEB659-A555-4B65-9771-6041554C946B}" destId="{D218E267-CA21-4BC0-A33E-0D9C914AC855}" srcOrd="0" destOrd="0" presId="urn:microsoft.com/office/officeart/2005/8/layout/hChevron3"/>
    <dgm:cxn modelId="{747CA1D8-1CE6-4D65-8121-8C660593E433}" srcId="{AAEEB659-A555-4B65-9771-6041554C946B}" destId="{281F6653-C799-45A2-BE21-08657E3DF42F}" srcOrd="0" destOrd="0" parTransId="{E64FFF75-5504-455F-812F-D7D0E76FDB80}" sibTransId="{5D255567-2762-460E-A6C6-31C34C0087B9}"/>
    <dgm:cxn modelId="{4FB45ADB-C042-4D7C-8C56-B26E6211790F}" type="presParOf" srcId="{D218E267-CA21-4BC0-A33E-0D9C914AC855}" destId="{32800F29-C820-4E85-9D32-ACFECC699027}" srcOrd="0" destOrd="0" presId="urn:microsoft.com/office/officeart/2005/8/layout/hChevron3"/>
    <dgm:cxn modelId="{454BBC7A-CA50-43D7-BB07-0B3102616237}" type="presParOf" srcId="{D218E267-CA21-4BC0-A33E-0D9C914AC855}" destId="{57DFAE9B-A3F2-472C-860D-7210EAE55987}" srcOrd="1" destOrd="0" presId="urn:microsoft.com/office/officeart/2005/8/layout/hChevron3"/>
    <dgm:cxn modelId="{97D9C9A8-A1C5-4D7D-A929-EDAB282E44AB}" type="presParOf" srcId="{D218E267-CA21-4BC0-A33E-0D9C914AC855}" destId="{915D9511-64F9-4702-84E8-303D0CD13AC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600" i="1" noProof="0" dirty="0">
              <a:solidFill>
                <a:schemeClr val="bg1"/>
              </a:solidFill>
            </a:rPr>
            <a:t>Відкрити контекстне меню об'єкта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600" b="1" i="1" noProof="0" dirty="0">
              <a:solidFill>
                <a:schemeClr val="bg1"/>
              </a:solidFill>
            </a:rPr>
            <a:t>Копіювати</a:t>
          </a:r>
          <a:r>
            <a:rPr lang="uk-UA" sz="26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600" i="1" noProof="0" dirty="0">
              <a:solidFill>
                <a:srgbClr val="002060"/>
              </a:solidFill>
            </a:rPr>
            <a:t>Відкрити вікно папки, у яку потрібно скопіювати цей об'єкт.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600" i="1" noProof="0" dirty="0">
              <a:solidFill>
                <a:schemeClr val="bg1"/>
              </a:solidFill>
            </a:rPr>
            <a:t>Відкрити контекстне меню вільного місця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F374F58C-EB2A-4DAB-A18C-88122204DFE2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sz="2000" i="1" noProof="0" dirty="0"/>
            <a:t>5</a:t>
          </a:r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498D3C6A-AC2D-4D14-A0CF-0F4AB516345B}" type="sib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B475EEBB-264E-46F2-AF39-9E5FB4C3BE66}">
      <dgm:prSet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600" b="1" i="1" noProof="0" dirty="0">
              <a:solidFill>
                <a:schemeClr val="bg1"/>
              </a:solidFill>
            </a:rPr>
            <a:t>Вставити</a:t>
          </a:r>
          <a:r>
            <a:rPr lang="uk-UA" sz="2600" i="1" noProof="0" dirty="0">
              <a:solidFill>
                <a:schemeClr val="bg1"/>
              </a:solidFill>
            </a:rPr>
            <a:t>.</a:t>
          </a:r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5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5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5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5" custScaleY="123078">
        <dgm:presLayoutVars>
          <dgm:bulletEnabled val="1"/>
        </dgm:presLayoutVars>
      </dgm:prSet>
      <dgm:spPr/>
    </dgm:pt>
    <dgm:pt modelId="{BBC170C1-9E6D-4B14-AA4E-A2B4D348D49E}" type="pres">
      <dgm:prSet presAssocID="{CBD0887E-48FF-4408-8A40-C2998DEE25A6}" presName="sp" presStyleCnt="0"/>
      <dgm:spPr/>
    </dgm:pt>
    <dgm:pt modelId="{3BB0B817-E768-42E1-B48F-A9B44B82C157}" type="pres">
      <dgm:prSet presAssocID="{F374F58C-EB2A-4DAB-A18C-88122204DFE2}" presName="composite" presStyleCnt="0"/>
      <dgm:spPr/>
    </dgm:pt>
    <dgm:pt modelId="{EBD4C652-875D-4E3B-BCAE-25007D58F96A}" type="pres">
      <dgm:prSet presAssocID="{F374F58C-EB2A-4DAB-A18C-88122204DFE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B64508B-8A65-44E4-A925-E18E98C3A57A}" type="pres">
      <dgm:prSet presAssocID="{F374F58C-EB2A-4DAB-A18C-88122204DFE2}" presName="descendantText" presStyleLbl="alignAcc1" presStyleIdx="4" presStyleCnt="5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585C903-A002-47F0-9779-9D02A5019455}" type="presOf" srcId="{F374F58C-EB2A-4DAB-A18C-88122204DFE2}" destId="{EBD4C652-875D-4E3B-BCAE-25007D58F96A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330542EF-1209-4BCF-8DFF-21B6088845E9}" type="presOf" srcId="{B475EEBB-264E-46F2-AF39-9E5FB4C3BE66}" destId="{BB64508B-8A65-44E4-A925-E18E98C3A57A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  <dgm:cxn modelId="{089432B9-6CFE-432F-9AC5-90762F2DEE8A}" type="presParOf" srcId="{90F7D88D-44C1-4494-B17A-D58C5BD2886B}" destId="{BBC170C1-9E6D-4B14-AA4E-A2B4D348D49E}" srcOrd="7" destOrd="0" presId="urn:microsoft.com/office/officeart/2005/8/layout/chevron2"/>
    <dgm:cxn modelId="{170D809A-93E6-45DA-9F9E-D4F1F1F40AFC}" type="presParOf" srcId="{90F7D88D-44C1-4494-B17A-D58C5BD2886B}" destId="{3BB0B817-E768-42E1-B48F-A9B44B82C157}" srcOrd="8" destOrd="0" presId="urn:microsoft.com/office/officeart/2005/8/layout/chevron2"/>
    <dgm:cxn modelId="{31964B53-E06F-4A30-BF47-983B6EA6FAF3}" type="presParOf" srcId="{3BB0B817-E768-42E1-B48F-A9B44B82C157}" destId="{EBD4C652-875D-4E3B-BCAE-25007D58F96A}" srcOrd="0" destOrd="0" presId="urn:microsoft.com/office/officeart/2005/8/layout/chevron2"/>
    <dgm:cxn modelId="{13FC51BB-7D43-4027-A7D6-2C019A47250C}" type="presParOf" srcId="{3BB0B817-E768-42E1-B48F-A9B44B82C157}" destId="{BB64508B-8A65-44E4-A925-E18E98C3A5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0"/>
          <a:ext cx="12050141" cy="117936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i="1" kern="1200" noProof="0" dirty="0"/>
            <a:t>На </a:t>
          </a:r>
          <a:r>
            <a:rPr lang="uk-UA" sz="4000" b="1" i="1" kern="1200" noProof="0" dirty="0" err="1"/>
            <a:t>уроці</a:t>
          </a:r>
          <a:r>
            <a:rPr lang="uk-UA" sz="4000" b="1" i="1" kern="1200" noProof="0" dirty="0"/>
            <a:t>:</a:t>
          </a:r>
        </a:p>
      </dsp:txBody>
      <dsp:txXfrm>
        <a:off x="57572" y="57572"/>
        <a:ext cx="11934997" cy="1064216"/>
      </dsp:txXfrm>
    </dsp:sp>
    <dsp:sp modelId="{025CB6B8-CA2B-431B-8414-06FEB88A9357}">
      <dsp:nvSpPr>
        <dsp:cNvPr id="0" name=""/>
        <dsp:cNvSpPr/>
      </dsp:nvSpPr>
      <dsp:spPr>
        <a:xfrm>
          <a:off x="0" y="1184017"/>
          <a:ext cx="12050141" cy="3586275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4000" i="1" kern="1200" noProof="0" dirty="0"/>
            <a:t>Ознайомимося з порядком виконання операцій над об</a:t>
          </a:r>
          <a:r>
            <a:rPr lang="en-US" sz="4000" i="1" kern="1200" noProof="0" dirty="0"/>
            <a:t>’</a:t>
          </a:r>
          <a:r>
            <a:rPr lang="uk-UA" sz="4000" i="1" kern="1200" noProof="0" dirty="0" err="1"/>
            <a:t>єктами</a:t>
          </a:r>
          <a:r>
            <a:rPr lang="uk-UA" sz="4000" i="1" kern="1200" noProof="0" dirty="0"/>
            <a:t> файлової системи;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4000" i="1" kern="1200" noProof="0" dirty="0"/>
            <a:t>Удосконалимо практичні навички роботи з файловими об</a:t>
          </a:r>
          <a:r>
            <a:rPr lang="en-US" sz="4000" i="1" kern="1200" noProof="0" dirty="0"/>
            <a:t>’</a:t>
          </a:r>
          <a:r>
            <a:rPr lang="uk-UA" sz="4000" i="1" kern="1200" noProof="0" dirty="0" err="1"/>
            <a:t>єктами</a:t>
          </a:r>
          <a:r>
            <a:rPr lang="uk-UA" sz="4000" i="1" kern="1200" noProof="0" dirty="0"/>
            <a:t> (створення, виділення, копіювання, перейменування, переміщення та видалення об</a:t>
          </a:r>
          <a:r>
            <a:rPr lang="en-US" sz="4000" i="1" kern="1200" noProof="0" dirty="0"/>
            <a:t>’</a:t>
          </a:r>
          <a:r>
            <a:rPr lang="uk-UA" sz="4000" i="1" kern="1200" noProof="0" dirty="0" err="1"/>
            <a:t>єктів</a:t>
          </a:r>
          <a:r>
            <a:rPr lang="uk-UA" sz="4000" i="1" kern="1200" noProof="0" dirty="0"/>
            <a:t>).</a:t>
          </a:r>
        </a:p>
      </dsp:txBody>
      <dsp:txXfrm>
        <a:off x="0" y="1184017"/>
        <a:ext cx="12050141" cy="3586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00F29-C820-4E85-9D32-ACFECC699027}">
      <dsp:nvSpPr>
        <dsp:cNvPr id="0" name=""/>
        <dsp:cNvSpPr/>
      </dsp:nvSpPr>
      <dsp:spPr>
        <a:xfrm>
          <a:off x="3530" y="424750"/>
          <a:ext cx="3542082" cy="141683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18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dirty="0"/>
            <a:t>Відкрити контекстне меню вільного місця</a:t>
          </a:r>
        </a:p>
      </dsp:txBody>
      <dsp:txXfrm>
        <a:off x="3530" y="424750"/>
        <a:ext cx="3187874" cy="1416833"/>
      </dsp:txXfrm>
    </dsp:sp>
    <dsp:sp modelId="{915D9511-64F9-4702-84E8-303D0CD13AC0}">
      <dsp:nvSpPr>
        <dsp:cNvPr id="0" name=""/>
        <dsp:cNvSpPr/>
      </dsp:nvSpPr>
      <dsp:spPr>
        <a:xfrm>
          <a:off x="2837196" y="424750"/>
          <a:ext cx="3542082" cy="1416833"/>
        </a:xfrm>
        <a:prstGeom prst="chevron">
          <a:avLst/>
        </a:prstGeom>
        <a:gradFill rotWithShape="0">
          <a:gsLst>
            <a:gs pos="0">
              <a:schemeClr val="accent5">
                <a:hueOff val="-1102852"/>
                <a:satOff val="-5923"/>
                <a:lumOff val="202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102852"/>
                <a:satOff val="-5923"/>
                <a:lumOff val="202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i="1" kern="1200" dirty="0"/>
            <a:t>Створити</a:t>
          </a:r>
          <a:r>
            <a:rPr lang="uk-UA" sz="2700" b="1" i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sz="2700" i="1" kern="1200" dirty="0"/>
            <a:t> </a:t>
          </a:r>
          <a:r>
            <a:rPr lang="uk-UA" sz="2700" b="1" i="1" kern="1200" dirty="0"/>
            <a:t>Папку</a:t>
          </a:r>
        </a:p>
      </dsp:txBody>
      <dsp:txXfrm>
        <a:off x="3545613" y="424750"/>
        <a:ext cx="2125249" cy="1416833"/>
      </dsp:txXfrm>
    </dsp:sp>
    <dsp:sp modelId="{AC41EF15-E34C-45FF-B467-3CE1D0527F8E}">
      <dsp:nvSpPr>
        <dsp:cNvPr id="0" name=""/>
        <dsp:cNvSpPr/>
      </dsp:nvSpPr>
      <dsp:spPr>
        <a:xfrm>
          <a:off x="5670862" y="424750"/>
          <a:ext cx="3542082" cy="1416833"/>
        </a:xfrm>
        <a:prstGeom prst="chevron">
          <a:avLst/>
        </a:prstGeom>
        <a:gradFill rotWithShape="0">
          <a:gsLst>
            <a:gs pos="0">
              <a:schemeClr val="accent5">
                <a:hueOff val="-2205704"/>
                <a:satOff val="-11847"/>
                <a:lumOff val="405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205704"/>
                <a:satOff val="-11847"/>
                <a:lumOff val="405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dirty="0"/>
            <a:t>Ввести ім’я папки</a:t>
          </a:r>
        </a:p>
      </dsp:txBody>
      <dsp:txXfrm>
        <a:off x="6379279" y="424750"/>
        <a:ext cx="2125249" cy="1416833"/>
      </dsp:txXfrm>
    </dsp:sp>
    <dsp:sp modelId="{A2222443-AF7A-43D4-9B1C-E5C61F0E3221}">
      <dsp:nvSpPr>
        <dsp:cNvPr id="0" name=""/>
        <dsp:cNvSpPr/>
      </dsp:nvSpPr>
      <dsp:spPr>
        <a:xfrm>
          <a:off x="8504528" y="424750"/>
          <a:ext cx="3542082" cy="1416833"/>
        </a:xfrm>
        <a:prstGeom prst="chevron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/>
            <a:t>Enter</a:t>
          </a:r>
          <a:endParaRPr lang="uk-UA" sz="2700" b="1" i="1" kern="1200" dirty="0"/>
        </a:p>
      </dsp:txBody>
      <dsp:txXfrm>
        <a:off x="9212945" y="424750"/>
        <a:ext cx="2125249" cy="1416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00F29-C820-4E85-9D32-ACFECC699027}">
      <dsp:nvSpPr>
        <dsp:cNvPr id="0" name=""/>
        <dsp:cNvSpPr/>
      </dsp:nvSpPr>
      <dsp:spPr>
        <a:xfrm>
          <a:off x="3530" y="424750"/>
          <a:ext cx="3542082" cy="1416833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18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dirty="0">
              <a:solidFill>
                <a:schemeClr val="tx1"/>
              </a:solidFill>
            </a:rPr>
            <a:t>Відкрити контекстне меню вільного місця</a:t>
          </a:r>
        </a:p>
      </dsp:txBody>
      <dsp:txXfrm>
        <a:off x="3530" y="424750"/>
        <a:ext cx="3187874" cy="1416833"/>
      </dsp:txXfrm>
    </dsp:sp>
    <dsp:sp modelId="{915D9511-64F9-4702-84E8-303D0CD13AC0}">
      <dsp:nvSpPr>
        <dsp:cNvPr id="0" name=""/>
        <dsp:cNvSpPr/>
      </dsp:nvSpPr>
      <dsp:spPr>
        <a:xfrm>
          <a:off x="2837196" y="424750"/>
          <a:ext cx="3542082" cy="141683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03069"/>
                <a:satOff val="558"/>
                <a:lumOff val="835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shade val="80000"/>
                <a:hueOff val="103069"/>
                <a:satOff val="558"/>
                <a:lumOff val="835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i="1" kern="1200" dirty="0">
              <a:solidFill>
                <a:schemeClr val="tx1"/>
              </a:solidFill>
            </a:rPr>
            <a:t>Створити</a:t>
          </a:r>
          <a:r>
            <a:rPr lang="uk-UA" sz="2700" b="1" i="1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</a:t>
          </a:r>
          <a:r>
            <a:rPr lang="uk-UA" sz="2700" i="1" kern="1200" dirty="0">
              <a:solidFill>
                <a:schemeClr val="tx1"/>
              </a:solidFill>
            </a:rPr>
            <a:t> </a:t>
          </a:r>
          <a:r>
            <a:rPr lang="uk-UA" sz="2700" b="1" i="1" kern="1200" dirty="0">
              <a:solidFill>
                <a:schemeClr val="tx1"/>
              </a:solidFill>
            </a:rPr>
            <a:t>Точковий рисунок</a:t>
          </a:r>
        </a:p>
      </dsp:txBody>
      <dsp:txXfrm>
        <a:off x="3545613" y="424750"/>
        <a:ext cx="2125249" cy="1416833"/>
      </dsp:txXfrm>
    </dsp:sp>
    <dsp:sp modelId="{AC41EF15-E34C-45FF-B467-3CE1D0527F8E}">
      <dsp:nvSpPr>
        <dsp:cNvPr id="0" name=""/>
        <dsp:cNvSpPr/>
      </dsp:nvSpPr>
      <dsp:spPr>
        <a:xfrm>
          <a:off x="5670862" y="424750"/>
          <a:ext cx="3542082" cy="141683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06137"/>
                <a:satOff val="1116"/>
                <a:lumOff val="1670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shade val="80000"/>
                <a:hueOff val="206137"/>
                <a:satOff val="1116"/>
                <a:lumOff val="1670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dirty="0">
              <a:solidFill>
                <a:schemeClr val="tx1"/>
              </a:solidFill>
            </a:rPr>
            <a:t>Ввести ім’я файлу</a:t>
          </a:r>
        </a:p>
      </dsp:txBody>
      <dsp:txXfrm>
        <a:off x="6379279" y="424750"/>
        <a:ext cx="2125249" cy="1416833"/>
      </dsp:txXfrm>
    </dsp:sp>
    <dsp:sp modelId="{A2222443-AF7A-43D4-9B1C-E5C61F0E3221}">
      <dsp:nvSpPr>
        <dsp:cNvPr id="0" name=""/>
        <dsp:cNvSpPr/>
      </dsp:nvSpPr>
      <dsp:spPr>
        <a:xfrm>
          <a:off x="8504528" y="424750"/>
          <a:ext cx="3542082" cy="141683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09206"/>
                <a:satOff val="1674"/>
                <a:lumOff val="25064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shade val="80000"/>
                <a:hueOff val="309206"/>
                <a:satOff val="1674"/>
                <a:lumOff val="25064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>
              <a:solidFill>
                <a:schemeClr val="tx1"/>
              </a:solidFill>
            </a:rPr>
            <a:t>Enter</a:t>
          </a:r>
          <a:endParaRPr lang="uk-UA" sz="2700" b="1" i="1" kern="1200" dirty="0">
            <a:solidFill>
              <a:schemeClr val="tx1"/>
            </a:solidFill>
          </a:endParaRPr>
        </a:p>
      </dsp:txBody>
      <dsp:txXfrm>
        <a:off x="9212945" y="424750"/>
        <a:ext cx="2125249" cy="14168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00F29-C820-4E85-9D32-ACFECC699027}">
      <dsp:nvSpPr>
        <dsp:cNvPr id="0" name=""/>
        <dsp:cNvSpPr/>
      </dsp:nvSpPr>
      <dsp:spPr>
        <a:xfrm>
          <a:off x="4716" y="158338"/>
          <a:ext cx="3348652" cy="133946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dirty="0"/>
            <a:t>Відкрити контекстне меню об’єкта</a:t>
          </a:r>
        </a:p>
      </dsp:txBody>
      <dsp:txXfrm>
        <a:off x="4716" y="158338"/>
        <a:ext cx="3013787" cy="1339460"/>
      </dsp:txXfrm>
    </dsp:sp>
    <dsp:sp modelId="{915D9511-64F9-4702-84E8-303D0CD13AC0}">
      <dsp:nvSpPr>
        <dsp:cNvPr id="0" name=""/>
        <dsp:cNvSpPr/>
      </dsp:nvSpPr>
      <dsp:spPr>
        <a:xfrm>
          <a:off x="2683638" y="158338"/>
          <a:ext cx="3348652" cy="1339460"/>
        </a:xfrm>
        <a:prstGeom prst="chevron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/>
            <a:t>Видалити</a:t>
          </a:r>
          <a:endParaRPr lang="uk-UA" sz="2800" b="1" i="1" kern="1200" dirty="0"/>
        </a:p>
      </dsp:txBody>
      <dsp:txXfrm>
        <a:off x="3353368" y="158338"/>
        <a:ext cx="2009192" cy="13394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36409" y="199292"/>
          <a:ext cx="909399" cy="63657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1</a:t>
          </a:r>
        </a:p>
      </dsp:txBody>
      <dsp:txXfrm rot="-5400000">
        <a:off x="2" y="381172"/>
        <a:ext cx="636579" cy="272820"/>
      </dsp:txXfrm>
    </dsp:sp>
    <dsp:sp modelId="{3F244AEF-BD16-4508-9A5A-9640B519654B}">
      <dsp:nvSpPr>
        <dsp:cNvPr id="0" name=""/>
        <dsp:cNvSpPr/>
      </dsp:nvSpPr>
      <dsp:spPr>
        <a:xfrm rot="5400000">
          <a:off x="5989339" y="-5348188"/>
          <a:ext cx="708042" cy="11413562"/>
        </a:xfrm>
        <a:prstGeom prst="round2SameRect">
          <a:avLst/>
        </a:prstGeom>
        <a:solidFill>
          <a:srgbClr val="EF7421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600" i="1" kern="1200" noProof="0" dirty="0">
              <a:solidFill>
                <a:schemeClr val="bg1"/>
              </a:solidFill>
            </a:rPr>
            <a:t>Відкрити контекстне меню об'єкта</a:t>
          </a:r>
        </a:p>
      </dsp:txBody>
      <dsp:txXfrm rot="-5400000">
        <a:off x="636579" y="39136"/>
        <a:ext cx="11378998" cy="638914"/>
      </dsp:txXfrm>
    </dsp:sp>
    <dsp:sp modelId="{CA699784-EE11-48B7-BD5B-E6C7811778B0}">
      <dsp:nvSpPr>
        <dsp:cNvPr id="0" name=""/>
        <dsp:cNvSpPr/>
      </dsp:nvSpPr>
      <dsp:spPr>
        <a:xfrm rot="5400000">
          <a:off x="-136409" y="1067412"/>
          <a:ext cx="909399" cy="636579"/>
        </a:xfrm>
        <a:prstGeom prst="chevron">
          <a:avLst/>
        </a:prstGeom>
        <a:solidFill>
          <a:srgbClr val="7030A0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2</a:t>
          </a:r>
        </a:p>
      </dsp:txBody>
      <dsp:txXfrm rot="-5400000">
        <a:off x="2" y="1249292"/>
        <a:ext cx="636579" cy="272820"/>
      </dsp:txXfrm>
    </dsp:sp>
    <dsp:sp modelId="{E5CB376A-E1F5-4E26-86CA-E248F361C893}">
      <dsp:nvSpPr>
        <dsp:cNvPr id="0" name=""/>
        <dsp:cNvSpPr/>
      </dsp:nvSpPr>
      <dsp:spPr>
        <a:xfrm rot="5400000">
          <a:off x="5979597" y="-4480224"/>
          <a:ext cx="727525" cy="11413562"/>
        </a:xfrm>
        <a:prstGeom prst="round2SameRect">
          <a:avLst/>
        </a:prstGeom>
        <a:solidFill>
          <a:srgbClr val="7030A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600" b="1" i="1" kern="1200" noProof="0" dirty="0">
              <a:solidFill>
                <a:schemeClr val="bg1"/>
              </a:solidFill>
            </a:rPr>
            <a:t>Копіювати</a:t>
          </a:r>
          <a:r>
            <a:rPr lang="uk-UA" sz="26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636579" y="898309"/>
        <a:ext cx="11378047" cy="656495"/>
      </dsp:txXfrm>
    </dsp:sp>
    <dsp:sp modelId="{D547829D-0660-4ECE-8B9B-4DD150AEB617}">
      <dsp:nvSpPr>
        <dsp:cNvPr id="0" name=""/>
        <dsp:cNvSpPr/>
      </dsp:nvSpPr>
      <dsp:spPr>
        <a:xfrm rot="5400000">
          <a:off x="-136409" y="1935531"/>
          <a:ext cx="909399" cy="63657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2" y="2117411"/>
        <a:ext cx="636579" cy="272820"/>
      </dsp:txXfrm>
    </dsp:sp>
    <dsp:sp modelId="{9E04A936-A0BD-4697-B593-D6F4E69814DB}">
      <dsp:nvSpPr>
        <dsp:cNvPr id="0" name=""/>
        <dsp:cNvSpPr/>
      </dsp:nvSpPr>
      <dsp:spPr>
        <a:xfrm rot="5400000">
          <a:off x="5979597" y="-3612104"/>
          <a:ext cx="727525" cy="11413562"/>
        </a:xfrm>
        <a:prstGeom prst="round2SameRect">
          <a:avLst/>
        </a:prstGeom>
        <a:solidFill>
          <a:srgbClr val="F8C200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600" i="1" kern="1200" noProof="0" dirty="0">
              <a:solidFill>
                <a:srgbClr val="002060"/>
              </a:solidFill>
            </a:rPr>
            <a:t>Відкрити вікно папки, у яку потрібно скопіювати цей об'єкт.</a:t>
          </a:r>
        </a:p>
      </dsp:txBody>
      <dsp:txXfrm rot="-5400000">
        <a:off x="636579" y="1766429"/>
        <a:ext cx="11378047" cy="656495"/>
      </dsp:txXfrm>
    </dsp:sp>
    <dsp:sp modelId="{52803C1C-157C-4C4C-B9E1-A477114FB6F8}">
      <dsp:nvSpPr>
        <dsp:cNvPr id="0" name=""/>
        <dsp:cNvSpPr/>
      </dsp:nvSpPr>
      <dsp:spPr>
        <a:xfrm rot="5400000">
          <a:off x="-136409" y="2803651"/>
          <a:ext cx="909399" cy="63657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4</a:t>
          </a:r>
        </a:p>
      </dsp:txBody>
      <dsp:txXfrm rot="-5400000">
        <a:off x="2" y="2985531"/>
        <a:ext cx="636579" cy="272820"/>
      </dsp:txXfrm>
    </dsp:sp>
    <dsp:sp modelId="{2DAD2266-D1F5-4340-BFC3-C47B398908AF}">
      <dsp:nvSpPr>
        <dsp:cNvPr id="0" name=""/>
        <dsp:cNvSpPr/>
      </dsp:nvSpPr>
      <dsp:spPr>
        <a:xfrm rot="5400000">
          <a:off x="5979597" y="-2743984"/>
          <a:ext cx="727525" cy="11413562"/>
        </a:xfrm>
        <a:prstGeom prst="round2SameRect">
          <a:avLst/>
        </a:prstGeom>
        <a:solidFill>
          <a:srgbClr val="3A6CC6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600" i="1" kern="1200" noProof="0" dirty="0">
              <a:solidFill>
                <a:schemeClr val="bg1"/>
              </a:solidFill>
            </a:rPr>
            <a:t>Відкрити контекстне меню вільного місця</a:t>
          </a:r>
        </a:p>
      </dsp:txBody>
      <dsp:txXfrm rot="-5400000">
        <a:off x="636579" y="2634549"/>
        <a:ext cx="11378047" cy="656495"/>
      </dsp:txXfrm>
    </dsp:sp>
    <dsp:sp modelId="{EBD4C652-875D-4E3B-BCAE-25007D58F96A}">
      <dsp:nvSpPr>
        <dsp:cNvPr id="0" name=""/>
        <dsp:cNvSpPr/>
      </dsp:nvSpPr>
      <dsp:spPr>
        <a:xfrm rot="5400000">
          <a:off x="-136409" y="3671771"/>
          <a:ext cx="909399" cy="636579"/>
        </a:xfrm>
        <a:prstGeom prst="chevron">
          <a:avLst/>
        </a:prstGeom>
        <a:solidFill>
          <a:schemeClr val="bg2">
            <a:lumMod val="5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5</a:t>
          </a:r>
        </a:p>
      </dsp:txBody>
      <dsp:txXfrm rot="-5400000">
        <a:off x="2" y="3853651"/>
        <a:ext cx="636579" cy="272820"/>
      </dsp:txXfrm>
    </dsp:sp>
    <dsp:sp modelId="{BB64508B-8A65-44E4-A925-E18E98C3A57A}">
      <dsp:nvSpPr>
        <dsp:cNvPr id="0" name=""/>
        <dsp:cNvSpPr/>
      </dsp:nvSpPr>
      <dsp:spPr>
        <a:xfrm rot="5400000">
          <a:off x="5979597" y="-1875865"/>
          <a:ext cx="727525" cy="11413562"/>
        </a:xfrm>
        <a:prstGeom prst="round2SameRect">
          <a:avLst/>
        </a:prstGeom>
        <a:solidFill>
          <a:schemeClr val="bg2">
            <a:lumMod val="5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600" b="1" i="1" kern="1200" noProof="0" dirty="0">
              <a:solidFill>
                <a:schemeClr val="bg1"/>
              </a:solidFill>
            </a:rPr>
            <a:t>Вставити</a:t>
          </a:r>
          <a:r>
            <a:rPr lang="uk-UA" sz="26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636579" y="3502668"/>
        <a:ext cx="11378047" cy="656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8046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3406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613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710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2299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20605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5454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34878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8160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95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2661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7362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8103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2928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8870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4569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4572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022E-9F44-9C4F-9CF7-EB59A16DED45}" type="datetimeFigureOut">
              <a:rPr lang="en-UA" smtClean="0"/>
              <a:t>22.02.2024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EF869-CBFB-A148-9F79-3B1A7CD9EFE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11945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D5B909-273B-C652-05F2-F16FB1607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04647" y="139980"/>
            <a:ext cx="9307225" cy="657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F764018-C46A-02D6-5D1C-19421C511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358" y="1664259"/>
            <a:ext cx="4375197" cy="2051216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cs typeface="Apple Chancery" panose="03020702040506060504" pitchFamily="66" charset="-79"/>
              </a:rPr>
              <a:t>Файли і папки, операції над ними.</a:t>
            </a:r>
            <a:br>
              <a:rPr lang="uk-UA" sz="3600" dirty="0">
                <a:solidFill>
                  <a:schemeClr val="bg1"/>
                </a:solidFill>
                <a:cs typeface="Apple Chancery" panose="03020702040506060504" pitchFamily="66" charset="-79"/>
              </a:rPr>
            </a:br>
            <a:r>
              <a:rPr lang="uk-UA" sz="3600" dirty="0">
                <a:solidFill>
                  <a:schemeClr val="bg1"/>
                </a:solidFill>
                <a:cs typeface="Apple Chancery" panose="03020702040506060504" pitchFamily="66" charset="-79"/>
              </a:rPr>
              <a:t>Практична робота №1</a:t>
            </a:r>
            <a:endParaRPr lang="uk-UA" sz="3200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7CF9B-07B0-C9DE-7DCE-6336C1CD69A9}"/>
              </a:ext>
            </a:extLst>
          </p:cNvPr>
          <p:cNvSpPr txBox="1"/>
          <p:nvPr/>
        </p:nvSpPr>
        <p:spPr>
          <a:xfrm>
            <a:off x="2551006" y="146851"/>
            <a:ext cx="1639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Інформатика 5</a:t>
            </a:r>
            <a:endParaRPr lang="en-UA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632B0-D6B0-1E93-CE59-57E96D9441A5}"/>
              </a:ext>
            </a:extLst>
          </p:cNvPr>
          <p:cNvSpPr txBox="1"/>
          <p:nvPr/>
        </p:nvSpPr>
        <p:spPr>
          <a:xfrm>
            <a:off x="2504647" y="6341817"/>
            <a:ext cx="337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за підручником Й. </a:t>
            </a:r>
            <a:r>
              <a:rPr lang="uk-UA" dirty="0" err="1">
                <a:solidFill>
                  <a:schemeClr val="bg1"/>
                </a:solidFill>
              </a:rPr>
              <a:t>Ривкінд</a:t>
            </a:r>
            <a:r>
              <a:rPr lang="uk-UA" dirty="0">
                <a:solidFill>
                  <a:schemeClr val="bg1"/>
                </a:solidFill>
              </a:rPr>
              <a:t> та ін.</a:t>
            </a:r>
            <a:endParaRPr lang="en-UA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81A77F-723B-7897-3890-1A51CD16C0E5}"/>
              </a:ext>
            </a:extLst>
          </p:cNvPr>
          <p:cNvSpPr txBox="1"/>
          <p:nvPr/>
        </p:nvSpPr>
        <p:spPr>
          <a:xfrm>
            <a:off x="8599990" y="5757798"/>
            <a:ext cx="3078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Вчитель інформатики</a:t>
            </a:r>
          </a:p>
          <a:p>
            <a:r>
              <a:rPr lang="uk-UA" dirty="0">
                <a:solidFill>
                  <a:schemeClr val="bg1"/>
                </a:solidFill>
              </a:rPr>
              <a:t>Кременчуцької гімназії №19 </a:t>
            </a:r>
          </a:p>
          <a:p>
            <a:r>
              <a:rPr lang="uk-UA" dirty="0" err="1">
                <a:solidFill>
                  <a:schemeClr val="bg1"/>
                </a:solidFill>
              </a:rPr>
              <a:t>Н</a:t>
            </a:r>
            <a:r>
              <a:rPr lang="uk-UA" dirty="0">
                <a:solidFill>
                  <a:schemeClr val="bg1"/>
                </a:solidFill>
              </a:rPr>
              <a:t>. С. Захарій</a:t>
            </a:r>
            <a:endParaRPr lang="en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8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DECCA741-2D93-2C36-C7D9-55FD7D92C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646278"/>
            <a:ext cx="10296525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кутник 16">
            <a:extLst>
              <a:ext uri="{FF2B5EF4-FFF2-40B4-BE49-F238E27FC236}">
                <a16:creationId xmlns:a16="http://schemas.microsoft.com/office/drawing/2014/main" id="{430A4F90-5CF2-228B-A938-CABF4103EE41}"/>
              </a:ext>
            </a:extLst>
          </p:cNvPr>
          <p:cNvSpPr/>
          <p:nvPr/>
        </p:nvSpPr>
        <p:spPr>
          <a:xfrm>
            <a:off x="2900516" y="3228871"/>
            <a:ext cx="8343746" cy="33037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26474F2-ED13-C353-0EF2-E5291DD8D995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Вікно програми Провідник</a:t>
            </a:r>
            <a:endParaRPr lang="uk-UA" dirty="0"/>
          </a:p>
        </p:txBody>
      </p:sp>
      <p:sp>
        <p:nvSpPr>
          <p:cNvPr id="5" name="Прямокутник 7">
            <a:extLst>
              <a:ext uri="{FF2B5EF4-FFF2-40B4-BE49-F238E27FC236}">
                <a16:creationId xmlns:a16="http://schemas.microsoft.com/office/drawing/2014/main" id="{34DAAA77-EFA3-AEAC-43F2-C10997C0E46B}"/>
              </a:ext>
            </a:extLst>
          </p:cNvPr>
          <p:cNvSpPr/>
          <p:nvPr/>
        </p:nvSpPr>
        <p:spPr>
          <a:xfrm>
            <a:off x="947737" y="3228871"/>
            <a:ext cx="1952779" cy="299494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C7D602-F206-DA31-1A6C-8E97E98A3B7B}"/>
              </a:ext>
            </a:extLst>
          </p:cNvPr>
          <p:cNvSpPr txBox="1"/>
          <p:nvPr/>
        </p:nvSpPr>
        <p:spPr>
          <a:xfrm>
            <a:off x="3053907" y="5508747"/>
            <a:ext cx="2678988" cy="892552"/>
          </a:xfrm>
          <a:prstGeom prst="wedgeRectCallout">
            <a:avLst>
              <a:gd name="adj1" fmla="val -62534"/>
              <a:gd name="adj2" fmla="val -8881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Область переходів</a:t>
            </a:r>
          </a:p>
        </p:txBody>
      </p:sp>
      <p:sp>
        <p:nvSpPr>
          <p:cNvPr id="7" name="Прямокутник 10">
            <a:extLst>
              <a:ext uri="{FF2B5EF4-FFF2-40B4-BE49-F238E27FC236}">
                <a16:creationId xmlns:a16="http://schemas.microsoft.com/office/drawing/2014/main" id="{B87B9B6E-86CE-87C9-6E65-2BD6C6DDC0F6}"/>
              </a:ext>
            </a:extLst>
          </p:cNvPr>
          <p:cNvSpPr/>
          <p:nvPr/>
        </p:nvSpPr>
        <p:spPr>
          <a:xfrm>
            <a:off x="947737" y="1992689"/>
            <a:ext cx="10296525" cy="61285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DFC93-B0F5-94E7-1997-D1F4A68A11EF}"/>
              </a:ext>
            </a:extLst>
          </p:cNvPr>
          <p:cNvSpPr txBox="1"/>
          <p:nvPr/>
        </p:nvSpPr>
        <p:spPr>
          <a:xfrm>
            <a:off x="947737" y="1196763"/>
            <a:ext cx="2678988" cy="492443"/>
          </a:xfrm>
          <a:prstGeom prst="wedgeRectCallout">
            <a:avLst>
              <a:gd name="adj1" fmla="val 50873"/>
              <a:gd name="adj2" fmla="val 13081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Стрічка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DDD8B-378C-C229-4D2E-4EF559A76818}"/>
              </a:ext>
            </a:extLst>
          </p:cNvPr>
          <p:cNvSpPr txBox="1"/>
          <p:nvPr/>
        </p:nvSpPr>
        <p:spPr>
          <a:xfrm>
            <a:off x="4202022" y="1196763"/>
            <a:ext cx="5341911" cy="492443"/>
          </a:xfrm>
          <a:prstGeom prst="wedgeRectCallout">
            <a:avLst>
              <a:gd name="adj1" fmla="val 61678"/>
              <a:gd name="adj2" fmla="val 5095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Кнопки керування вікном</a:t>
            </a:r>
          </a:p>
        </p:txBody>
      </p:sp>
      <p:sp>
        <p:nvSpPr>
          <p:cNvPr id="10" name="Прямокутник 18">
            <a:extLst>
              <a:ext uri="{FF2B5EF4-FFF2-40B4-BE49-F238E27FC236}">
                <a16:creationId xmlns:a16="http://schemas.microsoft.com/office/drawing/2014/main" id="{A51C44B9-F1CB-B683-4A4E-EE823BCDF2B9}"/>
              </a:ext>
            </a:extLst>
          </p:cNvPr>
          <p:cNvSpPr/>
          <p:nvPr/>
        </p:nvSpPr>
        <p:spPr>
          <a:xfrm>
            <a:off x="3053906" y="3348687"/>
            <a:ext cx="6788183" cy="157255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DD0C17-67B2-4FA8-2C9D-9CB1EBC821FB}"/>
              </a:ext>
            </a:extLst>
          </p:cNvPr>
          <p:cNvSpPr txBox="1"/>
          <p:nvPr/>
        </p:nvSpPr>
        <p:spPr>
          <a:xfrm>
            <a:off x="10121232" y="4074419"/>
            <a:ext cx="1952779" cy="1292662"/>
          </a:xfrm>
          <a:prstGeom prst="wedgeRectCallout">
            <a:avLst>
              <a:gd name="adj1" fmla="val -83795"/>
              <a:gd name="adj2" fmla="val 5400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Робоча область вікна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FCE60E-A48F-74A1-8422-1B3A4E956CAE}"/>
              </a:ext>
            </a:extLst>
          </p:cNvPr>
          <p:cNvSpPr txBox="1"/>
          <p:nvPr/>
        </p:nvSpPr>
        <p:spPr>
          <a:xfrm>
            <a:off x="6095999" y="5502509"/>
            <a:ext cx="2963435" cy="892552"/>
          </a:xfrm>
          <a:prstGeom prst="wedgeRectCallout">
            <a:avLst>
              <a:gd name="adj1" fmla="val -57225"/>
              <a:gd name="adj2" fmla="val -13397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Значки об’єктів</a:t>
            </a:r>
          </a:p>
        </p:txBody>
      </p:sp>
      <p:sp>
        <p:nvSpPr>
          <p:cNvPr id="13" name="Прямокутник 13">
            <a:extLst>
              <a:ext uri="{FF2B5EF4-FFF2-40B4-BE49-F238E27FC236}">
                <a16:creationId xmlns:a16="http://schemas.microsoft.com/office/drawing/2014/main" id="{E6CE7C23-C7DD-1526-716A-199F068A2744}"/>
              </a:ext>
            </a:extLst>
          </p:cNvPr>
          <p:cNvSpPr/>
          <p:nvPr/>
        </p:nvSpPr>
        <p:spPr>
          <a:xfrm>
            <a:off x="9695180" y="1646278"/>
            <a:ext cx="1549082" cy="3464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4568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5BE99CFC-B793-299C-86E9-0395B03C5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96" b="3994"/>
          <a:stretch/>
        </p:blipFill>
        <p:spPr>
          <a:xfrm>
            <a:off x="4917097" y="2716838"/>
            <a:ext cx="7203973" cy="353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875E0B-C3F6-B256-7970-5A02CDD904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алгоритми здійснення операцій над файлами і папками з використанням елементів керування </a:t>
            </a:r>
            <a:r>
              <a:rPr lang="uk-UA" sz="2800" b="1" i="1" kern="0" dirty="0">
                <a:solidFill>
                  <a:srgbClr val="FFFF00"/>
                </a:solidFill>
              </a:rPr>
              <a:t>Провідника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4370099-7B04-EC36-828B-777A91C36C2F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Операції над папками, файлами, ярликами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D4701-E2E7-509C-37E0-CD9BD77BB52E}"/>
              </a:ext>
            </a:extLst>
          </p:cNvPr>
          <p:cNvSpPr txBox="1"/>
          <p:nvPr/>
        </p:nvSpPr>
        <p:spPr>
          <a:xfrm>
            <a:off x="70929" y="2716838"/>
            <a:ext cx="467805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цього потрібно на </a:t>
            </a:r>
            <a:r>
              <a:rPr lang="uk-UA" sz="2800" b="1" i="1" kern="0" dirty="0">
                <a:solidFill>
                  <a:srgbClr val="FFFF00"/>
                </a:solidFill>
              </a:rPr>
              <a:t>Стрічці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вікна відкритої папки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</a:t>
            </a:r>
            <a:r>
              <a:rPr lang="uk-UA" sz="2800" b="1" i="1" kern="0" dirty="0">
                <a:solidFill>
                  <a:schemeClr val="bg1"/>
                </a:solidFill>
              </a:rPr>
              <a:t>та вибрати потрібний тип файлу, наприклад </a:t>
            </a:r>
            <a:r>
              <a:rPr lang="uk-UA" sz="2800" b="1" i="1" kern="0" dirty="0">
                <a:solidFill>
                  <a:srgbClr val="FFFF00"/>
                </a:solidFill>
              </a:rPr>
              <a:t>Точковий рисунок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Прямокутник 10">
            <a:extLst>
              <a:ext uri="{FF2B5EF4-FFF2-40B4-BE49-F238E27FC236}">
                <a16:creationId xmlns:a16="http://schemas.microsoft.com/office/drawing/2014/main" id="{E6E85776-673F-878D-D32F-8E55BE34A937}"/>
              </a:ext>
            </a:extLst>
          </p:cNvPr>
          <p:cNvSpPr/>
          <p:nvPr/>
        </p:nvSpPr>
        <p:spPr>
          <a:xfrm>
            <a:off x="4917097" y="3083189"/>
            <a:ext cx="1657915" cy="59494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6" name="Стрілка вліво 20">
            <a:extLst>
              <a:ext uri="{FF2B5EF4-FFF2-40B4-BE49-F238E27FC236}">
                <a16:creationId xmlns:a16="http://schemas.microsoft.com/office/drawing/2014/main" id="{18D2B423-5C63-3EB2-3809-9F57D5DC7AE3}"/>
              </a:ext>
            </a:extLst>
          </p:cNvPr>
          <p:cNvSpPr/>
          <p:nvPr/>
        </p:nvSpPr>
        <p:spPr>
          <a:xfrm rot="18900000">
            <a:off x="5671558" y="2508438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7" name="Прямокутник 12">
            <a:extLst>
              <a:ext uri="{FF2B5EF4-FFF2-40B4-BE49-F238E27FC236}">
                <a16:creationId xmlns:a16="http://schemas.microsoft.com/office/drawing/2014/main" id="{27467C75-DD9E-0D57-EE5F-6C16D32BC595}"/>
              </a:ext>
            </a:extLst>
          </p:cNvPr>
          <p:cNvSpPr/>
          <p:nvPr/>
        </p:nvSpPr>
        <p:spPr>
          <a:xfrm>
            <a:off x="5074577" y="4965749"/>
            <a:ext cx="2611463" cy="4444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7A03928A-BA72-45BD-5715-4443BD347FA1}"/>
              </a:ext>
            </a:extLst>
          </p:cNvPr>
          <p:cNvSpPr/>
          <p:nvPr/>
        </p:nvSpPr>
        <p:spPr>
          <a:xfrm rot="18900000">
            <a:off x="5854437" y="4319877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1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F4796-383E-80E5-1C9F-C6C561E043C2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Потім увести замість слів </a:t>
            </a:r>
            <a:r>
              <a:rPr lang="uk-UA" sz="2800" b="1" i="1" kern="0" dirty="0">
                <a:solidFill>
                  <a:srgbClr val="FFFF00"/>
                </a:solidFill>
              </a:rPr>
              <a:t>Новий Точковий рисунок </a:t>
            </a:r>
            <a:r>
              <a:rPr lang="uk-UA" sz="2800" b="1" i="1" kern="0" dirty="0">
                <a:solidFill>
                  <a:schemeClr val="bg1"/>
                </a:solidFill>
              </a:rPr>
              <a:t>(для інших типів файлів буде запропоновано інше ім’я) ім’я нового файлу та натиснути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BB1971B-BEAD-2D94-48AA-B32B7FD4D4DC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Операції над папками, файлами, ярликами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7A7468-0539-E1F7-8C00-A40270E5B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535"/>
          <a:stretch/>
        </p:blipFill>
        <p:spPr>
          <a:xfrm>
            <a:off x="904567" y="2691456"/>
            <a:ext cx="10382866" cy="358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кутник 6">
            <a:extLst>
              <a:ext uri="{FF2B5EF4-FFF2-40B4-BE49-F238E27FC236}">
                <a16:creationId xmlns:a16="http://schemas.microsoft.com/office/drawing/2014/main" id="{5EE012C3-456D-393C-F852-659079F5C867}"/>
              </a:ext>
            </a:extLst>
          </p:cNvPr>
          <p:cNvSpPr/>
          <p:nvPr/>
        </p:nvSpPr>
        <p:spPr>
          <a:xfrm>
            <a:off x="9845040" y="4476722"/>
            <a:ext cx="1350891" cy="16421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6" name="Стрілка вліво 20">
            <a:extLst>
              <a:ext uri="{FF2B5EF4-FFF2-40B4-BE49-F238E27FC236}">
                <a16:creationId xmlns:a16="http://schemas.microsoft.com/office/drawing/2014/main" id="{78914CC3-A9D7-A449-A34C-48290CBDC595}"/>
              </a:ext>
            </a:extLst>
          </p:cNvPr>
          <p:cNvSpPr/>
          <p:nvPr/>
        </p:nvSpPr>
        <p:spPr>
          <a:xfrm rot="18900000">
            <a:off x="10837435" y="387622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A73118-6F37-29F6-6440-732615DDED57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Слід зважати на те, що за замовчуванням розширення імені файлу приховується від користувача для того, щоб він випадково не змінив його і не завадив програмам правильно розпізнавати тип файлу.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F3D2946-0F0C-5FEE-F710-773F82B3DC2A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Операції над папками, файлами, ярликами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DBECC-E8D2-B394-D982-191333EC793C}"/>
              </a:ext>
            </a:extLst>
          </p:cNvPr>
          <p:cNvSpPr txBox="1"/>
          <p:nvPr/>
        </p:nvSpPr>
        <p:spPr>
          <a:xfrm>
            <a:off x="1565385" y="3152858"/>
            <a:ext cx="7853918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розширення імені відображається, то користувач, уводячи нове ім’я файлу, повинен залишити розширення імені без змін.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5" name="Picture 2" descr="attention, notice, warning icon">
            <a:extLst>
              <a:ext uri="{FF2B5EF4-FFF2-40B4-BE49-F238E27FC236}">
                <a16:creationId xmlns:a16="http://schemas.microsoft.com/office/drawing/2014/main" id="{344A285C-59EF-337C-2743-374066C30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" y="3152858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76D9814C-B5A4-84B0-3DE0-FDC3D919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969" y="3147414"/>
            <a:ext cx="1765318" cy="2246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1CA07B-A2B7-55A4-391A-0B938D7392E6}"/>
              </a:ext>
            </a:extLst>
          </p:cNvPr>
          <p:cNvSpPr txBox="1"/>
          <p:nvPr/>
        </p:nvSpPr>
        <p:spPr>
          <a:xfrm>
            <a:off x="5907549" y="5806218"/>
            <a:ext cx="5522546" cy="523220"/>
          </a:xfrm>
          <a:prstGeom prst="wedgeRectCallout">
            <a:avLst>
              <a:gd name="adj1" fmla="val 43816"/>
              <a:gd name="adj2" fmla="val -14281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Розширення імені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>
            <a:extLst>
              <a:ext uri="{FF2B5EF4-FFF2-40B4-BE49-F238E27FC236}">
                <a16:creationId xmlns:a16="http://schemas.microsoft.com/office/drawing/2014/main" id="{F936DC67-BA33-6BE5-4298-DCBB89A7B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96" b="3994"/>
          <a:stretch/>
        </p:blipFill>
        <p:spPr>
          <a:xfrm>
            <a:off x="4916019" y="2866516"/>
            <a:ext cx="7203973" cy="353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кутник 8">
            <a:extLst>
              <a:ext uri="{FF2B5EF4-FFF2-40B4-BE49-F238E27FC236}">
                <a16:creationId xmlns:a16="http://schemas.microsoft.com/office/drawing/2014/main" id="{A62978F1-3EC0-F64D-B0EE-50339E80E4F2}"/>
              </a:ext>
            </a:extLst>
          </p:cNvPr>
          <p:cNvSpPr/>
          <p:nvPr/>
        </p:nvSpPr>
        <p:spPr>
          <a:xfrm>
            <a:off x="4916019" y="3232867"/>
            <a:ext cx="1657915" cy="59494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4" name="Стрілка вліво 20">
            <a:extLst>
              <a:ext uri="{FF2B5EF4-FFF2-40B4-BE49-F238E27FC236}">
                <a16:creationId xmlns:a16="http://schemas.microsoft.com/office/drawing/2014/main" id="{DEACF3A6-126A-273A-F13B-947736ECC6BD}"/>
              </a:ext>
            </a:extLst>
          </p:cNvPr>
          <p:cNvSpPr/>
          <p:nvPr/>
        </p:nvSpPr>
        <p:spPr>
          <a:xfrm rot="18900000">
            <a:off x="5670480" y="2658116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5" name="Прямокутник 11">
            <a:extLst>
              <a:ext uri="{FF2B5EF4-FFF2-40B4-BE49-F238E27FC236}">
                <a16:creationId xmlns:a16="http://schemas.microsoft.com/office/drawing/2014/main" id="{6F33BE4F-F898-8F98-A4F7-98B4D136BBC9}"/>
              </a:ext>
            </a:extLst>
          </p:cNvPr>
          <p:cNvSpPr/>
          <p:nvPr/>
        </p:nvSpPr>
        <p:spPr>
          <a:xfrm>
            <a:off x="5073499" y="4299347"/>
            <a:ext cx="2611463" cy="4444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6" name="Стрілка вліво 20">
            <a:extLst>
              <a:ext uri="{FF2B5EF4-FFF2-40B4-BE49-F238E27FC236}">
                <a16:creationId xmlns:a16="http://schemas.microsoft.com/office/drawing/2014/main" id="{2B1AD10E-C0A1-5357-F184-C3C2E05E1CFE}"/>
              </a:ext>
            </a:extLst>
          </p:cNvPr>
          <p:cNvSpPr/>
          <p:nvPr/>
        </p:nvSpPr>
        <p:spPr>
          <a:xfrm rot="18900000">
            <a:off x="5853359" y="365347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E7249-F2FC-7317-F7D6-4F4CA169FE3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Створення </a:t>
            </a:r>
            <a:r>
              <a:rPr lang="uk-UA" sz="2800" b="1" i="1" kern="0" dirty="0">
                <a:solidFill>
                  <a:srgbClr val="FFFF00"/>
                </a:solidFill>
              </a:rPr>
              <a:t>ярликів</a:t>
            </a:r>
            <a:r>
              <a:rPr lang="uk-UA" sz="2800" b="1" i="1" kern="0" dirty="0">
                <a:solidFill>
                  <a:schemeClr val="bg1"/>
                </a:solidFill>
              </a:rPr>
              <a:t> здійснюється за таким алгоритмом: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0742A7A-8F7F-49B5-1B7D-80DE465181E4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Операції над папками, файлами, ярликами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8111F4-640A-ACFB-76E3-B77B244E6D5B}"/>
              </a:ext>
            </a:extLst>
          </p:cNvPr>
          <p:cNvSpPr txBox="1"/>
          <p:nvPr/>
        </p:nvSpPr>
        <p:spPr>
          <a:xfrm>
            <a:off x="72008" y="1816196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Відкрити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Провідника</a:t>
            </a:r>
            <a:r>
              <a:rPr lang="uk-UA" sz="2800" b="1" i="1" kern="0" dirty="0">
                <a:solidFill>
                  <a:schemeClr val="bg1"/>
                </a:solidFill>
              </a:rPr>
              <a:t> папку, у якій буде створено ярлик.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39650-7FE9-71D2-D767-A75A8FE75432}"/>
              </a:ext>
            </a:extLst>
          </p:cNvPr>
          <p:cNvSpPr txBox="1"/>
          <p:nvPr/>
        </p:nvSpPr>
        <p:spPr>
          <a:xfrm>
            <a:off x="70930" y="2866516"/>
            <a:ext cx="3783316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Ярлик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86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E55E30-9FAD-EB8A-9235-6D9606E83D4C}"/>
              </a:ext>
            </a:extLst>
          </p:cNvPr>
          <p:cNvSpPr txBox="1"/>
          <p:nvPr/>
        </p:nvSpPr>
        <p:spPr>
          <a:xfrm>
            <a:off x="72008" y="1196763"/>
            <a:ext cx="513908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797B73A-963F-9B0A-C866-8C24B988169A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Операції над папками, файлами, ярликами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B21A2-D205-119E-B21C-55AFA810642C}"/>
              </a:ext>
            </a:extLst>
          </p:cNvPr>
          <p:cNvSpPr txBox="1"/>
          <p:nvPr/>
        </p:nvSpPr>
        <p:spPr>
          <a:xfrm>
            <a:off x="72008" y="1816196"/>
            <a:ext cx="5139089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 ярлика </a:t>
            </a:r>
            <a:r>
              <a:rPr lang="uk-UA" sz="2800" b="1" i="1" kern="0" dirty="0">
                <a:solidFill>
                  <a:schemeClr val="bg1"/>
                </a:solidFill>
              </a:rPr>
              <a:t>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Огляд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90F64DA2-854A-FBB7-2A91-7E67DAF5C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292" y="1156773"/>
            <a:ext cx="6743700" cy="5648325"/>
          </a:xfrm>
          <a:prstGeom prst="rect">
            <a:avLst/>
          </a:prstGeom>
        </p:spPr>
      </p:pic>
      <p:sp>
        <p:nvSpPr>
          <p:cNvPr id="6" name="Прямокутник 10">
            <a:extLst>
              <a:ext uri="{FF2B5EF4-FFF2-40B4-BE49-F238E27FC236}">
                <a16:creationId xmlns:a16="http://schemas.microsoft.com/office/drawing/2014/main" id="{E98CA32C-B314-EF35-FCB2-5AF3BEE2003B}"/>
              </a:ext>
            </a:extLst>
          </p:cNvPr>
          <p:cNvSpPr/>
          <p:nvPr/>
        </p:nvSpPr>
        <p:spPr>
          <a:xfrm>
            <a:off x="10321895" y="3741420"/>
            <a:ext cx="1026826" cy="4036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7" name="Стрілка вліво 20">
            <a:extLst>
              <a:ext uri="{FF2B5EF4-FFF2-40B4-BE49-F238E27FC236}">
                <a16:creationId xmlns:a16="http://schemas.microsoft.com/office/drawing/2014/main" id="{3FABE227-7C33-AF65-E095-6D3DFB70DC03}"/>
              </a:ext>
            </a:extLst>
          </p:cNvPr>
          <p:cNvSpPr/>
          <p:nvPr/>
        </p:nvSpPr>
        <p:spPr>
          <a:xfrm rot="18900000">
            <a:off x="10693306" y="309513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77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1F47BE-0914-A21F-5193-1B1FB0A40056}"/>
              </a:ext>
            </a:extLst>
          </p:cNvPr>
          <p:cNvSpPr txBox="1"/>
          <p:nvPr/>
        </p:nvSpPr>
        <p:spPr>
          <a:xfrm>
            <a:off x="72008" y="1196763"/>
            <a:ext cx="6102650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80236A5-B9EF-4693-6140-4A8863D1CD24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Операції над папками, файлами, ярликами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5C822-2E4E-2604-959F-F4982EE7FC80}"/>
              </a:ext>
            </a:extLst>
          </p:cNvPr>
          <p:cNvSpPr txBox="1"/>
          <p:nvPr/>
        </p:nvSpPr>
        <p:spPr>
          <a:xfrm>
            <a:off x="72008" y="1816196"/>
            <a:ext cx="6102650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Пошук файлів або папок </a:t>
            </a:r>
            <a:r>
              <a:rPr lang="uk-UA" sz="2800" b="1" i="1" kern="0" dirty="0">
                <a:solidFill>
                  <a:schemeClr val="bg1"/>
                </a:solidFill>
              </a:rPr>
              <a:t>об’єкт, на який буде посилатися ярлик і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91A0E8D3-0CAB-0E38-6FD2-7B2EB227E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671" y="1156773"/>
            <a:ext cx="5791321" cy="5648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552AAF-E738-3AE6-B25C-F0F7B3E65391}"/>
              </a:ext>
            </a:extLst>
          </p:cNvPr>
          <p:cNvSpPr txBox="1"/>
          <p:nvPr/>
        </p:nvSpPr>
        <p:spPr>
          <a:xfrm>
            <a:off x="72008" y="4159178"/>
            <a:ext cx="6102650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 ярлика</a:t>
            </a:r>
            <a:r>
              <a:rPr lang="uk-UA" sz="2800" b="1" i="1" kern="0" dirty="0">
                <a:solidFill>
                  <a:schemeClr val="bg1"/>
                </a:solidFill>
              </a:rPr>
              <a:t>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Далі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85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>
            <a:extLst>
              <a:ext uri="{FF2B5EF4-FFF2-40B4-BE49-F238E27FC236}">
                <a16:creationId xmlns:a16="http://schemas.microsoft.com/office/drawing/2014/main" id="{080E8727-975B-41CD-4AFE-B44DA5295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292" y="1156773"/>
            <a:ext cx="6743700" cy="5648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E004F-371C-14CC-79CB-A7309FAB9877}"/>
              </a:ext>
            </a:extLst>
          </p:cNvPr>
          <p:cNvSpPr txBox="1"/>
          <p:nvPr/>
        </p:nvSpPr>
        <p:spPr>
          <a:xfrm>
            <a:off x="72008" y="1196763"/>
            <a:ext cx="513908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A16B5F-6249-189A-3F3C-2DC97309BE00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Операції над папками, файлами, ярликами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923FB-E57A-23C2-E57D-244FFF59118E}"/>
              </a:ext>
            </a:extLst>
          </p:cNvPr>
          <p:cNvSpPr txBox="1"/>
          <p:nvPr/>
        </p:nvSpPr>
        <p:spPr>
          <a:xfrm>
            <a:off x="72008" y="1816196"/>
            <a:ext cx="5139089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Увести їм</a:t>
            </a:r>
            <a:r>
              <a:rPr lang="en-US" sz="2800" b="1" i="1" kern="0" dirty="0">
                <a:solidFill>
                  <a:schemeClr val="bg1"/>
                </a:solidFill>
              </a:rPr>
              <a:t>’</a:t>
            </a:r>
            <a:r>
              <a:rPr lang="uk-UA" sz="2800" b="1" i="1" kern="0" dirty="0">
                <a:solidFill>
                  <a:schemeClr val="bg1"/>
                </a:solidFill>
              </a:rPr>
              <a:t>я ярлика в поле </a:t>
            </a:r>
            <a:r>
              <a:rPr lang="uk-UA" sz="2800" b="1" i="1" kern="0" dirty="0">
                <a:solidFill>
                  <a:srgbClr val="FFFF00"/>
                </a:solidFill>
              </a:rPr>
              <a:t>Введіть ім'я ярлика</a:t>
            </a:r>
            <a:r>
              <a:rPr lang="uk-UA" sz="2800" b="1" i="1" kern="0" dirty="0">
                <a:solidFill>
                  <a:schemeClr val="bg1"/>
                </a:solidFill>
              </a:rPr>
              <a:t>. Або залишити запропоноване ім'я без змін.</a:t>
            </a:r>
          </a:p>
        </p:txBody>
      </p:sp>
      <p:sp>
        <p:nvSpPr>
          <p:cNvPr id="6" name="Прямокутник 10">
            <a:extLst>
              <a:ext uri="{FF2B5EF4-FFF2-40B4-BE49-F238E27FC236}">
                <a16:creationId xmlns:a16="http://schemas.microsoft.com/office/drawing/2014/main" id="{097DC40F-A7F7-2F32-2AA1-9956AD9667B2}"/>
              </a:ext>
            </a:extLst>
          </p:cNvPr>
          <p:cNvSpPr/>
          <p:nvPr/>
        </p:nvSpPr>
        <p:spPr>
          <a:xfrm>
            <a:off x="5807044" y="3033984"/>
            <a:ext cx="1706275" cy="4036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7" name="Стрілка вліво 20">
            <a:extLst>
              <a:ext uri="{FF2B5EF4-FFF2-40B4-BE49-F238E27FC236}">
                <a16:creationId xmlns:a16="http://schemas.microsoft.com/office/drawing/2014/main" id="{96AA0AC4-FC39-0755-230B-B9BF63D664D1}"/>
              </a:ext>
            </a:extLst>
          </p:cNvPr>
          <p:cNvSpPr/>
          <p:nvPr/>
        </p:nvSpPr>
        <p:spPr>
          <a:xfrm rot="18900000">
            <a:off x="6988720" y="242628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noProof="0" dirty="0">
                <a:solidFill>
                  <a:srgbClr val="FFFFFF"/>
                </a:solidFill>
                <a:latin typeface="Verdana"/>
              </a:rPr>
              <a:t>6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47FF4-03A4-F414-6068-F566D3BF4AD8}"/>
              </a:ext>
            </a:extLst>
          </p:cNvPr>
          <p:cNvSpPr txBox="1"/>
          <p:nvPr/>
        </p:nvSpPr>
        <p:spPr>
          <a:xfrm>
            <a:off x="72008" y="4660964"/>
            <a:ext cx="513908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Готово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Прямокутник 15">
            <a:extLst>
              <a:ext uri="{FF2B5EF4-FFF2-40B4-BE49-F238E27FC236}">
                <a16:creationId xmlns:a16="http://schemas.microsoft.com/office/drawing/2014/main" id="{4EA3FB9B-FBDE-6EF5-F541-DFFB9E48EC0F}"/>
              </a:ext>
            </a:extLst>
          </p:cNvPr>
          <p:cNvSpPr/>
          <p:nvPr/>
        </p:nvSpPr>
        <p:spPr>
          <a:xfrm>
            <a:off x="9935579" y="6370319"/>
            <a:ext cx="938162" cy="3522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D306F3DC-AA9E-534F-7D5F-BFE717CBE054}"/>
              </a:ext>
            </a:extLst>
          </p:cNvPr>
          <p:cNvSpPr/>
          <p:nvPr/>
        </p:nvSpPr>
        <p:spPr>
          <a:xfrm rot="18900000">
            <a:off x="10385735" y="5704436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noProof="0" dirty="0">
                <a:solidFill>
                  <a:srgbClr val="FFFFFF"/>
                </a:solidFill>
                <a:latin typeface="Verdana"/>
              </a:rPr>
              <a:t>7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53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id="{AE3DB690-0C15-F40E-26DE-FF120CC23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801890"/>
            <a:ext cx="10048875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453635-21C8-594E-3E0C-D158DAA6ED61}"/>
              </a:ext>
            </a:extLst>
          </p:cNvPr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Алгоритм </a:t>
            </a:r>
            <a:r>
              <a:rPr lang="uk-UA" sz="2700" b="1" i="1" kern="0" dirty="0">
                <a:solidFill>
                  <a:srgbClr val="FFFF00"/>
                </a:solidFill>
              </a:rPr>
              <a:t>копіювання</a:t>
            </a:r>
            <a:r>
              <a:rPr lang="uk-UA" sz="2700" b="1" i="1" kern="0" dirty="0">
                <a:solidFill>
                  <a:schemeClr val="bg1"/>
                </a:solidFill>
              </a:rPr>
              <a:t> файлів і папок у програмі </a:t>
            </a:r>
            <a:r>
              <a:rPr lang="uk-UA" sz="2700" b="1" i="1" kern="0" dirty="0">
                <a:solidFill>
                  <a:srgbClr val="FFFF00"/>
                </a:solidFill>
              </a:rPr>
              <a:t>Провідник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BE816A4-2E96-BF6C-0E4A-69D4DBC83C4B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Операції над папками, файлами, ярликами</a:t>
            </a:r>
            <a:endParaRPr lang="uk-UA" dirty="0"/>
          </a:p>
        </p:txBody>
      </p:sp>
      <p:sp>
        <p:nvSpPr>
          <p:cNvPr id="5" name="Прямокутник 8">
            <a:extLst>
              <a:ext uri="{FF2B5EF4-FFF2-40B4-BE49-F238E27FC236}">
                <a16:creationId xmlns:a16="http://schemas.microsoft.com/office/drawing/2014/main" id="{C01CE25A-6EB2-3FB2-6610-B555990A53DD}"/>
              </a:ext>
            </a:extLst>
          </p:cNvPr>
          <p:cNvSpPr/>
          <p:nvPr/>
        </p:nvSpPr>
        <p:spPr>
          <a:xfrm>
            <a:off x="4551463" y="3534457"/>
            <a:ext cx="1229905" cy="13915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9BB4E-261F-8F77-334A-1435A732CEA6}"/>
              </a:ext>
            </a:extLst>
          </p:cNvPr>
          <p:cNvSpPr txBox="1"/>
          <p:nvPr/>
        </p:nvSpPr>
        <p:spPr>
          <a:xfrm>
            <a:off x="5206845" y="5062872"/>
            <a:ext cx="2678988" cy="830997"/>
          </a:xfrm>
          <a:prstGeom prst="wedgeRectCallout">
            <a:avLst>
              <a:gd name="adj1" fmla="val -41247"/>
              <a:gd name="adj2" fmla="val -8819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1. Вибрати об’єкт</a:t>
            </a:r>
          </a:p>
        </p:txBody>
      </p:sp>
      <p:sp>
        <p:nvSpPr>
          <p:cNvPr id="7" name="Прямокутник 12">
            <a:extLst>
              <a:ext uri="{FF2B5EF4-FFF2-40B4-BE49-F238E27FC236}">
                <a16:creationId xmlns:a16="http://schemas.microsoft.com/office/drawing/2014/main" id="{EB169E0B-891F-673B-617D-5000FA65C5BD}"/>
              </a:ext>
            </a:extLst>
          </p:cNvPr>
          <p:cNvSpPr/>
          <p:nvPr/>
        </p:nvSpPr>
        <p:spPr>
          <a:xfrm>
            <a:off x="3245359" y="2253448"/>
            <a:ext cx="483362" cy="47451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02678-90F0-0FA8-C692-AFB4AC1D5CAB}"/>
              </a:ext>
            </a:extLst>
          </p:cNvPr>
          <p:cNvSpPr txBox="1"/>
          <p:nvPr/>
        </p:nvSpPr>
        <p:spPr>
          <a:xfrm>
            <a:off x="962689" y="2935421"/>
            <a:ext cx="2678988" cy="461665"/>
          </a:xfrm>
          <a:prstGeom prst="wedgeRectCallout">
            <a:avLst>
              <a:gd name="adj1" fmla="val 42065"/>
              <a:gd name="adj2" fmla="val -12866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2. Копіювати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9AA69-1ABC-96A5-A059-B42A46A0BD15}"/>
              </a:ext>
            </a:extLst>
          </p:cNvPr>
          <p:cNvSpPr txBox="1"/>
          <p:nvPr/>
        </p:nvSpPr>
        <p:spPr>
          <a:xfrm>
            <a:off x="5206844" y="6048686"/>
            <a:ext cx="5156355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3. Відкрити потрібну папку</a:t>
            </a:r>
          </a:p>
        </p:txBody>
      </p:sp>
      <p:sp>
        <p:nvSpPr>
          <p:cNvPr id="10" name="Прямокутник 17">
            <a:extLst>
              <a:ext uri="{FF2B5EF4-FFF2-40B4-BE49-F238E27FC236}">
                <a16:creationId xmlns:a16="http://schemas.microsoft.com/office/drawing/2014/main" id="{F64330F0-1AC1-8700-A114-4A40300C67B5}"/>
              </a:ext>
            </a:extLst>
          </p:cNvPr>
          <p:cNvSpPr/>
          <p:nvPr/>
        </p:nvSpPr>
        <p:spPr>
          <a:xfrm>
            <a:off x="3812194" y="2253448"/>
            <a:ext cx="483362" cy="47451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A8CB8-07B0-5583-D2EC-D69A69983E25}"/>
              </a:ext>
            </a:extLst>
          </p:cNvPr>
          <p:cNvSpPr txBox="1"/>
          <p:nvPr/>
        </p:nvSpPr>
        <p:spPr>
          <a:xfrm>
            <a:off x="4053875" y="2935421"/>
            <a:ext cx="2678988" cy="461665"/>
          </a:xfrm>
          <a:prstGeom prst="wedgeRectCallout">
            <a:avLst>
              <a:gd name="adj1" fmla="val -46385"/>
              <a:gd name="adj2" fmla="val -11801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4. Вставити</a:t>
            </a:r>
          </a:p>
        </p:txBody>
      </p:sp>
    </p:spTree>
    <p:extLst>
      <p:ext uri="{BB962C8B-B14F-4D97-AF65-F5344CB8AC3E}">
        <p14:creationId xmlns:p14="http://schemas.microsoft.com/office/powerpoint/2010/main" val="6708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53C92B-A5E7-6385-328C-266BBCE72F16}"/>
              </a:ext>
            </a:extLst>
          </p:cNvPr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Алгоритм </a:t>
            </a:r>
            <a:r>
              <a:rPr lang="uk-UA" sz="2700" b="1" i="1" kern="0" dirty="0">
                <a:solidFill>
                  <a:srgbClr val="FFFF00"/>
                </a:solidFill>
              </a:rPr>
              <a:t>видалення</a:t>
            </a:r>
            <a:r>
              <a:rPr lang="uk-UA" sz="2700" b="1" i="1" kern="0" dirty="0">
                <a:solidFill>
                  <a:schemeClr val="bg1"/>
                </a:solidFill>
              </a:rPr>
              <a:t> файлів і папок у програмі </a:t>
            </a:r>
            <a:r>
              <a:rPr lang="uk-UA" sz="2700" b="1" i="1" kern="0" dirty="0">
                <a:solidFill>
                  <a:srgbClr val="FFFF00"/>
                </a:solidFill>
              </a:rPr>
              <a:t>Провідник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6C0BD2F-33BD-EFCD-1A3C-457F1B5FBA53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Операції над папками, файлами, ярликами</a:t>
            </a:r>
            <a:endParaRPr lang="uk-UA" dirty="0"/>
          </a:p>
        </p:txBody>
      </p:sp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0C96AF7C-8966-3A1F-C091-CC6A1DC26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801890"/>
            <a:ext cx="10048875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кутник 8">
            <a:extLst>
              <a:ext uri="{FF2B5EF4-FFF2-40B4-BE49-F238E27FC236}">
                <a16:creationId xmlns:a16="http://schemas.microsoft.com/office/drawing/2014/main" id="{D77CF0E2-A84C-E795-26B9-E513DA24C75B}"/>
              </a:ext>
            </a:extLst>
          </p:cNvPr>
          <p:cNvSpPr/>
          <p:nvPr/>
        </p:nvSpPr>
        <p:spPr>
          <a:xfrm>
            <a:off x="4551463" y="3534457"/>
            <a:ext cx="1229905" cy="13915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5935A-4842-A883-B622-A0CA9E166D17}"/>
              </a:ext>
            </a:extLst>
          </p:cNvPr>
          <p:cNvSpPr txBox="1"/>
          <p:nvPr/>
        </p:nvSpPr>
        <p:spPr>
          <a:xfrm>
            <a:off x="5206845" y="5062872"/>
            <a:ext cx="2678988" cy="830997"/>
          </a:xfrm>
          <a:prstGeom prst="wedgeRectCallout">
            <a:avLst>
              <a:gd name="adj1" fmla="val -41247"/>
              <a:gd name="adj2" fmla="val -8819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1. Вибрати об’єкт</a:t>
            </a:r>
          </a:p>
        </p:txBody>
      </p:sp>
      <p:sp>
        <p:nvSpPr>
          <p:cNvPr id="7" name="Прямокутник 11">
            <a:extLst>
              <a:ext uri="{FF2B5EF4-FFF2-40B4-BE49-F238E27FC236}">
                <a16:creationId xmlns:a16="http://schemas.microsoft.com/office/drawing/2014/main" id="{98146778-19D2-C60E-159A-07DB804BDFE1}"/>
              </a:ext>
            </a:extLst>
          </p:cNvPr>
          <p:cNvSpPr/>
          <p:nvPr/>
        </p:nvSpPr>
        <p:spPr>
          <a:xfrm>
            <a:off x="5496950" y="2253448"/>
            <a:ext cx="483362" cy="47451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7131F-4588-1B18-0930-66721D6D7CD8}"/>
              </a:ext>
            </a:extLst>
          </p:cNvPr>
          <p:cNvSpPr txBox="1"/>
          <p:nvPr/>
        </p:nvSpPr>
        <p:spPr>
          <a:xfrm>
            <a:off x="3214280" y="2935421"/>
            <a:ext cx="2678988" cy="461665"/>
          </a:xfrm>
          <a:prstGeom prst="wedgeRectCallout">
            <a:avLst>
              <a:gd name="adj1" fmla="val 42065"/>
              <a:gd name="adj2" fmla="val -12866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2. Видалити</a:t>
            </a:r>
          </a:p>
        </p:txBody>
      </p:sp>
    </p:spTree>
    <p:extLst>
      <p:ext uri="{BB962C8B-B14F-4D97-AF65-F5344CB8AC3E}">
        <p14:creationId xmlns:p14="http://schemas.microsoft.com/office/powerpoint/2010/main" val="233715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Урок информатики &quot;Що вивчає предмет Інформатика. Правила поведінки в  кабінеті інформатики&quot;">
            <a:extLst>
              <a:ext uri="{FF2B5EF4-FFF2-40B4-BE49-F238E27FC236}">
                <a16:creationId xmlns:a16="http://schemas.microsoft.com/office/drawing/2014/main" id="{DF1F1DCA-4747-2EE8-AC15-5396B2AE737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17022" r="53694" b="21761"/>
          <a:stretch/>
        </p:blipFill>
        <p:spPr bwMode="auto">
          <a:xfrm>
            <a:off x="1075013" y="1116409"/>
            <a:ext cx="4766904" cy="4859463"/>
          </a:xfrm>
          <a:prstGeom prst="rect">
            <a:avLst/>
          </a:prstGeom>
          <a:noFill/>
        </p:spPr>
      </p:pic>
      <p:pic>
        <p:nvPicPr>
          <p:cNvPr id="6" name="Picture 5" descr="Правила роботи за комп'ютером - Районний центр дитячої та юнацької  творчості Харківської районної ради Харківської області">
            <a:extLst>
              <a:ext uri="{FF2B5EF4-FFF2-40B4-BE49-F238E27FC236}">
                <a16:creationId xmlns:a16="http://schemas.microsoft.com/office/drawing/2014/main" id="{45F17A44-2D80-919B-4ED1-6098139C565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6" t="17065" r="6450" b="16994"/>
          <a:stretch/>
        </p:blipFill>
        <p:spPr bwMode="auto">
          <a:xfrm>
            <a:off x="1583542" y="1148676"/>
            <a:ext cx="3707326" cy="4786378"/>
          </a:xfrm>
          <a:prstGeom prst="rect">
            <a:avLst/>
          </a:prstGeom>
          <a:noFill/>
        </p:spPr>
      </p:pic>
      <p:pic>
        <p:nvPicPr>
          <p:cNvPr id="8" name="Picture 7" descr="Техника безопасности в кабинете информатики">
            <a:extLst>
              <a:ext uri="{FF2B5EF4-FFF2-40B4-BE49-F238E27FC236}">
                <a16:creationId xmlns:a16="http://schemas.microsoft.com/office/drawing/2014/main" id="{0E69CCE1-17C9-9564-4971-6DE540763DF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30981" r="53151" b="5057"/>
          <a:stretch/>
        </p:blipFill>
        <p:spPr bwMode="auto">
          <a:xfrm>
            <a:off x="1570415" y="1110377"/>
            <a:ext cx="3733580" cy="486297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43846B-2D92-56C1-5EDB-F3D4DA21C5D8}"/>
              </a:ext>
            </a:extLst>
          </p:cNvPr>
          <p:cNvSpPr txBox="1"/>
          <p:nvPr/>
        </p:nvSpPr>
        <p:spPr>
          <a:xfrm>
            <a:off x="6353220" y="4491599"/>
            <a:ext cx="4816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Тримай робоче місце в чистоті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2AF921-048C-0DB0-7D2D-04A2ACA1814C}"/>
              </a:ext>
            </a:extLst>
          </p:cNvPr>
          <p:cNvSpPr/>
          <p:nvPr/>
        </p:nvSpPr>
        <p:spPr>
          <a:xfrm>
            <a:off x="6197264" y="4165905"/>
            <a:ext cx="5689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комп’ютером сиди рівно. Не клади клавіатуру на коліна</a:t>
            </a:r>
            <a:endParaRPr lang="uk-UA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9C040-CA6D-0D3C-CD77-07E20BD4E68B}"/>
              </a:ext>
            </a:extLst>
          </p:cNvPr>
          <p:cNvSpPr/>
          <p:nvPr/>
        </p:nvSpPr>
        <p:spPr>
          <a:xfrm>
            <a:off x="6350085" y="4232083"/>
            <a:ext cx="48935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Підтримуй безпечну відстань до екрана монітора</a:t>
            </a:r>
            <a:endParaRPr lang="uk-UA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E9ED6B-A7D5-322F-7B29-2A0A84516184}"/>
              </a:ext>
            </a:extLst>
          </p:cNvPr>
          <p:cNvSpPr/>
          <p:nvPr/>
        </p:nvSpPr>
        <p:spPr>
          <a:xfrm>
            <a:off x="6474463" y="4265523"/>
            <a:ext cx="4574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Їж і пий за обіднім столом, а не за комп’ютером.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F87A2E-6F91-A2A6-8940-4FAE877BC7D4}"/>
              </a:ext>
            </a:extLst>
          </p:cNvPr>
          <p:cNvSpPr/>
          <p:nvPr/>
        </p:nvSpPr>
        <p:spPr>
          <a:xfrm>
            <a:off x="6725801" y="4205541"/>
            <a:ext cx="4176065" cy="163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засиджуйся за комп’ютером. Роби перерву</a:t>
            </a:r>
            <a:endParaRPr lang="en-US" sz="32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51AD19-8E0C-5FE9-D997-7461D81CD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25" y="1167457"/>
            <a:ext cx="2588127" cy="26940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72A7CF-FB41-D70F-C805-FEA26015F7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51" y="1089691"/>
            <a:ext cx="3922854" cy="28052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852E8C-9833-9EFB-9311-A3A25C2AB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752" y="1101240"/>
            <a:ext cx="2613999" cy="2720935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03AD471A-5445-2C68-9031-773E7D46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Правила поведінки при роботі за </a:t>
            </a:r>
            <a:r>
              <a:rPr lang="uk-UA" dirty="0" err="1"/>
              <a:t>комп</a:t>
            </a:r>
            <a:r>
              <a:rPr lang="en-US" dirty="0"/>
              <a:t>’</a:t>
            </a:r>
            <a:r>
              <a:rPr lang="uk-UA" dirty="0" err="1"/>
              <a:t>ютером</a:t>
            </a:r>
            <a:endParaRPr lang="uk-UA" dirty="0"/>
          </a:p>
        </p:txBody>
      </p:sp>
      <p:pic>
        <p:nvPicPr>
          <p:cNvPr id="7" name="Picture 6" descr="Правила техніки безпеки на уроках інформатики &quot;Подорож до Комп&quot;ютерленду -  Ourboox">
            <a:extLst>
              <a:ext uri="{FF2B5EF4-FFF2-40B4-BE49-F238E27FC236}">
                <a16:creationId xmlns:a16="http://schemas.microsoft.com/office/drawing/2014/main" id="{44EBD43D-12A5-03A6-6E4C-81680EA49EE4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" t="2740" r="53905" b="4959"/>
          <a:stretch/>
        </p:blipFill>
        <p:spPr bwMode="auto">
          <a:xfrm>
            <a:off x="1670127" y="1155326"/>
            <a:ext cx="3707326" cy="4837901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702083-10AF-BD0D-6083-6C4B2E103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24" y="1096239"/>
            <a:ext cx="3904539" cy="2792114"/>
          </a:xfrm>
          <a:prstGeom prst="rect">
            <a:avLst/>
          </a:prstGeom>
        </p:spPr>
      </p:pic>
      <p:pic>
        <p:nvPicPr>
          <p:cNvPr id="5" name="Picture 4" descr="Урок информатики &quot;Що вивчає предмет Інформатика. Правила поведінки в  кабінеті інформатики&quot;">
            <a:extLst>
              <a:ext uri="{FF2B5EF4-FFF2-40B4-BE49-F238E27FC236}">
                <a16:creationId xmlns:a16="http://schemas.microsoft.com/office/drawing/2014/main" id="{82E017A8-3FC2-5E6B-6858-E9B732CBF394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t="16458" r="54385" b="21828"/>
          <a:stretch/>
        </p:blipFill>
        <p:spPr bwMode="auto">
          <a:xfrm>
            <a:off x="1055479" y="1120539"/>
            <a:ext cx="4763451" cy="4859463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0DF394-5802-B7C4-1826-B3A4CAFFA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18" y="1049153"/>
            <a:ext cx="2734233" cy="28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5BFDFD-3931-AEFC-E338-BBAB63FC83D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Алгоритм </a:t>
            </a:r>
            <a:r>
              <a:rPr lang="uk-UA" sz="2800" b="1" i="1" kern="0" dirty="0">
                <a:solidFill>
                  <a:srgbClr val="FFFF00"/>
                </a:solidFill>
              </a:rPr>
              <a:t>перейменування</a:t>
            </a:r>
            <a:r>
              <a:rPr lang="uk-UA" sz="2800" b="1" i="1" kern="0" dirty="0">
                <a:solidFill>
                  <a:schemeClr val="bg1"/>
                </a:solidFill>
              </a:rPr>
              <a:t> файлів і папок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B3DF83B-FDF2-FE0C-BFB1-543B8B401405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Перейменування та переміщення об’єктів</a:t>
            </a:r>
            <a:endParaRPr lang="uk-UA" dirty="0"/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890AB387-F645-7143-365E-9288DD4B7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801890"/>
            <a:ext cx="10048875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кутник 7">
            <a:extLst>
              <a:ext uri="{FF2B5EF4-FFF2-40B4-BE49-F238E27FC236}">
                <a16:creationId xmlns:a16="http://schemas.microsoft.com/office/drawing/2014/main" id="{41A8A2DC-6AC1-ACE6-5E6F-0A2F516007D4}"/>
              </a:ext>
            </a:extLst>
          </p:cNvPr>
          <p:cNvSpPr/>
          <p:nvPr/>
        </p:nvSpPr>
        <p:spPr>
          <a:xfrm>
            <a:off x="4551463" y="3534457"/>
            <a:ext cx="1229905" cy="13915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9CB7B6-95DD-9F69-4359-ECF1A0CA0362}"/>
              </a:ext>
            </a:extLst>
          </p:cNvPr>
          <p:cNvSpPr txBox="1"/>
          <p:nvPr/>
        </p:nvSpPr>
        <p:spPr>
          <a:xfrm>
            <a:off x="5206845" y="5062872"/>
            <a:ext cx="2678988" cy="830997"/>
          </a:xfrm>
          <a:prstGeom prst="wedgeRectCallout">
            <a:avLst>
              <a:gd name="adj1" fmla="val -41247"/>
              <a:gd name="adj2" fmla="val -8819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1. Вибрати об’єкт</a:t>
            </a:r>
          </a:p>
        </p:txBody>
      </p:sp>
      <p:sp>
        <p:nvSpPr>
          <p:cNvPr id="7" name="Прямокутник 10">
            <a:extLst>
              <a:ext uri="{FF2B5EF4-FFF2-40B4-BE49-F238E27FC236}">
                <a16:creationId xmlns:a16="http://schemas.microsoft.com/office/drawing/2014/main" id="{F5B0766F-C3E6-7979-513E-ACFF000A5003}"/>
              </a:ext>
            </a:extLst>
          </p:cNvPr>
          <p:cNvSpPr/>
          <p:nvPr/>
        </p:nvSpPr>
        <p:spPr>
          <a:xfrm>
            <a:off x="4395736" y="2253448"/>
            <a:ext cx="483362" cy="47451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DF64E-D248-4EBC-269F-E1B7F8BE4CA5}"/>
              </a:ext>
            </a:extLst>
          </p:cNvPr>
          <p:cNvSpPr txBox="1"/>
          <p:nvPr/>
        </p:nvSpPr>
        <p:spPr>
          <a:xfrm>
            <a:off x="1414973" y="2935421"/>
            <a:ext cx="3451996" cy="461665"/>
          </a:xfrm>
          <a:prstGeom prst="wedgeRectCallout">
            <a:avLst>
              <a:gd name="adj1" fmla="val 42065"/>
              <a:gd name="adj2" fmla="val -12866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2. Перейменувати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B6DF7D-14A8-3CF9-F453-F4EFC51939E6}"/>
              </a:ext>
            </a:extLst>
          </p:cNvPr>
          <p:cNvSpPr txBox="1"/>
          <p:nvPr/>
        </p:nvSpPr>
        <p:spPr>
          <a:xfrm>
            <a:off x="5206844" y="6048686"/>
            <a:ext cx="5156355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3. Увести нове ім’я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2400" b="1" i="1" kern="0" dirty="0">
                <a:solidFill>
                  <a:srgbClr val="FFFFFF"/>
                </a:solidFill>
              </a:rPr>
              <a:t>Enter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ED4EB-E2A2-58BF-951C-4286FBA56851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Перейменування та переміщення об’єктів</a:t>
            </a:r>
            <a:endParaRPr lang="uk-UA" dirty="0"/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3FE14AB4-51B6-0D40-4BF1-7208BD90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801890"/>
            <a:ext cx="10048875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7C4048-0248-2230-CE53-5133CAA2863F}"/>
              </a:ext>
            </a:extLst>
          </p:cNvPr>
          <p:cNvSpPr txBox="1"/>
          <p:nvPr/>
        </p:nvSpPr>
        <p:spPr>
          <a:xfrm>
            <a:off x="72008" y="1196763"/>
            <a:ext cx="12050142" cy="4924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Алгоритм </a:t>
            </a:r>
            <a:r>
              <a:rPr lang="uk-UA" sz="2600" b="1" i="1" kern="0" dirty="0">
                <a:solidFill>
                  <a:srgbClr val="FFFF00"/>
                </a:solidFill>
              </a:rPr>
              <a:t>переміщення</a:t>
            </a:r>
            <a:r>
              <a:rPr lang="uk-UA" sz="2600" b="1" i="1" kern="0" dirty="0">
                <a:solidFill>
                  <a:schemeClr val="bg1"/>
                </a:solidFill>
              </a:rPr>
              <a:t> файлів і папок у програмі </a:t>
            </a:r>
            <a:r>
              <a:rPr lang="uk-UA" sz="2600" b="1" i="1" kern="0" dirty="0">
                <a:solidFill>
                  <a:srgbClr val="FFFF00"/>
                </a:solidFill>
              </a:rPr>
              <a:t>Провідник</a:t>
            </a:r>
          </a:p>
        </p:txBody>
      </p:sp>
      <p:sp>
        <p:nvSpPr>
          <p:cNvPr id="5" name="Прямокутник 7">
            <a:extLst>
              <a:ext uri="{FF2B5EF4-FFF2-40B4-BE49-F238E27FC236}">
                <a16:creationId xmlns:a16="http://schemas.microsoft.com/office/drawing/2014/main" id="{5730D7CC-524B-6D32-FE36-F6992CA44154}"/>
              </a:ext>
            </a:extLst>
          </p:cNvPr>
          <p:cNvSpPr/>
          <p:nvPr/>
        </p:nvSpPr>
        <p:spPr>
          <a:xfrm>
            <a:off x="4551463" y="3534457"/>
            <a:ext cx="1229905" cy="13915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CB516-EF58-BB1B-05CD-37642EAB4EAE}"/>
              </a:ext>
            </a:extLst>
          </p:cNvPr>
          <p:cNvSpPr txBox="1"/>
          <p:nvPr/>
        </p:nvSpPr>
        <p:spPr>
          <a:xfrm>
            <a:off x="5206845" y="5062872"/>
            <a:ext cx="2678988" cy="830997"/>
          </a:xfrm>
          <a:prstGeom prst="wedgeRectCallout">
            <a:avLst>
              <a:gd name="adj1" fmla="val -41247"/>
              <a:gd name="adj2" fmla="val -8819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1. Вибрати об’єкт</a:t>
            </a:r>
          </a:p>
        </p:txBody>
      </p:sp>
      <p:sp>
        <p:nvSpPr>
          <p:cNvPr id="7" name="Прямокутник 10">
            <a:extLst>
              <a:ext uri="{FF2B5EF4-FFF2-40B4-BE49-F238E27FC236}">
                <a16:creationId xmlns:a16="http://schemas.microsoft.com/office/drawing/2014/main" id="{C630C38B-9D01-B11F-430A-43DABACF4D5A}"/>
              </a:ext>
            </a:extLst>
          </p:cNvPr>
          <p:cNvSpPr/>
          <p:nvPr/>
        </p:nvSpPr>
        <p:spPr>
          <a:xfrm>
            <a:off x="2686559" y="2253448"/>
            <a:ext cx="483362" cy="47451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D1097-BAB6-377A-ABED-ED6088DAF731}"/>
              </a:ext>
            </a:extLst>
          </p:cNvPr>
          <p:cNvSpPr txBox="1"/>
          <p:nvPr/>
        </p:nvSpPr>
        <p:spPr>
          <a:xfrm>
            <a:off x="403889" y="2935421"/>
            <a:ext cx="2678988" cy="461665"/>
          </a:xfrm>
          <a:prstGeom prst="wedgeRectCallout">
            <a:avLst>
              <a:gd name="adj1" fmla="val 42065"/>
              <a:gd name="adj2" fmla="val -12866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2. Вирізати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68895-9E5B-3C8E-13C9-39A726C3B864}"/>
              </a:ext>
            </a:extLst>
          </p:cNvPr>
          <p:cNvSpPr txBox="1"/>
          <p:nvPr/>
        </p:nvSpPr>
        <p:spPr>
          <a:xfrm>
            <a:off x="5206844" y="6048686"/>
            <a:ext cx="5156355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3. Відкрити потрібну папку</a:t>
            </a:r>
          </a:p>
        </p:txBody>
      </p:sp>
      <p:sp>
        <p:nvSpPr>
          <p:cNvPr id="10" name="Прямокутник 13">
            <a:extLst>
              <a:ext uri="{FF2B5EF4-FFF2-40B4-BE49-F238E27FC236}">
                <a16:creationId xmlns:a16="http://schemas.microsoft.com/office/drawing/2014/main" id="{2D635037-6891-1A1D-F4F4-0B5F811500D3}"/>
              </a:ext>
            </a:extLst>
          </p:cNvPr>
          <p:cNvSpPr/>
          <p:nvPr/>
        </p:nvSpPr>
        <p:spPr>
          <a:xfrm>
            <a:off x="3812194" y="2253448"/>
            <a:ext cx="483362" cy="47451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AFA689-9F27-590D-CD13-A3E97B7887D7}"/>
              </a:ext>
            </a:extLst>
          </p:cNvPr>
          <p:cNvSpPr txBox="1"/>
          <p:nvPr/>
        </p:nvSpPr>
        <p:spPr>
          <a:xfrm>
            <a:off x="4053875" y="2935421"/>
            <a:ext cx="2678988" cy="461665"/>
          </a:xfrm>
          <a:prstGeom prst="wedgeRectCallout">
            <a:avLst>
              <a:gd name="adj1" fmla="val -46385"/>
              <a:gd name="adj2" fmla="val -11801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4. Вставити</a:t>
            </a:r>
          </a:p>
        </p:txBody>
      </p:sp>
    </p:spTree>
    <p:extLst>
      <p:ext uri="{BB962C8B-B14F-4D97-AF65-F5344CB8AC3E}">
        <p14:creationId xmlns:p14="http://schemas.microsoft.com/office/powerpoint/2010/main" val="41853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2739F9-07A3-079B-66D3-86088C39F0BA}"/>
              </a:ext>
            </a:extLst>
          </p:cNvPr>
          <p:cNvSpPr txBox="1"/>
          <p:nvPr/>
        </p:nvSpPr>
        <p:spPr>
          <a:xfrm>
            <a:off x="72008" y="1196763"/>
            <a:ext cx="6348458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операцією видалення папок і файлів ви ознайомилися в початковій школі і в цьому пункті. Але об’єкти не завжди видаляються остаточно. Зазвичай після видалення вони потрапляють до </a:t>
            </a:r>
            <a:r>
              <a:rPr lang="uk-UA" sz="2800" b="1" i="1" kern="0" dirty="0">
                <a:solidFill>
                  <a:srgbClr val="FFFF00"/>
                </a:solidFill>
              </a:rPr>
              <a:t>Кошика</a:t>
            </a:r>
            <a:r>
              <a:rPr lang="uk-UA" sz="2800" b="1" i="1" kern="0" dirty="0">
                <a:solidFill>
                  <a:schemeClr val="bg1"/>
                </a:solidFill>
              </a:rPr>
              <a:t>. З </a:t>
            </a:r>
            <a:r>
              <a:rPr lang="uk-UA" sz="2800" b="1" i="1" kern="0" dirty="0">
                <a:solidFill>
                  <a:srgbClr val="FFFF00"/>
                </a:solidFill>
              </a:rPr>
              <a:t>Кошика</a:t>
            </a:r>
            <a:r>
              <a:rPr lang="uk-UA" sz="2800" b="1" i="1" kern="0" dirty="0">
                <a:solidFill>
                  <a:schemeClr val="bg1"/>
                </a:solidFill>
              </a:rPr>
              <a:t> об’єкти можна відновити в папку, у якій вони були розміщені до видалення.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710B204-51CE-ABB3-F556-C55140FFCC0A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Відновлення об'єктів</a:t>
            </a:r>
            <a:endParaRPr lang="uk-UA" dirty="0"/>
          </a:p>
        </p:txBody>
      </p:sp>
      <p:pic>
        <p:nvPicPr>
          <p:cNvPr id="4" name="Picture 2" descr="Delete Folder Files Flat Design Vector Illustration, Computer, Folder,  Delete PNG and Vector with Transparent Background for Free Download">
            <a:extLst>
              <a:ext uri="{FF2B5EF4-FFF2-40B4-BE49-F238E27FC236}">
                <a16:creationId xmlns:a16="http://schemas.microsoft.com/office/drawing/2014/main" id="{A20C5329-92CB-1DF2-D4CF-1D2500DD8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5"/>
          <a:stretch/>
        </p:blipFill>
        <p:spPr bwMode="auto">
          <a:xfrm>
            <a:off x="6542730" y="1196763"/>
            <a:ext cx="5577262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4806F-64F1-B998-CC8A-04D53C565A23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Відновлення об'єктів</a:t>
            </a:r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61034C-59BF-704B-8FF0-437E3576163A}"/>
              </a:ext>
            </a:extLst>
          </p:cNvPr>
          <p:cNvSpPr txBox="1"/>
          <p:nvPr/>
        </p:nvSpPr>
        <p:spPr>
          <a:xfrm>
            <a:off x="72008" y="1196763"/>
            <a:ext cx="12050142" cy="4924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Відновлення</a:t>
            </a:r>
            <a:r>
              <a:rPr lang="uk-UA" sz="2600" b="1" i="1" kern="0" dirty="0">
                <a:solidFill>
                  <a:schemeClr val="bg1"/>
                </a:solidFill>
              </a:rPr>
              <a:t> об’єктів у вікні </a:t>
            </a:r>
            <a:r>
              <a:rPr lang="uk-UA" sz="2600" b="1" i="1" kern="0" dirty="0">
                <a:solidFill>
                  <a:srgbClr val="FFFF00"/>
                </a:solidFill>
              </a:rPr>
              <a:t>Кошик</a:t>
            </a:r>
          </a:p>
        </p:txBody>
      </p:sp>
      <p:pic>
        <p:nvPicPr>
          <p:cNvPr id="4" name="Рисунок 11">
            <a:extLst>
              <a:ext uri="{FF2B5EF4-FFF2-40B4-BE49-F238E27FC236}">
                <a16:creationId xmlns:a16="http://schemas.microsoft.com/office/drawing/2014/main" id="{A28B1B1A-5527-3073-33DF-DACAC97A9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55" y="1801890"/>
            <a:ext cx="10181889" cy="479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кутник 12">
            <a:extLst>
              <a:ext uri="{FF2B5EF4-FFF2-40B4-BE49-F238E27FC236}">
                <a16:creationId xmlns:a16="http://schemas.microsoft.com/office/drawing/2014/main" id="{A008EC37-E124-671D-7F0D-A53227F1C716}"/>
              </a:ext>
            </a:extLst>
          </p:cNvPr>
          <p:cNvSpPr/>
          <p:nvPr/>
        </p:nvSpPr>
        <p:spPr>
          <a:xfrm>
            <a:off x="8908997" y="2267235"/>
            <a:ext cx="513134" cy="43786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6" name="Прямокутник 14">
            <a:extLst>
              <a:ext uri="{FF2B5EF4-FFF2-40B4-BE49-F238E27FC236}">
                <a16:creationId xmlns:a16="http://schemas.microsoft.com/office/drawing/2014/main" id="{DC1FAFCF-3F78-D144-6726-51825931CA14}"/>
              </a:ext>
            </a:extLst>
          </p:cNvPr>
          <p:cNvSpPr/>
          <p:nvPr/>
        </p:nvSpPr>
        <p:spPr>
          <a:xfrm>
            <a:off x="6736220" y="3200205"/>
            <a:ext cx="2727819" cy="3811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6CF78-A316-A5A2-65B8-E33DECC132B5}"/>
              </a:ext>
            </a:extLst>
          </p:cNvPr>
          <p:cNvSpPr txBox="1"/>
          <p:nvPr/>
        </p:nvSpPr>
        <p:spPr>
          <a:xfrm>
            <a:off x="2875989" y="1826117"/>
            <a:ext cx="3670350" cy="830997"/>
          </a:xfrm>
          <a:prstGeom prst="wedgeRectCallout">
            <a:avLst>
              <a:gd name="adj1" fmla="val 59746"/>
              <a:gd name="adj2" fmla="val 12690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3. Відновити виділені елементи</a:t>
            </a:r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7DB64077-F1CE-85D8-944E-1AE5448D7742}"/>
              </a:ext>
            </a:extLst>
          </p:cNvPr>
          <p:cNvSpPr/>
          <p:nvPr/>
        </p:nvSpPr>
        <p:spPr>
          <a:xfrm>
            <a:off x="9399098" y="216213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9" name="Прямокутник 19">
            <a:extLst>
              <a:ext uri="{FF2B5EF4-FFF2-40B4-BE49-F238E27FC236}">
                <a16:creationId xmlns:a16="http://schemas.microsoft.com/office/drawing/2014/main" id="{961FA4D2-30A6-65EB-92AA-A07D092ECCFD}"/>
              </a:ext>
            </a:extLst>
          </p:cNvPr>
          <p:cNvSpPr/>
          <p:nvPr/>
        </p:nvSpPr>
        <p:spPr>
          <a:xfrm>
            <a:off x="3143809" y="3534457"/>
            <a:ext cx="1229905" cy="136520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BFFF4-3AE3-2067-FC91-586A3345A5C6}"/>
              </a:ext>
            </a:extLst>
          </p:cNvPr>
          <p:cNvSpPr txBox="1"/>
          <p:nvPr/>
        </p:nvSpPr>
        <p:spPr>
          <a:xfrm>
            <a:off x="3849991" y="5062872"/>
            <a:ext cx="2678988" cy="830997"/>
          </a:xfrm>
          <a:prstGeom prst="wedgeRectCallout">
            <a:avLst>
              <a:gd name="adj1" fmla="val -37833"/>
              <a:gd name="adj2" fmla="val -9920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1. Вибрати об’єкт</a:t>
            </a:r>
          </a:p>
        </p:txBody>
      </p:sp>
      <p:sp>
        <p:nvSpPr>
          <p:cNvPr id="11" name="Прямокутник 20">
            <a:extLst>
              <a:ext uri="{FF2B5EF4-FFF2-40B4-BE49-F238E27FC236}">
                <a16:creationId xmlns:a16="http://schemas.microsoft.com/office/drawing/2014/main" id="{8EBA19A6-6150-EB8E-A97D-EC6AF7797AA1}"/>
              </a:ext>
            </a:extLst>
          </p:cNvPr>
          <p:cNvSpPr/>
          <p:nvPr/>
        </p:nvSpPr>
        <p:spPr>
          <a:xfrm>
            <a:off x="6736220" y="3581400"/>
            <a:ext cx="2727819" cy="3811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BBA4DA-7321-C13D-5E07-6D626CC4FAB3}"/>
              </a:ext>
            </a:extLst>
          </p:cNvPr>
          <p:cNvSpPr txBox="1"/>
          <p:nvPr/>
        </p:nvSpPr>
        <p:spPr>
          <a:xfrm>
            <a:off x="8451800" y="4180137"/>
            <a:ext cx="3670350" cy="830997"/>
          </a:xfrm>
          <a:prstGeom prst="wedgeRectCallout">
            <a:avLst>
              <a:gd name="adj1" fmla="val -42855"/>
              <a:gd name="adj2" fmla="val -8528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відновлення всіх об’єктів</a:t>
            </a:r>
          </a:p>
        </p:txBody>
      </p:sp>
    </p:spTree>
    <p:extLst>
      <p:ext uri="{BB962C8B-B14F-4D97-AF65-F5344CB8AC3E}">
        <p14:creationId xmlns:p14="http://schemas.microsoft.com/office/powerpoint/2010/main" val="64327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7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E89A3-8F58-304C-31A1-B75D3A0EB6D2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Відновлення об'єктів</a:t>
            </a:r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6A3E04-22CB-8A48-47BD-3B5A9C7FB29B}"/>
              </a:ext>
            </a:extLst>
          </p:cNvPr>
          <p:cNvSpPr txBox="1"/>
          <p:nvPr/>
        </p:nvSpPr>
        <p:spPr>
          <a:xfrm>
            <a:off x="1567543" y="1196763"/>
            <a:ext cx="1055460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Звертаємо вашу увагу, об’єкти, видалені зі </a:t>
            </a:r>
            <a:r>
              <a:rPr lang="uk-UA" sz="2800" b="1" i="1" kern="0" dirty="0">
                <a:solidFill>
                  <a:srgbClr val="FFFF00"/>
                </a:solidFill>
              </a:rPr>
              <a:t>змінних носіїв</a:t>
            </a:r>
            <a:r>
              <a:rPr lang="uk-UA" sz="2800" b="1" i="1" kern="0" dirty="0">
                <a:solidFill>
                  <a:schemeClr val="bg1"/>
                </a:solidFill>
              </a:rPr>
              <a:t>, до </a:t>
            </a:r>
            <a:r>
              <a:rPr lang="uk-UA" sz="2800" b="1" i="1" kern="0" dirty="0">
                <a:solidFill>
                  <a:srgbClr val="FFFF00"/>
                </a:solidFill>
              </a:rPr>
              <a:t>Кошика</a:t>
            </a:r>
            <a:r>
              <a:rPr lang="uk-UA" sz="2800" b="1" i="1" kern="0" dirty="0">
                <a:solidFill>
                  <a:schemeClr val="bg1"/>
                </a:solidFill>
              </a:rPr>
              <a:t> не потрапляють і не можуть бути відновлені зазначеним способом.</a:t>
            </a:r>
          </a:p>
        </p:txBody>
      </p:sp>
      <p:pic>
        <p:nvPicPr>
          <p:cNvPr id="4" name="Picture 2" descr="attention, notice, warning icon">
            <a:extLst>
              <a:ext uri="{FF2B5EF4-FFF2-40B4-BE49-F238E27FC236}">
                <a16:creationId xmlns:a16="http://schemas.microsoft.com/office/drawing/2014/main" id="{78DEAB5F-973C-7CE2-C7BC-420AD6D9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96763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169A54-FAEE-0CFD-0405-38A148F9329D}"/>
              </a:ext>
            </a:extLst>
          </p:cNvPr>
          <p:cNvSpPr txBox="1"/>
          <p:nvPr/>
        </p:nvSpPr>
        <p:spPr>
          <a:xfrm>
            <a:off x="72008" y="2701100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остаточного видалення об’єктів потрібно вибрати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Очистити кошик</a:t>
            </a:r>
          </a:p>
        </p:txBody>
      </p:sp>
      <p:pic>
        <p:nvPicPr>
          <p:cNvPr id="6" name="Рисунок 11">
            <a:extLst>
              <a:ext uri="{FF2B5EF4-FFF2-40B4-BE49-F238E27FC236}">
                <a16:creationId xmlns:a16="http://schemas.microsoft.com/office/drawing/2014/main" id="{95146FBC-E23E-9690-9A92-5171598C7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215"/>
          <a:stretch/>
        </p:blipFill>
        <p:spPr>
          <a:xfrm>
            <a:off x="1005055" y="3709352"/>
            <a:ext cx="10181889" cy="2819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12">
            <a:extLst>
              <a:ext uri="{FF2B5EF4-FFF2-40B4-BE49-F238E27FC236}">
                <a16:creationId xmlns:a16="http://schemas.microsoft.com/office/drawing/2014/main" id="{F68E7E66-5991-56EA-C03D-8924F3199BB6}"/>
              </a:ext>
            </a:extLst>
          </p:cNvPr>
          <p:cNvSpPr/>
          <p:nvPr/>
        </p:nvSpPr>
        <p:spPr>
          <a:xfrm>
            <a:off x="6736220" y="4745590"/>
            <a:ext cx="2727819" cy="3811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E2005-64FA-2276-95B0-D7F263A86D28}"/>
              </a:ext>
            </a:extLst>
          </p:cNvPr>
          <p:cNvSpPr txBox="1"/>
          <p:nvPr/>
        </p:nvSpPr>
        <p:spPr>
          <a:xfrm>
            <a:off x="9674352" y="4736296"/>
            <a:ext cx="2447798" cy="1200329"/>
          </a:xfrm>
          <a:prstGeom prst="wedgeRectCallout">
            <a:avLst>
              <a:gd name="adj1" fmla="val -100051"/>
              <a:gd name="adj2" fmla="val -3409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Остаточне видалення об’єктів</a:t>
            </a:r>
          </a:p>
        </p:txBody>
      </p:sp>
    </p:spTree>
    <p:extLst>
      <p:ext uri="{BB962C8B-B14F-4D97-AF65-F5344CB8AC3E}">
        <p14:creationId xmlns:p14="http://schemas.microsoft.com/office/powerpoint/2010/main" val="15828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E3ADF-218A-7DA7-DC41-D078E2F3BE78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Повторюємо</a:t>
            </a:r>
            <a:endParaRPr lang="uk-UA" dirty="0"/>
          </a:p>
        </p:txBody>
      </p:sp>
      <p:sp>
        <p:nvSpPr>
          <p:cNvPr id="3" name="Прямокутник 8">
            <a:extLst>
              <a:ext uri="{FF2B5EF4-FFF2-40B4-BE49-F238E27FC236}">
                <a16:creationId xmlns:a16="http://schemas.microsoft.com/office/drawing/2014/main" id="{D980BE3D-487D-A3BF-EC13-98858E737417}"/>
              </a:ext>
            </a:extLst>
          </p:cNvPr>
          <p:cNvSpPr/>
          <p:nvPr/>
        </p:nvSpPr>
        <p:spPr>
          <a:xfrm>
            <a:off x="631635" y="2174240"/>
            <a:ext cx="5895040" cy="16318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Виконати вправу</a:t>
            </a:r>
          </a:p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«Відповідники»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C03A7-7266-00F2-181D-ABC293DB9581}"/>
              </a:ext>
            </a:extLst>
          </p:cNvPr>
          <p:cNvSpPr txBox="1"/>
          <p:nvPr/>
        </p:nvSpPr>
        <p:spPr>
          <a:xfrm>
            <a:off x="631635" y="4330886"/>
            <a:ext cx="588473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https://</a:t>
            </a:r>
            <a:r>
              <a:rPr lang="en-US" sz="2800" b="1" i="1" dirty="0" err="1">
                <a:solidFill>
                  <a:schemeClr val="bg1"/>
                </a:solidFill>
              </a:rPr>
              <a:t>wordwall.net</a:t>
            </a:r>
            <a:r>
              <a:rPr lang="en-US" sz="2800" b="1" i="1" dirty="0">
                <a:solidFill>
                  <a:schemeClr val="bg1"/>
                </a:solidFill>
              </a:rPr>
              <a:t>/</a:t>
            </a:r>
            <a:r>
              <a:rPr lang="en-US" sz="2800" b="1" i="1" dirty="0" err="1">
                <a:solidFill>
                  <a:schemeClr val="bg1"/>
                </a:solidFill>
              </a:rPr>
              <a:t>uk</a:t>
            </a:r>
            <a:r>
              <a:rPr lang="en-US" sz="2800" b="1" i="1" dirty="0">
                <a:solidFill>
                  <a:schemeClr val="bg1"/>
                </a:solidFill>
              </a:rPr>
              <a:t>/resource/37521473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9B87F7-DBBE-909E-E303-F34FD0221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09" y="2174240"/>
            <a:ext cx="4551473" cy="31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294F9-D3C1-8D42-FE15-0DEA3179F3F0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Працюємо за комп’ютером</a:t>
            </a:r>
          </a:p>
        </p:txBody>
      </p:sp>
      <p:sp>
        <p:nvSpPr>
          <p:cNvPr id="3" name="Блок-схема: кілька документів 6">
            <a:extLst>
              <a:ext uri="{FF2B5EF4-FFF2-40B4-BE49-F238E27FC236}">
                <a16:creationId xmlns:a16="http://schemas.microsoft.com/office/drawing/2014/main" id="{74B38CC5-A6E2-BD6C-5544-92539A52E279}"/>
              </a:ext>
            </a:extLst>
          </p:cNvPr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№</a:t>
            </a:r>
            <a:r>
              <a:rPr lang="en-US" sz="4400" b="1" i="1" dirty="0"/>
              <a:t>1</a:t>
            </a:r>
            <a:endParaRPr lang="uk-UA" sz="4400" b="1" i="1" dirty="0"/>
          </a:p>
        </p:txBody>
      </p:sp>
      <p:sp>
        <p:nvSpPr>
          <p:cNvPr id="4" name="Блок-схема: збережені дані 7">
            <a:extLst>
              <a:ext uri="{FF2B5EF4-FFF2-40B4-BE49-F238E27FC236}">
                <a16:creationId xmlns:a16="http://schemas.microsoft.com/office/drawing/2014/main" id="{504F6DA2-9C8E-4EDF-09F5-C99EB21277EF}"/>
              </a:ext>
            </a:extLst>
          </p:cNvPr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>
                <a:solidFill>
                  <a:srgbClr val="002060"/>
                </a:solidFill>
              </a:rPr>
              <a:t>Операції над папками, файлами, ярликами</a:t>
            </a:r>
          </a:p>
        </p:txBody>
      </p:sp>
    </p:spTree>
    <p:extLst>
      <p:ext uri="{BB962C8B-B14F-4D97-AF65-F5344CB8AC3E}">
        <p14:creationId xmlns:p14="http://schemas.microsoft.com/office/powerpoint/2010/main" val="3456666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6563A-8D89-5334-4F13-D352B9921AD2}"/>
              </a:ext>
            </a:extLst>
          </p:cNvPr>
          <p:cNvSpPr txBox="1">
            <a:spLocks/>
          </p:cNvSpPr>
          <p:nvPr/>
        </p:nvSpPr>
        <p:spPr>
          <a:xfrm>
            <a:off x="1170688" y="162512"/>
            <a:ext cx="9053954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Домашнє завдання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175F31-6B30-2B48-3F04-A2E14C57D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8401" y="1196680"/>
            <a:ext cx="4659625" cy="5347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310B35-B85F-5F34-5B70-579C3CD42796}"/>
              </a:ext>
            </a:extLst>
          </p:cNvPr>
          <p:cNvSpPr txBox="1"/>
          <p:nvPr/>
        </p:nvSpPr>
        <p:spPr>
          <a:xfrm>
            <a:off x="4932946" y="2133941"/>
            <a:ext cx="5831509" cy="64698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Повторити Розділ 1</a:t>
            </a:r>
          </a:p>
        </p:txBody>
      </p:sp>
    </p:spTree>
    <p:extLst>
      <p:ext uri="{BB962C8B-B14F-4D97-AF65-F5344CB8AC3E}">
        <p14:creationId xmlns:p14="http://schemas.microsoft.com/office/powerpoint/2010/main" val="419122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87464-A7E4-E772-7204-EE0A6828EEB7}"/>
              </a:ext>
            </a:extLst>
          </p:cNvPr>
          <p:cNvSpPr txBox="1">
            <a:spLocks/>
          </p:cNvSpPr>
          <p:nvPr/>
        </p:nvSpPr>
        <p:spPr>
          <a:xfrm>
            <a:off x="1839917" y="201170"/>
            <a:ext cx="10167598" cy="5328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100"/>
              <a:t>Рефлексія «Смайл»</a:t>
            </a:r>
            <a:endParaRPr lang="uk-UA" dirty="0"/>
          </a:p>
        </p:txBody>
      </p:sp>
      <p:sp>
        <p:nvSpPr>
          <p:cNvPr id="3" name="Прямокутник 8">
            <a:extLst>
              <a:ext uri="{FF2B5EF4-FFF2-40B4-BE49-F238E27FC236}">
                <a16:creationId xmlns:a16="http://schemas.microsoft.com/office/drawing/2014/main" id="{A10CBE7B-5624-ADB7-9143-4801FEEC85D2}"/>
              </a:ext>
            </a:extLst>
          </p:cNvPr>
          <p:cNvSpPr/>
          <p:nvPr/>
        </p:nvSpPr>
        <p:spPr>
          <a:xfrm>
            <a:off x="780114" y="2200213"/>
            <a:ext cx="3503128" cy="2816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i="1" kern="0" dirty="0">
              <a:solidFill>
                <a:srgbClr val="FFFFFF"/>
              </a:solidFill>
            </a:endParaRPr>
          </a:p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Оберіть смайл, який відповідає вашому настрою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59FB75B-5642-45B1-73CB-000885A54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47" y="1743980"/>
            <a:ext cx="7386115" cy="399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1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67701-0A03-826F-81E9-1CFA4EAD581B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Використані джерела та ресурси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6072F-42F5-9C08-2495-56CB3336CAF2}"/>
              </a:ext>
            </a:extLst>
          </p:cNvPr>
          <p:cNvSpPr txBox="1"/>
          <p:nvPr/>
        </p:nvSpPr>
        <p:spPr>
          <a:xfrm>
            <a:off x="735474" y="1478562"/>
            <a:ext cx="10721052" cy="34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/>
              <a:t>1. Інформатика. Підручник для 5 класу закладів загальної середньої освіти. Й. </a:t>
            </a:r>
            <a:r>
              <a:rPr lang="uk-UA" sz="2800" i="1" dirty="0" err="1"/>
              <a:t>Ривкінд</a:t>
            </a:r>
            <a:r>
              <a:rPr lang="uk-UA" sz="2800" i="1" dirty="0"/>
              <a:t>, Т. Лисенко, Л. </a:t>
            </a:r>
            <a:r>
              <a:rPr lang="uk-UA" sz="2800" i="1" dirty="0" err="1"/>
              <a:t>Чернікова</a:t>
            </a:r>
            <a:r>
              <a:rPr lang="uk-UA" sz="2800" i="1" dirty="0"/>
              <a:t>, В. </a:t>
            </a:r>
            <a:r>
              <a:rPr lang="uk-UA" sz="2800" i="1" dirty="0" err="1"/>
              <a:t>Шакотько</a:t>
            </a:r>
            <a:endParaRPr lang="uk-UA" sz="2800" i="1" dirty="0"/>
          </a:p>
          <a:p>
            <a:pPr>
              <a:lnSpc>
                <a:spcPct val="150000"/>
              </a:lnSpc>
            </a:pPr>
            <a:r>
              <a:rPr lang="uk-UA" sz="2800" i="1" dirty="0"/>
              <a:t>2. </a:t>
            </a:r>
            <a:r>
              <a:rPr lang="en-US" sz="2800" i="1" dirty="0"/>
              <a:t>Teach-</a:t>
            </a:r>
            <a:r>
              <a:rPr lang="en-US" sz="2800" i="1" dirty="0" err="1"/>
              <a:t>inf.com.ua</a:t>
            </a:r>
            <a:endParaRPr lang="uk-UA" sz="2800" i="1" dirty="0"/>
          </a:p>
          <a:p>
            <a:pPr>
              <a:lnSpc>
                <a:spcPct val="150000"/>
              </a:lnSpc>
            </a:pPr>
            <a:r>
              <a:rPr lang="uk-UA" sz="2800" b="1" i="1" dirty="0"/>
              <a:t>3. </a:t>
            </a:r>
            <a:r>
              <a:rPr lang="en-US" sz="2800" i="1" dirty="0" err="1"/>
              <a:t>learningapps.org</a:t>
            </a:r>
            <a:endParaRPr lang="uk-UA" sz="2800" i="1" dirty="0"/>
          </a:p>
          <a:p>
            <a:pPr>
              <a:lnSpc>
                <a:spcPct val="150000"/>
              </a:lnSpc>
            </a:pPr>
            <a:r>
              <a:rPr lang="uk-UA" sz="2800" i="1" dirty="0"/>
              <a:t>4. </a:t>
            </a:r>
            <a:r>
              <a:rPr lang="en-US" sz="2800" i="1" dirty="0" err="1"/>
              <a:t>wordart.com</a:t>
            </a:r>
            <a:endParaRPr lang="uk-UA" sz="2800" i="1" dirty="0"/>
          </a:p>
          <a:p>
            <a:pPr>
              <a:lnSpc>
                <a:spcPct val="150000"/>
              </a:lnSpc>
            </a:pPr>
            <a:r>
              <a:rPr lang="uk-UA" sz="2800" b="1" i="1" dirty="0"/>
              <a:t>5. </a:t>
            </a:r>
            <a:r>
              <a:rPr lang="en-US" sz="2800" i="1" dirty="0" err="1"/>
              <a:t>wordwall.net</a:t>
            </a:r>
            <a:endParaRPr lang="en-UA" sz="2800" i="1" dirty="0"/>
          </a:p>
        </p:txBody>
      </p:sp>
    </p:spTree>
    <p:extLst>
      <p:ext uri="{BB962C8B-B14F-4D97-AF65-F5344CB8AC3E}">
        <p14:creationId xmlns:p14="http://schemas.microsoft.com/office/powerpoint/2010/main" val="22452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8">
            <a:extLst>
              <a:ext uri="{FF2B5EF4-FFF2-40B4-BE49-F238E27FC236}">
                <a16:creationId xmlns:a16="http://schemas.microsoft.com/office/drawing/2014/main" id="{721FCF6E-DFB0-6CC3-97AC-B5672FE6CF18}"/>
              </a:ext>
            </a:extLst>
          </p:cNvPr>
          <p:cNvSpPr/>
          <p:nvPr/>
        </p:nvSpPr>
        <p:spPr>
          <a:xfrm>
            <a:off x="503388" y="1225655"/>
            <a:ext cx="5895040" cy="1586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Виконати вправу</a:t>
            </a:r>
          </a:p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«Склади </a:t>
            </a:r>
            <a:r>
              <a:rPr lang="uk-UA" sz="2800" b="1" i="1" kern="0" dirty="0" err="1">
                <a:solidFill>
                  <a:srgbClr val="FFFFFF"/>
                </a:solidFill>
              </a:rPr>
              <a:t>пазл</a:t>
            </a:r>
            <a:r>
              <a:rPr lang="uk-UA" sz="2800" b="1" i="1" kern="0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28CA0-1469-D1A8-6E9B-BBC4A30861F9}"/>
              </a:ext>
            </a:extLst>
          </p:cNvPr>
          <p:cNvSpPr txBox="1"/>
          <p:nvPr/>
        </p:nvSpPr>
        <p:spPr>
          <a:xfrm>
            <a:off x="503388" y="3109552"/>
            <a:ext cx="588473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https://</a:t>
            </a:r>
            <a:r>
              <a:rPr lang="en-US" sz="2800" b="1" i="1" dirty="0" err="1">
                <a:solidFill>
                  <a:schemeClr val="bg1"/>
                </a:solidFill>
              </a:rPr>
              <a:t>learningapps.org</a:t>
            </a:r>
            <a:r>
              <a:rPr lang="en-US" sz="2800" b="1" i="1" dirty="0">
                <a:solidFill>
                  <a:schemeClr val="bg1"/>
                </a:solidFill>
              </a:rPr>
              <a:t>/</a:t>
            </a:r>
            <a:r>
              <a:rPr lang="en-US" sz="2800" b="1" i="1" dirty="0" err="1">
                <a:solidFill>
                  <a:schemeClr val="bg1"/>
                </a:solidFill>
              </a:rPr>
              <a:t>display?v</a:t>
            </a:r>
            <a:r>
              <a:rPr lang="en-US" sz="2800" b="1" i="1" dirty="0">
                <a:solidFill>
                  <a:schemeClr val="bg1"/>
                </a:solidFill>
              </a:rPr>
              <a:t>=pyh8asejc23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A71060-A531-9E60-4CA3-E37FD64D5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77" y="4361431"/>
            <a:ext cx="2161554" cy="2161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633BEE-5A45-B443-09ED-5037DFF75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24" y="2490744"/>
            <a:ext cx="5254377" cy="244701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AB2AD5-E435-5B77-A57F-9BAD18B1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Повторюємо. Вправа «</a:t>
            </a:r>
            <a:r>
              <a:rPr lang="uk-UA" dirty="0" err="1"/>
              <a:t>Пазл</a:t>
            </a:r>
            <a:r>
              <a:rPr lang="uk-UA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4257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F539-7255-5924-AA4E-8767BBF38E8D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Повторюємо. Вправа «Пошук інформації»</a:t>
            </a:r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E13EC2-BE73-E1B4-3E43-52E23ADE70D2}"/>
              </a:ext>
            </a:extLst>
          </p:cNvPr>
          <p:cNvSpPr txBox="1"/>
          <p:nvPr/>
        </p:nvSpPr>
        <p:spPr>
          <a:xfrm>
            <a:off x="495476" y="2305615"/>
            <a:ext cx="4686300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«Хмарі слів» виокремити слово та знайти значення відповідного терміну в підручнику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2F7DC-A5AB-6124-9AA8-F0CEE8510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30" y="868952"/>
            <a:ext cx="6039853" cy="567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4">
            <a:extLst>
              <a:ext uri="{FF2B5EF4-FFF2-40B4-BE49-F238E27FC236}">
                <a16:creationId xmlns:a16="http://schemas.microsoft.com/office/drawing/2014/main" id="{A4DDF476-0A51-35B9-54DD-E8E268724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193123"/>
              </p:ext>
            </p:extLst>
          </p:nvPr>
        </p:nvGraphicFramePr>
        <p:xfrm>
          <a:off x="31091" y="1956620"/>
          <a:ext cx="12050142" cy="477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A15B3E8-5B02-FC8B-7F42-23275EC15013}"/>
              </a:ext>
            </a:extLst>
          </p:cNvPr>
          <p:cNvSpPr/>
          <p:nvPr/>
        </p:nvSpPr>
        <p:spPr>
          <a:xfrm>
            <a:off x="31091" y="1130968"/>
            <a:ext cx="12050142" cy="69922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/>
            <a:r>
              <a:rPr lang="uk-UA" sz="4000" dirty="0"/>
              <a:t>Файли і папки, операції над ними.</a:t>
            </a:r>
            <a:endParaRPr lang="uk-UA" sz="4000" b="1" i="1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31F002A-C4E2-D006-E022-52393F5CD27C}"/>
              </a:ext>
            </a:extLst>
          </p:cNvPr>
          <p:cNvSpPr txBox="1">
            <a:spLocks/>
          </p:cNvSpPr>
          <p:nvPr/>
        </p:nvSpPr>
        <p:spPr>
          <a:xfrm>
            <a:off x="1264240" y="268523"/>
            <a:ext cx="10324009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Тема</a:t>
            </a:r>
            <a:r>
              <a:rPr lang="en-US" dirty="0"/>
              <a:t> </a:t>
            </a:r>
            <a:r>
              <a:rPr lang="uk-UA" dirty="0"/>
              <a:t>та мета уроку</a:t>
            </a:r>
          </a:p>
        </p:txBody>
      </p:sp>
    </p:spTree>
    <p:extLst>
      <p:ext uri="{BB962C8B-B14F-4D97-AF65-F5344CB8AC3E}">
        <p14:creationId xmlns:p14="http://schemas.microsoft.com/office/powerpoint/2010/main" val="12234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C66C755-AE44-AD56-87B2-9CC3334E0566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Поміркуйте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34362-856E-7281-F61F-D83A6CDF7BB5}"/>
              </a:ext>
            </a:extLst>
          </p:cNvPr>
          <p:cNvSpPr txBox="1"/>
          <p:nvPr/>
        </p:nvSpPr>
        <p:spPr>
          <a:xfrm>
            <a:off x="72008" y="1450079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 вже навчилися виконувати певні операції над папками та файлами з використанням контекстного меню цих об’єктів.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36271-72CD-3E9F-0CFB-AF2C096831D8}"/>
              </a:ext>
            </a:extLst>
          </p:cNvPr>
          <p:cNvSpPr txBox="1"/>
          <p:nvPr/>
        </p:nvSpPr>
        <p:spPr>
          <a:xfrm>
            <a:off x="70929" y="2951946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Алгоритм створення папки з використанням контекстного меню</a:t>
            </a:r>
          </a:p>
        </p:txBody>
      </p:sp>
      <p:graphicFrame>
        <p:nvGraphicFramePr>
          <p:cNvPr id="7" name="Схема 15">
            <a:extLst>
              <a:ext uri="{FF2B5EF4-FFF2-40B4-BE49-F238E27FC236}">
                <a16:creationId xmlns:a16="http://schemas.microsoft.com/office/drawing/2014/main" id="{342A7E7F-6BFC-0062-E7F1-4550996C9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024612"/>
              </p:ext>
            </p:extLst>
          </p:nvPr>
        </p:nvGraphicFramePr>
        <p:xfrm>
          <a:off x="70929" y="3589821"/>
          <a:ext cx="12050142" cy="226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198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800F29-C820-4E85-9D32-ACFECC69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>
                                            <p:graphicEl>
                                              <a:dgm id="{32800F29-C820-4E85-9D32-ACFECC69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graphicEl>
                                              <a:dgm id="{32800F29-C820-4E85-9D32-ACFECC69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>
                                            <p:graphicEl>
                                              <a:dgm id="{32800F29-C820-4E85-9D32-ACFECC69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5D9511-64F9-4702-84E8-303D0CD13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>
                                            <p:graphicEl>
                                              <a:dgm id="{915D9511-64F9-4702-84E8-303D0CD13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>
                                            <p:graphicEl>
                                              <a:dgm id="{915D9511-64F9-4702-84E8-303D0CD13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graphicEl>
                                              <a:dgm id="{915D9511-64F9-4702-84E8-303D0CD13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41EF15-E34C-45FF-B467-3CE1D0527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>
                                            <p:graphicEl>
                                              <a:dgm id="{AC41EF15-E34C-45FF-B467-3CE1D0527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>
                                            <p:graphicEl>
                                              <a:dgm id="{AC41EF15-E34C-45FF-B467-3CE1D0527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>
                                            <p:graphicEl>
                                              <a:dgm id="{AC41EF15-E34C-45FF-B467-3CE1D0527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222443-AF7A-43D4-9B1C-E5C61F0E3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>
                                            <p:graphicEl>
                                              <a:dgm id="{A2222443-AF7A-43D4-9B1C-E5C61F0E3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>
                                            <p:graphicEl>
                                              <a:dgm id="{A2222443-AF7A-43D4-9B1C-E5C61F0E3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>
                                            <p:graphicEl>
                                              <a:dgm id="{A2222443-AF7A-43D4-9B1C-E5C61F0E3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399AFD-FA70-C66A-6CD6-502A44D7DB9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Алгоритм створення файлу з використанням контекстного меню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886B19E-0A58-D9CD-D21A-30F327B6EF5B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Операції над папками, файлами, ярликами</a:t>
            </a:r>
            <a:endParaRPr lang="uk-UA" dirty="0"/>
          </a:p>
        </p:txBody>
      </p:sp>
      <p:graphicFrame>
        <p:nvGraphicFramePr>
          <p:cNvPr id="6" name="Схема 6">
            <a:extLst>
              <a:ext uri="{FF2B5EF4-FFF2-40B4-BE49-F238E27FC236}">
                <a16:creationId xmlns:a16="http://schemas.microsoft.com/office/drawing/2014/main" id="{480905F8-C48C-00E3-F3E1-8574000AD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988090"/>
              </p:ext>
            </p:extLst>
          </p:nvPr>
        </p:nvGraphicFramePr>
        <p:xfrm>
          <a:off x="72008" y="1897615"/>
          <a:ext cx="12050142" cy="226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2B7883-8CA6-82FE-404F-109E94FE9AD2}"/>
              </a:ext>
            </a:extLst>
          </p:cNvPr>
          <p:cNvSpPr txBox="1"/>
          <p:nvPr/>
        </p:nvSpPr>
        <p:spPr>
          <a:xfrm>
            <a:off x="69850" y="3987197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Алгоритм видалення папки або файлу з використанням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контекстного меню</a:t>
            </a:r>
          </a:p>
        </p:txBody>
      </p:sp>
      <p:graphicFrame>
        <p:nvGraphicFramePr>
          <p:cNvPr id="8" name="Схема 8">
            <a:extLst>
              <a:ext uri="{FF2B5EF4-FFF2-40B4-BE49-F238E27FC236}">
                <a16:creationId xmlns:a16="http://schemas.microsoft.com/office/drawing/2014/main" id="{87A488A9-DC18-5739-0D7A-86BE39EAA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656189"/>
              </p:ext>
            </p:extLst>
          </p:nvPr>
        </p:nvGraphicFramePr>
        <p:xfrm>
          <a:off x="2998839" y="4922891"/>
          <a:ext cx="6037007" cy="1656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4110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800F29-C820-4E85-9D32-ACFECC69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>
                                            <p:graphicEl>
                                              <a:dgm id="{32800F29-C820-4E85-9D32-ACFECC69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>
                                            <p:graphicEl>
                                              <a:dgm id="{32800F29-C820-4E85-9D32-ACFECC69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graphicEl>
                                              <a:dgm id="{32800F29-C820-4E85-9D32-ACFECC69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5D9511-64F9-4702-84E8-303D0CD13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>
                                            <p:graphicEl>
                                              <a:dgm id="{915D9511-64F9-4702-84E8-303D0CD13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>
                                            <p:graphicEl>
                                              <a:dgm id="{915D9511-64F9-4702-84E8-303D0CD13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>
                                            <p:graphicEl>
                                              <a:dgm id="{915D9511-64F9-4702-84E8-303D0CD13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41EF15-E34C-45FF-B467-3CE1D0527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>
                                            <p:graphicEl>
                                              <a:dgm id="{AC41EF15-E34C-45FF-B467-3CE1D0527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>
                                            <p:graphicEl>
                                              <a:dgm id="{AC41EF15-E34C-45FF-B467-3CE1D0527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>
                                            <p:graphicEl>
                                              <a:dgm id="{AC41EF15-E34C-45FF-B467-3CE1D0527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222443-AF7A-43D4-9B1C-E5C61F0E3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>
                                            <p:graphicEl>
                                              <a:dgm id="{A2222443-AF7A-43D4-9B1C-E5C61F0E3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>
                                            <p:graphicEl>
                                              <a:dgm id="{A2222443-AF7A-43D4-9B1C-E5C61F0E3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>
                                            <p:graphicEl>
                                              <a:dgm id="{A2222443-AF7A-43D4-9B1C-E5C61F0E3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800F29-C820-4E85-9D32-ACFECC69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>
                                            <p:graphicEl>
                                              <a:dgm id="{32800F29-C820-4E85-9D32-ACFECC69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>
                                            <p:graphicEl>
                                              <a:dgm id="{32800F29-C820-4E85-9D32-ACFECC69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>
                                            <p:graphicEl>
                                              <a:dgm id="{32800F29-C820-4E85-9D32-ACFECC69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5D9511-64F9-4702-84E8-303D0CD13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>
                                            <p:graphicEl>
                                              <a:dgm id="{915D9511-64F9-4702-84E8-303D0CD13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">
                                            <p:graphicEl>
                                              <a:dgm id="{915D9511-64F9-4702-84E8-303D0CD13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">
                                            <p:graphicEl>
                                              <a:dgm id="{915D9511-64F9-4702-84E8-303D0CD13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Sub>
          <a:bldDgm bld="one"/>
        </p:bldSub>
      </p:bldGraphic>
      <p:bldP spid="7" grpId="0" animBg="1"/>
      <p:bldGraphic spid="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241949-81C6-B5FB-9E10-40C8D76564D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Алгоритм копіювання папки або файлу з використанням контекстного меню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EEA3A10-1CAA-28B8-8EFD-94368A5182CB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Операції над папками, файлами, ярликами</a:t>
            </a:r>
            <a:endParaRPr lang="uk-UA" dirty="0"/>
          </a:p>
        </p:txBody>
      </p:sp>
      <p:graphicFrame>
        <p:nvGraphicFramePr>
          <p:cNvPr id="4" name="Схема 4">
            <a:extLst>
              <a:ext uri="{FF2B5EF4-FFF2-40B4-BE49-F238E27FC236}">
                <a16:creationId xmlns:a16="http://schemas.microsoft.com/office/drawing/2014/main" id="{686ADD77-E7CD-8362-667E-06CB224CEC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858000"/>
              </p:ext>
            </p:extLst>
          </p:nvPr>
        </p:nvGraphicFramePr>
        <p:xfrm>
          <a:off x="72008" y="2241755"/>
          <a:ext cx="12050142" cy="444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92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6FF0A-24B9-6454-B526-F91925D2F25B}"/>
              </a:ext>
            </a:extLst>
          </p:cNvPr>
          <p:cNvSpPr txBox="1">
            <a:spLocks/>
          </p:cNvSpPr>
          <p:nvPr/>
        </p:nvSpPr>
        <p:spPr>
          <a:xfrm>
            <a:off x="1166149" y="162512"/>
            <a:ext cx="10721052" cy="532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Операції над папками, файлами, ярликами</a:t>
            </a:r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53F216-C01D-0563-BF5E-22255769CACE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Зазначені операції над папками та файлами можна виконувати не тільки з використанням контекстного меню об’єктів. Можна також використати елементи керування вікна програми </a:t>
            </a:r>
            <a:r>
              <a:rPr lang="uk-UA" sz="2800" b="1" i="1" kern="0" dirty="0">
                <a:solidFill>
                  <a:srgbClr val="FFFF00"/>
                </a:solidFill>
              </a:rPr>
              <a:t>Провідник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5BFCE-D002-80FC-155C-6D01EFD8D531}"/>
              </a:ext>
            </a:extLst>
          </p:cNvPr>
          <p:cNvSpPr txBox="1"/>
          <p:nvPr/>
        </p:nvSpPr>
        <p:spPr>
          <a:xfrm>
            <a:off x="72008" y="316321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запуску програми </a:t>
            </a:r>
            <a:r>
              <a:rPr lang="uk-UA" sz="2800" b="1" i="1" kern="0" dirty="0">
                <a:solidFill>
                  <a:srgbClr val="FFFF00"/>
                </a:solidFill>
              </a:rPr>
              <a:t>Провідник</a:t>
            </a:r>
            <a:r>
              <a:rPr lang="uk-UA" sz="2800" b="1" i="1" kern="0" dirty="0">
                <a:solidFill>
                  <a:schemeClr val="bg1"/>
                </a:solidFill>
              </a:rPr>
              <a:t> можна скористатися вже відомою операцією:</a:t>
            </a:r>
          </a:p>
        </p:txBody>
      </p:sp>
      <p:sp>
        <p:nvSpPr>
          <p:cNvPr id="5" name="Прямокутник 7">
            <a:extLst>
              <a:ext uri="{FF2B5EF4-FFF2-40B4-BE49-F238E27FC236}">
                <a16:creationId xmlns:a16="http://schemas.microsoft.com/office/drawing/2014/main" id="{EECD0A21-70DD-B5B5-BB25-997F40BB605A}"/>
              </a:ext>
            </a:extLst>
          </p:cNvPr>
          <p:cNvSpPr/>
          <p:nvPr/>
        </p:nvSpPr>
        <p:spPr>
          <a:xfrm>
            <a:off x="72006" y="4267892"/>
            <a:ext cx="4126368" cy="21919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подвійним клацанням лівою кнопкою миші після наведення вказівника на значок папки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8">
            <a:extLst>
              <a:ext uri="{FF2B5EF4-FFF2-40B4-BE49-F238E27FC236}">
                <a16:creationId xmlns:a16="http://schemas.microsoft.com/office/drawing/2014/main" id="{CBA3FF59-10DA-1C80-A58F-F6FBECA03A4F}"/>
              </a:ext>
            </a:extLst>
          </p:cNvPr>
          <p:cNvSpPr/>
          <p:nvPr/>
        </p:nvSpPr>
        <p:spPr>
          <a:xfrm>
            <a:off x="6892413" y="4267892"/>
            <a:ext cx="2968435" cy="21919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вибрати кнопку </a:t>
            </a:r>
            <a:r>
              <a:rPr lang="uk-UA" sz="2400" b="1" i="1" kern="0" dirty="0">
                <a:solidFill>
                  <a:srgbClr val="FFFF00"/>
                </a:solidFill>
              </a:rPr>
              <a:t>Файловий провідник </a:t>
            </a:r>
            <a:r>
              <a:rPr lang="uk-UA" sz="2400" b="1" i="1" kern="0" dirty="0">
                <a:solidFill>
                  <a:schemeClr val="bg1"/>
                </a:solidFill>
              </a:rPr>
              <a:t>на </a:t>
            </a:r>
            <a:r>
              <a:rPr lang="uk-UA" sz="2400" b="1" i="1" kern="0" dirty="0">
                <a:solidFill>
                  <a:srgbClr val="FFFF00"/>
                </a:solidFill>
              </a:rPr>
              <a:t>Панелі завдань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Рисунок 13">
            <a:extLst>
              <a:ext uri="{FF2B5EF4-FFF2-40B4-BE49-F238E27FC236}">
                <a16:creationId xmlns:a16="http://schemas.microsoft.com/office/drawing/2014/main" id="{52256D84-AAFC-C514-245E-AEF559BC1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" t="5034" r="56177" b="28230"/>
          <a:stretch/>
        </p:blipFill>
        <p:spPr>
          <a:xfrm>
            <a:off x="4305666" y="4425206"/>
            <a:ext cx="2419598" cy="1906768"/>
          </a:xfrm>
          <a:prstGeom prst="rect">
            <a:avLst/>
          </a:prstGeom>
        </p:spPr>
      </p:pic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39CC4FFA-8CD1-AF9D-6C75-2E32DC0D6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593" y="4410459"/>
            <a:ext cx="2154401" cy="190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0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{AC1C9E4B-47A7-2144-AA0E-0B1079BBB2E7}tf10001122</Template>
  <TotalTime>1432</TotalTime>
  <Words>942</Words>
  <Application>Microsoft Macintosh PowerPoint</Application>
  <PresentationFormat>Widescreen</PresentationFormat>
  <Paragraphs>144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Times New Roman</vt:lpstr>
      <vt:lpstr>Tw Cen MT</vt:lpstr>
      <vt:lpstr>Verdana</vt:lpstr>
      <vt:lpstr>Wingdings</vt:lpstr>
      <vt:lpstr>Circuit</vt:lpstr>
      <vt:lpstr>Файли і папки, операції над ними. Практична робота №1</vt:lpstr>
      <vt:lpstr>Правила поведінки при роботі за комп’ютером</vt:lpstr>
      <vt:lpstr>Повторюємо. Вправа «Пазл»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Файли і папки, операції над ними. Практична робота №1</dc:title>
  <dc:creator>Natalii Zakharii</dc:creator>
  <cp:lastModifiedBy>Natalii Zakharii</cp:lastModifiedBy>
  <cp:revision>2</cp:revision>
  <dcterms:created xsi:type="dcterms:W3CDTF">2024-02-20T18:30:48Z</dcterms:created>
  <dcterms:modified xsi:type="dcterms:W3CDTF">2024-02-22T12:47:46Z</dcterms:modified>
</cp:coreProperties>
</file>