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34E"/>
    <a:srgbClr val="FF66CC"/>
    <a:srgbClr val="FFFFFF"/>
    <a:srgbClr val="FF00FF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42C45-576C-4EAB-9B0F-BDE3B49C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CB93E5-18C5-13A7-F6A0-7500EF67C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7F775-3ED9-015A-DB10-BB5621F8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ABFAB-FB8D-2048-26D7-AD71021A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86FF80-8A33-956E-A4C4-075F9110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1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FB7BA-60A8-C4A0-8977-35D97C64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1F3159-1296-ED9C-5C8A-6067E79D6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F5F22-D6A6-7618-F17C-85735214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AD905-8F3A-B33A-E243-34D18D1D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0A909-5ABA-E39C-8392-17333F9C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85B6EF-BFBF-1C28-F1BE-506B5C63F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14CD50-517A-CD30-07F8-E3C1CEDF3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9E284-1AE5-D280-7A97-6D761B7F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84EB3-312C-AE6A-7AAE-ECA83664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48782-ECC9-0B59-13A3-4F08335F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27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7C5C7-FD72-ED22-8823-04DB95D5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7652C-BC6D-AB07-A1EA-0EEE73ADF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40441-B48E-7640-3E73-C8D3EEFB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6A594-F04E-07BD-49CA-9CAF7718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DF221-38C4-092C-0A7B-5E39E4D7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264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2C19A-12E1-8F03-7C4B-10DDF974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F7783-C115-7C8D-6D6B-9D5B075A0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6FA5B-F3EC-DA19-0537-E424D015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32424-856A-0CEF-8231-0D60CC5E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FAE87-FED3-1260-475C-8895D1FF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53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B1169-8B9D-0A87-9922-69A96975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A732E-EEEE-A376-617C-8C4C746A8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F85C7F-6255-3710-5085-E9444B12A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00BFD-E382-CE72-435A-2306FEDF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D78BCB-2368-6C5F-D4EB-0738A06B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08C19B-E6EA-6B7B-5A35-6A40D69E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66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5C562-0DC3-3FE5-AAF9-4FE3FCAE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F0F44-C24F-8C49-A503-6C3FAB677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89A5DD-1295-2496-9029-BC5AFC6B7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E1677D-5017-F280-FAB0-30DEBA246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FEDDEF-CD97-4CC3-033F-DBAB56F5F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1DCCFE-16F8-7580-322B-E83AD19E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2C1980-EECB-DB91-451D-39CBA5B1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AC5989-F057-34E1-4626-BBA1F664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04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BD47B-FDD5-78B5-7A34-96E5F9D0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F5158F-F403-6642-8A12-9C4364A9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1BF45D-509A-B227-CBCB-168A7C41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E3610-1DDC-C6FE-B901-A9668199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95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C9D735-A33C-785B-A71C-789F1F54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089B1E-0B34-8F6B-E33C-98A78F21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590F46-5D66-85DC-99D2-28DFBD82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812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27676-A48E-3648-5BA6-44F1EE1E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42B3D3-F920-CA41-EEE2-2ECEFFF7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B0F7E3-9885-0C63-5480-45A26D4F7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D3B334-2C84-6B59-FE22-3D34CF6F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D63CA-CD44-56CD-05D5-DCEC8CC2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227CF-DD0F-1FF7-D096-F3194528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69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A644C-23F0-1A58-5AB0-96CBC486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5FDE0A-3CB9-B68C-608F-77E0BA774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ACDA42-FE77-49D9-6126-D0C4B5AD6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7FF8E-D0BF-EC33-9C07-46BB5AE5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D3859-5AAF-53A3-7BCA-2DEB6848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D9722-E021-BC36-543C-F7324A17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53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CB203-0180-DFD9-9D24-DF0E313E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A8B2-54AD-668D-4655-B3D72079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45173-7DF1-33CC-A206-58C0E0652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0203-67BB-4377-ACB6-5EB4AAF29673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32FA5-DA91-CFC6-26E0-D4708284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72EEC-D32A-2658-CB8E-E564CCFD7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963D-67F6-4833-A22E-559F140146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06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FE31A-B927-F0A5-0093-1AC3D949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43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B0F0"/>
                </a:solidFill>
                <a:latin typeface="Arial Black" panose="020B0A04020102020204" pitchFamily="34" charset="0"/>
              </a:rPr>
              <a:t>НІКОМУ НЕ ПОВІДОМЛЯЙ СВІЙ ПАРОЛЬ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C9378D73-C873-E501-BDD0-9F5A63388A76}"/>
              </a:ext>
            </a:extLst>
          </p:cNvPr>
          <p:cNvSpPr/>
          <p:nvPr/>
        </p:nvSpPr>
        <p:spPr>
          <a:xfrm>
            <a:off x="1219199" y="141288"/>
            <a:ext cx="9363075" cy="5764212"/>
          </a:xfrm>
          <a:prstGeom prst="wedgeEllipseCallou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F1CCC941-35F0-0CEE-8CAA-71C151F80925}"/>
              </a:ext>
            </a:extLst>
          </p:cNvPr>
          <p:cNvSpPr/>
          <p:nvPr/>
        </p:nvSpPr>
        <p:spPr>
          <a:xfrm>
            <a:off x="1371599" y="369888"/>
            <a:ext cx="8991600" cy="5345112"/>
          </a:xfrm>
          <a:prstGeom prst="wedgeEllipseCallout">
            <a:avLst/>
          </a:prstGeom>
          <a:noFill/>
          <a:ln w="762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2050" name="Picture 2" descr="Пароль – Бесплатные иконки: безопасность">
            <a:extLst>
              <a:ext uri="{FF2B5EF4-FFF2-40B4-BE49-F238E27FC236}">
                <a16:creationId xmlns:a16="http://schemas.microsoft.com/office/drawing/2014/main" id="{E4106026-A196-7E7A-A7CF-398062A95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71" y="3752510"/>
            <a:ext cx="2024743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майлики тихо (49 фото) » Рисунки для срисовки и не только">
            <a:extLst>
              <a:ext uri="{FF2B5EF4-FFF2-40B4-BE49-F238E27FC236}">
                <a16:creationId xmlns:a16="http://schemas.microsoft.com/office/drawing/2014/main" id="{34CCB66F-5A3B-C24F-0709-AB375FBB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1833" l="3579" r="94235">
                        <a14:foregroundMark x1="70179" y1="7000" x2="41153" y2="6500"/>
                        <a14:foregroundMark x1="41153" y1="6500" x2="26243" y2="10167"/>
                        <a14:foregroundMark x1="26243" y1="10167" x2="17893" y2="15500"/>
                        <a14:foregroundMark x1="17893" y1="15500" x2="11332" y2="25000"/>
                        <a14:foregroundMark x1="11332" y1="25000" x2="7555" y2="38333"/>
                        <a14:foregroundMark x1="44334" y1="2500" x2="70775" y2="21833"/>
                        <a14:foregroundMark x1="70775" y1="21833" x2="76740" y2="49667"/>
                        <a14:foregroundMark x1="76740" y1="49667" x2="66402" y2="64167"/>
                        <a14:foregroundMark x1="66402" y1="64167" x2="65408" y2="64500"/>
                        <a14:foregroundMark x1="94235" y1="43000" x2="94235" y2="43000"/>
                        <a14:foregroundMark x1="3579" y1="34167" x2="5169" y2="50833"/>
                        <a14:foregroundMark x1="20676" y1="87500" x2="25845" y2="77833"/>
                        <a14:foregroundMark x1="25845" y1="77833" x2="28231" y2="58000"/>
                        <a14:foregroundMark x1="22465" y1="86833" x2="39960" y2="72833"/>
                        <a14:foregroundMark x1="39960" y1="72833" x2="42147" y2="70333"/>
                        <a14:foregroundMark x1="30616" y1="55167" x2="31809" y2="89500"/>
                        <a14:foregroundMark x1="26640" y1="91833" x2="38966" y2="83000"/>
                        <a14:foregroundMark x1="38966" y1="83000" x2="42147" y2="72667"/>
                        <a14:foregroundMark x1="42147" y1="72667" x2="42147" y2="71167"/>
                        <a14:foregroundMark x1="14314" y1="85833" x2="14314" y2="8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59" y="2985407"/>
            <a:ext cx="2368160" cy="28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1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FE31A-B927-F0A5-0093-1AC3D949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9" y="1216026"/>
            <a:ext cx="9144000" cy="23876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9900"/>
                </a:solidFill>
                <a:latin typeface="Arial Black" panose="020B0A04020102020204" pitchFamily="34" charset="0"/>
              </a:rPr>
              <a:t>НЕ ВІДПОВІДАЙ </a:t>
            </a:r>
            <a:br>
              <a:rPr lang="uk-UA" dirty="0">
                <a:solidFill>
                  <a:srgbClr val="FF9900"/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rgbClr val="FF9900"/>
                </a:solidFill>
                <a:latin typeface="Arial Black" panose="020B0A04020102020204" pitchFamily="34" charset="0"/>
              </a:rPr>
              <a:t>НА СПАМ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C9378D73-C873-E501-BDD0-9F5A63388A76}"/>
              </a:ext>
            </a:extLst>
          </p:cNvPr>
          <p:cNvSpPr/>
          <p:nvPr/>
        </p:nvSpPr>
        <p:spPr>
          <a:xfrm>
            <a:off x="1219199" y="141288"/>
            <a:ext cx="9363075" cy="5764212"/>
          </a:xfrm>
          <a:prstGeom prst="wedgeEllipseCallout">
            <a:avLst/>
          </a:prstGeom>
          <a:noFill/>
          <a:ln w="190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F1CCC941-35F0-0CEE-8CAA-71C151F80925}"/>
              </a:ext>
            </a:extLst>
          </p:cNvPr>
          <p:cNvSpPr/>
          <p:nvPr/>
        </p:nvSpPr>
        <p:spPr>
          <a:xfrm>
            <a:off x="1371599" y="369888"/>
            <a:ext cx="8991600" cy="5345112"/>
          </a:xfrm>
          <a:prstGeom prst="wedgeEllipseCallout">
            <a:avLst/>
          </a:prstGeom>
          <a:noFill/>
          <a:ln w="76200"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26" name="Picture 2" descr="спам конверты значок мультяшном стиле PNG , значки стиля, мультфильм  иконки, спам PNG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3A4F6531-64E1-BC8E-9B4E-0650607E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92344" l="10000" r="90000">
                        <a14:foregroundMark x1="29531" y1="29531" x2="16250" y2="40313"/>
                        <a14:foregroundMark x1="15313" y1="44844" x2="13438" y2="47500"/>
                        <a14:foregroundMark x1="17813" y1="45156" x2="17813" y2="45156"/>
                        <a14:foregroundMark x1="18438" y1="45156" x2="18438" y2="45156"/>
                        <a14:foregroundMark x1="19219" y1="44844" x2="19219" y2="44844"/>
                        <a14:foregroundMark x1="23594" y1="9531" x2="30000" y2="17813"/>
                        <a14:foregroundMark x1="24688" y1="8594" x2="30156" y2="7813"/>
                        <a14:foregroundMark x1="37188" y1="19219" x2="37344" y2="11406"/>
                        <a14:foregroundMark x1="50469" y1="17344" x2="51719" y2="13750"/>
                        <a14:foregroundMark x1="65000" y1="17500" x2="65313" y2="11094"/>
                        <a14:foregroundMark x1="82031" y1="27500" x2="81406" y2="37188"/>
                        <a14:foregroundMark x1="81406" y1="37188" x2="81250" y2="37344"/>
                        <a14:foregroundMark x1="86719" y1="41094" x2="87500" y2="43281"/>
                        <a14:foregroundMark x1="83438" y1="41719" x2="83438" y2="41719"/>
                        <a14:foregroundMark x1="89531" y1="41563" x2="82813" y2="41719"/>
                        <a14:foregroundMark x1="54844" y1="92344" x2="54844" y2="8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7" y="3832226"/>
            <a:ext cx="2301874" cy="230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il spam icon flat style Royalty Free Vector Image">
            <a:extLst>
              <a:ext uri="{FF2B5EF4-FFF2-40B4-BE49-F238E27FC236}">
                <a16:creationId xmlns:a16="http://schemas.microsoft.com/office/drawing/2014/main" id="{20726151-568B-93B6-E4F8-C275ED08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23" y="4531278"/>
            <a:ext cx="1059952" cy="11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ail spam icon flat style Royalty Free Vector Image">
            <a:extLst>
              <a:ext uri="{FF2B5EF4-FFF2-40B4-BE49-F238E27FC236}">
                <a16:creationId xmlns:a16="http://schemas.microsoft.com/office/drawing/2014/main" id="{47495617-DD5B-CA1F-95FB-11B48BBF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72" y="4484569"/>
            <a:ext cx="728394" cy="78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il spam icon flat style Royalty Free Vector Image">
            <a:extLst>
              <a:ext uri="{FF2B5EF4-FFF2-40B4-BE49-F238E27FC236}">
                <a16:creationId xmlns:a16="http://schemas.microsoft.com/office/drawing/2014/main" id="{6C156D11-D461-9460-C786-44A17D0C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86" y="3988934"/>
            <a:ext cx="905751" cy="97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EE18D0-821B-4176-4F97-6B8981D97429}"/>
              </a:ext>
            </a:extLst>
          </p:cNvPr>
          <p:cNvGrpSpPr/>
          <p:nvPr/>
        </p:nvGrpSpPr>
        <p:grpSpPr>
          <a:xfrm>
            <a:off x="7396389" y="1669417"/>
            <a:ext cx="3210154" cy="3133273"/>
            <a:chOff x="7396389" y="1669417"/>
            <a:chExt cx="3210154" cy="3133273"/>
          </a:xfrm>
        </p:grpSpPr>
        <p:pic>
          <p:nvPicPr>
            <p:cNvPr id="3" name="Picture 2" descr="Спонсора моїх ендорфінів», душа та талісман чернігівських піротехників, пес  Патрон очами діджитал-художників | dev.ua">
              <a:extLst>
                <a:ext uri="{FF2B5EF4-FFF2-40B4-BE49-F238E27FC236}">
                  <a16:creationId xmlns:a16="http://schemas.microsoft.com/office/drawing/2014/main" id="{A73E5D45-4FFE-7CF3-C2C5-ACD841F80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6389" y="1669417"/>
              <a:ext cx="3210154" cy="313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5CFEA9-2B5D-1743-6193-859FC2E5BF4E}"/>
                </a:ext>
              </a:extLst>
            </p:cNvPr>
            <p:cNvSpPr txBox="1"/>
            <p:nvPr/>
          </p:nvSpPr>
          <p:spPr>
            <a:xfrm rot="797042">
              <a:off x="8655103" y="3150651"/>
              <a:ext cx="692725" cy="415498"/>
            </a:xfrm>
            <a:prstGeom prst="rect">
              <a:avLst/>
            </a:prstGeom>
            <a:solidFill>
              <a:srgbClr val="09134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b="1" dirty="0">
                  <a:solidFill>
                    <a:schemeClr val="bg1"/>
                  </a:solidFill>
                </a:rPr>
                <a:t>Інтернет</a:t>
              </a:r>
            </a:p>
            <a:p>
              <a:pPr algn="ctr"/>
              <a:r>
                <a:rPr lang="uk-UA" sz="1050" b="1" dirty="0">
                  <a:solidFill>
                    <a:schemeClr val="bg1"/>
                  </a:solidFill>
                </a:rPr>
                <a:t>безпека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68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FE31A-B927-F0A5-0093-1AC3D949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274" y="1073693"/>
            <a:ext cx="9144000" cy="23876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92D050"/>
                </a:solidFill>
                <a:latin typeface="Arial Black" panose="020B0A04020102020204" pitchFamily="34" charset="0"/>
              </a:rPr>
              <a:t>ЗАПИТУЙ У   </a:t>
            </a:r>
            <a:br>
              <a:rPr lang="uk-UA" dirty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rgbClr val="92D050"/>
                </a:solidFill>
                <a:latin typeface="Arial Black" panose="020B0A04020102020204" pitchFamily="34" charset="0"/>
              </a:rPr>
              <a:t>            ДОРОСЛИХ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C9378D73-C873-E501-BDD0-9F5A63388A76}"/>
              </a:ext>
            </a:extLst>
          </p:cNvPr>
          <p:cNvSpPr/>
          <p:nvPr/>
        </p:nvSpPr>
        <p:spPr>
          <a:xfrm>
            <a:off x="1219199" y="160338"/>
            <a:ext cx="9363075" cy="5764212"/>
          </a:xfrm>
          <a:prstGeom prst="wedgeEllipseCallout">
            <a:avLst/>
          </a:prstGeom>
          <a:noFill/>
          <a:ln w="190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C000"/>
              </a:solidFill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F1CCC941-35F0-0CEE-8CAA-71C151F80925}"/>
              </a:ext>
            </a:extLst>
          </p:cNvPr>
          <p:cNvSpPr/>
          <p:nvPr/>
        </p:nvSpPr>
        <p:spPr>
          <a:xfrm>
            <a:off x="1371599" y="369888"/>
            <a:ext cx="8991600" cy="5345112"/>
          </a:xfrm>
          <a:prstGeom prst="wedgeEllipseCallou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3074" name="Picture 2" descr="Інформація для батьків – ЗДО №1 Ромашка">
            <a:extLst>
              <a:ext uri="{FF2B5EF4-FFF2-40B4-BE49-F238E27FC236}">
                <a16:creationId xmlns:a16="http://schemas.microsoft.com/office/drawing/2014/main" id="{396EA8C3-1363-260F-752A-DC64917F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30" y="2457993"/>
            <a:ext cx="3287486" cy="25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9EBC260-7120-8578-850F-ADD2C5F3325D}"/>
              </a:ext>
            </a:extLst>
          </p:cNvPr>
          <p:cNvGrpSpPr/>
          <p:nvPr/>
        </p:nvGrpSpPr>
        <p:grpSpPr>
          <a:xfrm>
            <a:off x="5627916" y="2687454"/>
            <a:ext cx="3210154" cy="3133273"/>
            <a:chOff x="7396389" y="1669417"/>
            <a:chExt cx="3210154" cy="3133273"/>
          </a:xfrm>
        </p:grpSpPr>
        <p:pic>
          <p:nvPicPr>
            <p:cNvPr id="6" name="Picture 2" descr="Спонсора моїх ендорфінів», душа та талісман чернігівських піротехників, пес  Патрон очами діджитал-художників | dev.ua">
              <a:extLst>
                <a:ext uri="{FF2B5EF4-FFF2-40B4-BE49-F238E27FC236}">
                  <a16:creationId xmlns:a16="http://schemas.microsoft.com/office/drawing/2014/main" id="{48532E8D-E5A0-A2BF-327E-E3B9B11E0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6389" y="1669417"/>
              <a:ext cx="3210154" cy="313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BD8ECE-46F8-B679-278B-F128149C7341}"/>
                </a:ext>
              </a:extLst>
            </p:cNvPr>
            <p:cNvSpPr txBox="1"/>
            <p:nvPr/>
          </p:nvSpPr>
          <p:spPr>
            <a:xfrm rot="797042">
              <a:off x="8655103" y="3150651"/>
              <a:ext cx="692725" cy="415498"/>
            </a:xfrm>
            <a:prstGeom prst="rect">
              <a:avLst/>
            </a:prstGeom>
            <a:solidFill>
              <a:srgbClr val="09134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b="1" dirty="0">
                  <a:solidFill>
                    <a:schemeClr val="bg1"/>
                  </a:solidFill>
                </a:rPr>
                <a:t>Інтернет</a:t>
              </a:r>
            </a:p>
            <a:p>
              <a:pPr algn="ctr"/>
              <a:r>
                <a:rPr lang="uk-UA" sz="1050" b="1" dirty="0">
                  <a:solidFill>
                    <a:schemeClr val="bg1"/>
                  </a:solidFill>
                </a:rPr>
                <a:t>безпека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84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FE31A-B927-F0A5-0093-1AC3D949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770" y="828448"/>
            <a:ext cx="9144000" cy="23876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B050"/>
                </a:solidFill>
                <a:latin typeface="Arial Black" panose="020B0A04020102020204" pitchFamily="34" charset="0"/>
              </a:rPr>
              <a:t>НЕ ЗАХОДЬ НА НЕВІДОМІ САЙТИ</a:t>
            </a: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725AF00A-4691-A5D5-9CED-211D2B3A8405}"/>
              </a:ext>
            </a:extLst>
          </p:cNvPr>
          <p:cNvSpPr/>
          <p:nvPr/>
        </p:nvSpPr>
        <p:spPr>
          <a:xfrm>
            <a:off x="821870" y="239485"/>
            <a:ext cx="10608129" cy="5617029"/>
          </a:xfrm>
          <a:prstGeom prst="wedgeRoundRectCallou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6CE11B1-B6EE-990D-5CC5-4BB4AA6ADD6C}"/>
              </a:ext>
            </a:extLst>
          </p:cNvPr>
          <p:cNvSpPr/>
          <p:nvPr/>
        </p:nvSpPr>
        <p:spPr>
          <a:xfrm>
            <a:off x="974270" y="391886"/>
            <a:ext cx="10205359" cy="5290458"/>
          </a:xfrm>
          <a:prstGeom prst="wedgeRoundRectCallout">
            <a:avLst/>
          </a:prstGeom>
          <a:noFill/>
          <a:ln w="762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 descr="Безпечні покупки в Інтернеті: 5 порад, як не натрапити на шахраїв |  Українська правда _Життя">
            <a:extLst>
              <a:ext uri="{FF2B5EF4-FFF2-40B4-BE49-F238E27FC236}">
                <a16:creationId xmlns:a16="http://schemas.microsoft.com/office/drawing/2014/main" id="{68B8925E-B11B-C022-35F5-DE52FD55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905" l="10000" r="90000">
                        <a14:foregroundMark x1="59583" y1="24762" x2="66000" y2="20000"/>
                        <a14:foregroundMark x1="69833" y1="39524" x2="70250" y2="76667"/>
                        <a14:foregroundMark x1="69167" y1="80000" x2="68750" y2="90159"/>
                        <a14:foregroundMark x1="68750" y1="90159" x2="67417" y2="9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029177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09B645-CEE6-C7D8-DE3B-AB67EC25779C}"/>
              </a:ext>
            </a:extLst>
          </p:cNvPr>
          <p:cNvGrpSpPr/>
          <p:nvPr/>
        </p:nvGrpSpPr>
        <p:grpSpPr>
          <a:xfrm>
            <a:off x="6960960" y="2057400"/>
            <a:ext cx="4256769" cy="3885633"/>
            <a:chOff x="7396389" y="1669417"/>
            <a:chExt cx="3210154" cy="3133273"/>
          </a:xfrm>
        </p:grpSpPr>
        <p:pic>
          <p:nvPicPr>
            <p:cNvPr id="5" name="Picture 2" descr="Спонсора моїх ендорфінів», душа та талісман чернігівських піротехників, пес  Патрон очами діджитал-художників | dev.ua">
              <a:extLst>
                <a:ext uri="{FF2B5EF4-FFF2-40B4-BE49-F238E27FC236}">
                  <a16:creationId xmlns:a16="http://schemas.microsoft.com/office/drawing/2014/main" id="{BBBC7452-DDFD-CDFE-2C62-BDDEB9396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6389" y="1669417"/>
              <a:ext cx="3210154" cy="313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771831-979F-34BB-C19E-C8F0F687E240}"/>
                </a:ext>
              </a:extLst>
            </p:cNvPr>
            <p:cNvSpPr txBox="1"/>
            <p:nvPr/>
          </p:nvSpPr>
          <p:spPr>
            <a:xfrm rot="797042">
              <a:off x="8655103" y="3150651"/>
              <a:ext cx="692725" cy="415498"/>
            </a:xfrm>
            <a:prstGeom prst="rect">
              <a:avLst/>
            </a:prstGeom>
            <a:solidFill>
              <a:srgbClr val="09134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b="1" dirty="0">
                  <a:solidFill>
                    <a:schemeClr val="bg1"/>
                  </a:solidFill>
                </a:rPr>
                <a:t>Інтернет</a:t>
              </a:r>
            </a:p>
            <a:p>
              <a:pPr algn="ctr"/>
              <a:r>
                <a:rPr lang="uk-UA" sz="1050" b="1" dirty="0">
                  <a:solidFill>
                    <a:schemeClr val="bg1"/>
                  </a:solidFill>
                </a:rPr>
                <a:t>безпека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29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ахрайство в інтернеті — як захиститися від обману | Коментарі Україна">
            <a:extLst>
              <a:ext uri="{FF2B5EF4-FFF2-40B4-BE49-F238E27FC236}">
                <a16:creationId xmlns:a16="http://schemas.microsoft.com/office/drawing/2014/main" id="{6A6CF320-9D19-7FCF-07C2-081A6A58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90000" l="9931" r="89983">
                        <a14:foregroundMark x1="47323" y1="8519" x2="47323" y2="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1" y="2605296"/>
            <a:ext cx="4865914" cy="34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FE31A-B927-F0A5-0093-1AC3D949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870" y="1175656"/>
            <a:ext cx="9144000" cy="23876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7030A0"/>
                </a:solidFill>
                <a:latin typeface="Arial Black" panose="020B0A04020102020204" pitchFamily="34" charset="0"/>
              </a:rPr>
              <a:t>НЕ СПІЛКУЙСЯ З НЕЗНАЙОМЦЯМИ</a:t>
            </a: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725AF00A-4691-A5D5-9CED-211D2B3A8405}"/>
              </a:ext>
            </a:extLst>
          </p:cNvPr>
          <p:cNvSpPr/>
          <p:nvPr/>
        </p:nvSpPr>
        <p:spPr>
          <a:xfrm>
            <a:off x="821870" y="239485"/>
            <a:ext cx="10608129" cy="5617029"/>
          </a:xfrm>
          <a:prstGeom prst="wedgeRoundRectCallout">
            <a:avLst/>
          </a:prstGeom>
          <a:noFill/>
          <a:ln w="190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6CE11B1-B6EE-990D-5CC5-4BB4AA6ADD6C}"/>
              </a:ext>
            </a:extLst>
          </p:cNvPr>
          <p:cNvSpPr/>
          <p:nvPr/>
        </p:nvSpPr>
        <p:spPr>
          <a:xfrm>
            <a:off x="974270" y="391886"/>
            <a:ext cx="10205359" cy="5290458"/>
          </a:xfrm>
          <a:prstGeom prst="wedgeRoundRectCallout">
            <a:avLst/>
          </a:prstGeom>
          <a:noFill/>
          <a:ln w="762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D01CA3E-B623-758B-AEB6-98CE4C855A8E}"/>
              </a:ext>
            </a:extLst>
          </p:cNvPr>
          <p:cNvGrpSpPr/>
          <p:nvPr/>
        </p:nvGrpSpPr>
        <p:grpSpPr>
          <a:xfrm>
            <a:off x="821870" y="2875642"/>
            <a:ext cx="3210154" cy="3133273"/>
            <a:chOff x="7396389" y="1669417"/>
            <a:chExt cx="3210154" cy="3133273"/>
          </a:xfrm>
        </p:grpSpPr>
        <p:pic>
          <p:nvPicPr>
            <p:cNvPr id="5" name="Picture 2" descr="Спонсора моїх ендорфінів», душа та талісман чернігівських піротехників, пес  Патрон очами діджитал-художників | dev.ua">
              <a:extLst>
                <a:ext uri="{FF2B5EF4-FFF2-40B4-BE49-F238E27FC236}">
                  <a16:creationId xmlns:a16="http://schemas.microsoft.com/office/drawing/2014/main" id="{1CC2EADA-F0B9-B92F-5441-A8D88AE97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6389" y="1669417"/>
              <a:ext cx="3210154" cy="313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A635B7-B6B7-A759-CE4A-321C73387F45}"/>
                </a:ext>
              </a:extLst>
            </p:cNvPr>
            <p:cNvSpPr txBox="1"/>
            <p:nvPr/>
          </p:nvSpPr>
          <p:spPr>
            <a:xfrm rot="797042">
              <a:off x="8655103" y="3150651"/>
              <a:ext cx="692725" cy="415498"/>
            </a:xfrm>
            <a:prstGeom prst="rect">
              <a:avLst/>
            </a:prstGeom>
            <a:solidFill>
              <a:srgbClr val="09134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b="1" dirty="0">
                  <a:solidFill>
                    <a:schemeClr val="bg1"/>
                  </a:solidFill>
                </a:rPr>
                <a:t>Інтернет</a:t>
              </a:r>
            </a:p>
            <a:p>
              <a:pPr algn="ctr"/>
              <a:r>
                <a:rPr lang="uk-UA" sz="1050" b="1" dirty="0">
                  <a:solidFill>
                    <a:schemeClr val="bg1"/>
                  </a:solidFill>
                </a:rPr>
                <a:t>безпека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41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656E62-C417-D5B6-4566-D8957E762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0" t="-386" r="27462" b="34117"/>
          <a:stretch/>
        </p:blipFill>
        <p:spPr>
          <a:xfrm>
            <a:off x="1012370" y="1175656"/>
            <a:ext cx="2379183" cy="45066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1AF38D-CE5B-B26F-D95B-2D4B22822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25" y="1894115"/>
            <a:ext cx="2152977" cy="37882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FE31A-B927-F0A5-0093-1AC3D949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887" y="1843315"/>
            <a:ext cx="9818915" cy="23876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  <a:latin typeface="Arial Black" panose="020B0A04020102020204" pitchFamily="34" charset="0"/>
              </a:rPr>
              <a:t>НІКОМУ БЕЗ ДОЗВОЛУ БАТЬКІВ НЕ РОЗПОВІДАЙ</a:t>
            </a:r>
            <a:br>
              <a:rPr lang="uk-UA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rgbClr val="0070C0"/>
                </a:solidFill>
                <a:latin typeface="Arial Black" panose="020B0A04020102020204" pitchFamily="34" charset="0"/>
              </a:rPr>
              <a:t> ПРО СЕБЕ</a:t>
            </a: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725AF00A-4691-A5D5-9CED-211D2B3A8405}"/>
              </a:ext>
            </a:extLst>
          </p:cNvPr>
          <p:cNvSpPr/>
          <p:nvPr/>
        </p:nvSpPr>
        <p:spPr>
          <a:xfrm>
            <a:off x="821870" y="239485"/>
            <a:ext cx="10608129" cy="5617029"/>
          </a:xfrm>
          <a:prstGeom prst="wedgeRoundRectCallou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6CE11B1-B6EE-990D-5CC5-4BB4AA6ADD6C}"/>
              </a:ext>
            </a:extLst>
          </p:cNvPr>
          <p:cNvSpPr/>
          <p:nvPr/>
        </p:nvSpPr>
        <p:spPr>
          <a:xfrm>
            <a:off x="974270" y="391886"/>
            <a:ext cx="10205359" cy="5290458"/>
          </a:xfrm>
          <a:prstGeom prst="wedgeRoundRectCallout">
            <a:avLst/>
          </a:prstGeom>
          <a:noFill/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60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ммунитет для компьютера. Какой антивирус установить дома?">
            <a:extLst>
              <a:ext uri="{FF2B5EF4-FFF2-40B4-BE49-F238E27FC236}">
                <a16:creationId xmlns:a16="http://schemas.microsoft.com/office/drawing/2014/main" id="{45678BF5-C6B6-2312-D88A-2A8C097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7" b="94495" l="10000" r="90000">
                        <a14:foregroundMark x1="35049" y1="6575" x2="57282" y2="5046"/>
                        <a14:foregroundMark x1="57282" y1="5046" x2="61650" y2="5810"/>
                        <a14:foregroundMark x1="64078" y1="6575" x2="64078" y2="6575"/>
                        <a14:foregroundMark x1="64369" y1="4740" x2="64369" y2="4740"/>
                        <a14:foregroundMark x1="64369" y1="4740" x2="62330" y2="5046"/>
                        <a14:foregroundMark x1="18350" y1="25229" x2="18835" y2="70948"/>
                        <a14:foregroundMark x1="34563" y1="66667" x2="52524" y2="53058"/>
                        <a14:foregroundMark x1="48641" y1="94495" x2="76019" y2="81193"/>
                        <a14:foregroundMark x1="76019" y1="81193" x2="78641" y2="77829"/>
                        <a14:foregroundMark x1="69223" y1="41437" x2="74660" y2="46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80" y="3429000"/>
            <a:ext cx="4426404" cy="28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FE31A-B927-F0A5-0093-1AC3D949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026" y="1372734"/>
            <a:ext cx="9818915" cy="23876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66CC"/>
                </a:solidFill>
                <a:latin typeface="Arial Black" panose="020B0A04020102020204" pitchFamily="34" charset="0"/>
              </a:rPr>
              <a:t>ВИКОРИСТОВУЙ АНТИВІРУС</a:t>
            </a:r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4296D34B-D9C9-EAAE-24C9-3591996E7E21}"/>
              </a:ext>
            </a:extLst>
          </p:cNvPr>
          <p:cNvSpPr/>
          <p:nvPr/>
        </p:nvSpPr>
        <p:spPr>
          <a:xfrm>
            <a:off x="598714" y="391886"/>
            <a:ext cx="11190515" cy="6346371"/>
          </a:xfrm>
          <a:prstGeom prst="cloudCallout">
            <a:avLst>
              <a:gd name="adj1" fmla="val -46175"/>
              <a:gd name="adj2" fmla="val 47637"/>
            </a:avLst>
          </a:prstGeom>
          <a:noFill/>
          <a:ln w="203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8F265127-E28E-F19C-7BC7-7AA61236B208}"/>
              </a:ext>
            </a:extLst>
          </p:cNvPr>
          <p:cNvSpPr/>
          <p:nvPr/>
        </p:nvSpPr>
        <p:spPr>
          <a:xfrm>
            <a:off x="772886" y="533400"/>
            <a:ext cx="10820400" cy="6008914"/>
          </a:xfrm>
          <a:prstGeom prst="cloudCallout">
            <a:avLst>
              <a:gd name="adj1" fmla="val -46175"/>
              <a:gd name="adj2" fmla="val 47637"/>
            </a:avLst>
          </a:prstGeom>
          <a:noFill/>
          <a:ln w="76200">
            <a:solidFill>
              <a:srgbClr val="FF66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452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FE31A-B927-F0A5-0093-1AC3D949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542" y="1394505"/>
            <a:ext cx="9818915" cy="2387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B0F0"/>
                </a:solidFill>
                <a:latin typeface="Arial Black" panose="020B0A04020102020204" pitchFamily="34" charset="0"/>
              </a:rPr>
              <a:t>НЕ ПОРУШУЙ АВТОРСЬКІ ПРАВА</a:t>
            </a:r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4296D34B-D9C9-EAAE-24C9-3591996E7E21}"/>
              </a:ext>
            </a:extLst>
          </p:cNvPr>
          <p:cNvSpPr/>
          <p:nvPr/>
        </p:nvSpPr>
        <p:spPr>
          <a:xfrm>
            <a:off x="598714" y="391886"/>
            <a:ext cx="11190515" cy="6346371"/>
          </a:xfrm>
          <a:prstGeom prst="cloudCallout">
            <a:avLst>
              <a:gd name="adj1" fmla="val -46175"/>
              <a:gd name="adj2" fmla="val 47637"/>
            </a:avLst>
          </a:prstGeom>
          <a:noFill/>
          <a:ln w="203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8F265127-E28E-F19C-7BC7-7AA61236B208}"/>
              </a:ext>
            </a:extLst>
          </p:cNvPr>
          <p:cNvSpPr/>
          <p:nvPr/>
        </p:nvSpPr>
        <p:spPr>
          <a:xfrm>
            <a:off x="772886" y="533400"/>
            <a:ext cx="10820400" cy="6008914"/>
          </a:xfrm>
          <a:prstGeom prst="cloudCallout">
            <a:avLst>
              <a:gd name="adj1" fmla="val -46175"/>
              <a:gd name="adj2" fmla="val 47637"/>
            </a:avLst>
          </a:prstGeom>
          <a:noFill/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F0"/>
              </a:solidFill>
            </a:endParaRPr>
          </a:p>
        </p:txBody>
      </p:sp>
      <p:pic>
        <p:nvPicPr>
          <p:cNvPr id="7170" name="Picture 2" descr="Авторські права на фотографії. Як не порушити? - Блог Wise Group">
            <a:extLst>
              <a:ext uri="{FF2B5EF4-FFF2-40B4-BE49-F238E27FC236}">
                <a16:creationId xmlns:a16="http://schemas.microsoft.com/office/drawing/2014/main" id="{A8E721A2-A0BE-7557-3FE9-D9B94EF8E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2" b="99674" l="6836" r="91211">
                        <a14:foregroundMark x1="8789" y1="31759" x2="9668" y2="55700"/>
                        <a14:foregroundMark x1="9668" y1="55700" x2="10352" y2="56515"/>
                        <a14:foregroundMark x1="6836" y1="51792" x2="6934" y2="44463"/>
                        <a14:foregroundMark x1="25195" y1="88274" x2="30957" y2="89577"/>
                        <a14:foregroundMark x1="79590" y1="8469" x2="73633" y2="82085"/>
                        <a14:foregroundMark x1="71094" y1="3257" x2="86035" y2="11401"/>
                        <a14:foregroundMark x1="89746" y1="20521" x2="88770" y2="26547"/>
                        <a14:foregroundMark x1="68164" y1="32085" x2="84668" y2="35179"/>
                        <a14:foregroundMark x1="67285" y1="18404" x2="67188" y2="24756"/>
                        <a14:foregroundMark x1="62012" y1="29642" x2="64844" y2="38111"/>
                        <a14:foregroundMark x1="64844" y1="38111" x2="64941" y2="38274"/>
                        <a14:foregroundMark x1="89648" y1="43160" x2="89648" y2="43160"/>
                        <a14:foregroundMark x1="91211" y1="46580" x2="91211" y2="46580"/>
                        <a14:foregroundMark x1="62988" y1="27687" x2="73633" y2="48860"/>
                        <a14:foregroundMark x1="74023" y1="85179" x2="73242" y2="99674"/>
                        <a14:foregroundMark x1="65527" y1="84691" x2="70410" y2="99674"/>
                        <a14:foregroundMark x1="63867" y1="82410" x2="70410" y2="83062"/>
                        <a14:foregroundMark x1="70410" y1="83062" x2="70508" y2="83388"/>
                        <a14:foregroundMark x1="84668" y1="86808" x2="84570" y2="99186"/>
                        <a14:foregroundMark x1="84570" y1="99186" x2="84570" y2="99186"/>
                        <a14:foregroundMark x1="84668" y1="84365" x2="86230" y2="87948"/>
                        <a14:foregroundMark x1="86230" y1="84365" x2="86230" y2="84365"/>
                        <a14:foregroundMark x1="67090" y1="18893" x2="67383" y2="17264"/>
                        <a14:foregroundMark x1="88086" y1="36645" x2="88086" y2="36645"/>
                        <a14:foregroundMark x1="88086" y1="36645" x2="86816" y2="28176"/>
                        <a14:foregroundMark x1="86816" y1="28176" x2="86523" y2="27687"/>
                        <a14:foregroundMark x1="84082" y1="27687" x2="79395" y2="27362"/>
                        <a14:foregroundMark x1="73926" y1="19055" x2="73926" y2="19055"/>
                        <a14:foregroundMark x1="71777" y1="18404" x2="71777" y2="18404"/>
                        <a14:foregroundMark x1="71777" y1="18404" x2="71777" y2="18404"/>
                        <a14:foregroundMark x1="83496" y1="22476" x2="83496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7" y="3782105"/>
            <a:ext cx="4452256" cy="26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83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НІКОМУ НЕ ПОВІДОМЛЯЙ СВІЙ ПАРОЛЬ</vt:lpstr>
      <vt:lpstr>НЕ ВІДПОВІДАЙ  НА СПАМ</vt:lpstr>
      <vt:lpstr>ЗАПИТУЙ У                ДОРОСЛИХ</vt:lpstr>
      <vt:lpstr>НЕ ЗАХОДЬ НА НЕВІДОМІ САЙТИ</vt:lpstr>
      <vt:lpstr>НЕ СПІЛКУЙСЯ З НЕЗНАЙОМЦЯМИ</vt:lpstr>
      <vt:lpstr>НІКОМУ БЕЗ ДОЗВОЛУ БАТЬКІВ НЕ РОЗПОВІДАЙ  ПРО СЕБЕ</vt:lpstr>
      <vt:lpstr>ВИКОРИСТОВУЙ АНТИВІРУС</vt:lpstr>
      <vt:lpstr>НЕ ПОРУШУЙ АВТОРСЬКІ ПРАВА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НІКОМУ НЕ ПОВІДОМЛЯЙ СВІЙ ПАРОЛЬ</dc:title>
  <dc:creator>Maria Havrulyuk</dc:creator>
  <cp:lastModifiedBy>Зінич</cp:lastModifiedBy>
  <cp:revision>10</cp:revision>
  <dcterms:created xsi:type="dcterms:W3CDTF">2023-01-21T18:14:28Z</dcterms:created>
  <dcterms:modified xsi:type="dcterms:W3CDTF">2024-02-07T18:20:53Z</dcterms:modified>
</cp:coreProperties>
</file>