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41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38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2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91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524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72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78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81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33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62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09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A4CD-9AAC-4CF4-A2CF-A9E7E7389362}" type="datetimeFigureOut">
              <a:rPr lang="uk-UA" smtClean="0"/>
              <a:t>19.10.2023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22FF-96C4-4100-967E-651825B344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7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PQHbO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ordwall.net/uk/resource/6200589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t.ly/3RYDgl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t.ly/3RYDgl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ingapps.org/view3206162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t.ly/46xcV2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961" y="3050180"/>
            <a:ext cx="91494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Рельєф місцевості та його зображення </a:t>
            </a:r>
            <a:endParaRPr lang="uk-UA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топографічних картах 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" b="50380"/>
          <a:stretch/>
        </p:blipFill>
        <p:spPr>
          <a:xfrm>
            <a:off x="0" y="4493919"/>
            <a:ext cx="4251125" cy="2364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1797"/>
          <a:stretch/>
        </p:blipFill>
        <p:spPr>
          <a:xfrm>
            <a:off x="7411454" y="110757"/>
            <a:ext cx="4683330" cy="2651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68"/>
            <a:ext cx="3629579" cy="2544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863" y="4493919"/>
            <a:ext cx="3287668" cy="23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087" y="910565"/>
            <a:ext cx="10558097" cy="23083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дій визначення абсолютної висоти конкретної точки на карті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з’ясувати напрям пониження схилу;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– визначити висоту основного перерізу рельєфу;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– визначити висоту горизонталі, що поруч з точкою, яку потрібно визначити (за підписами горизонталей і висот окремих точок місцевості);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інтерполюванням визначити висоту точки.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8087" y="4455950"/>
            <a:ext cx="9413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Словничок термінів </a:t>
            </a:r>
          </a:p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Інтерполювання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визначення горизонталей в інтервалі між точками з відповідними позначками.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57" y="410637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758" y="339942"/>
            <a:ext cx="8616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	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«Визначення абсолютних висот» </a:t>
            </a:r>
            <a:endParaRPr lang="uk-UA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3" y="1353140"/>
            <a:ext cx="4267845" cy="2628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48803" y="1353140"/>
            <a:ext cx="3087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НК=325 м;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F=320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= 5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446" y="343990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Вимірюємо з карти: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FK=1.2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FA=0.8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1,2  --  5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0,8  --  h1 (m)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778" y="48593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 = 0.8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см×5м  = 3.3 (м)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см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9667" y="6133702"/>
            <a:ext cx="8183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HА= 320 + 3.3=323.3 (м)-абсолютна висота точки А.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5" y="1602594"/>
            <a:ext cx="4978021" cy="34266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25155" y="117726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стрімкість схилу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 між нахиленою поверхнею схилу до горизонтальної площини;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перерізу рельєфу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по висоті між двома суміжними горизонталями;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закладання горизонталей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на карті між двома суміжними горизонталями;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схилу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на схилі від вершини до підошви.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89" y="2177004"/>
            <a:ext cx="9847363" cy="4372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9907" y="388259"/>
            <a:ext cx="10550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6  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малюнок зробити висновок про взаємозв’язок між висотою перерізу та закладанням горизонталей.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1940749"/>
            <a:ext cx="8862646" cy="4608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815" y="591262"/>
            <a:ext cx="11160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7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малюнок поясніть взаємозвязок між закладанням горизонталей та формою схилу.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693" y="280758"/>
            <a:ext cx="41616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 (4 пари)</a:t>
            </a:r>
          </a:p>
          <a:p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8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 зробити висновки про особливості кожного різновиду схилу для ведення бойових дій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56" y="280758"/>
            <a:ext cx="6927959" cy="3596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968" y="4100183"/>
            <a:ext cx="8228679" cy="27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784" y="762000"/>
            <a:ext cx="10761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групах  Метод «Навчаючи – вчуся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Об’єднатися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групи (покликання в цифрові кімнати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чаті)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спільно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матеріали 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Docs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покликанням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bit.ly/3PQHbOA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цього поясніть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свій спосіб визначення видимості між точками за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картою іншим учням.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6" y="2457260"/>
            <a:ext cx="6827433" cy="4246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7028" y="322666"/>
            <a:ext cx="106809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завдання </a:t>
            </a:r>
          </a:p>
          <a:p>
            <a:pPr algn="ctr"/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«Побудови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 за фрагментом топографічної карти»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7" y="1815531"/>
            <a:ext cx="5425076" cy="25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295" y="187570"/>
            <a:ext cx="11488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</a:t>
            </a: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фрагментом топографічної карти знайти абсолютну висоту точок А, Б.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2" y="2319047"/>
            <a:ext cx="11297023" cy="42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40" y="811160"/>
            <a:ext cx="7556990" cy="5719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8540" y="172887"/>
            <a:ext cx="812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плакат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підсумок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0" y="2402382"/>
            <a:ext cx="5716326" cy="2682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653" y="3532133"/>
            <a:ext cx="1773971" cy="18008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29975" y="5422008"/>
            <a:ext cx="6551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wordwall.net/uk/resource/62005890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500" y="1356770"/>
            <a:ext cx="5343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безпеки на уроці</a:t>
            </a:r>
            <a:endParaRPr lang="uk-UA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584" y="1078523"/>
            <a:ext cx="2618107" cy="20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137" y="5170102"/>
            <a:ext cx="2755995" cy="1553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44061" y="0"/>
            <a:ext cx="10914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Опрацювати параграф 33 підручника.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Побудувати профіль по лінії 117,4 – 81,5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23" y="1384995"/>
            <a:ext cx="9427627" cy="35867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9939" y="5531270"/>
            <a:ext cx="11078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Якщо виникнуть труднощі можна поставити вчителю запитання на дошці Jamboard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https://bit.ly/3RYDglC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(2 сторінка).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964" y="149071"/>
            <a:ext cx="11429998" cy="243143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уроку</a:t>
            </a:r>
          </a:p>
          <a:p>
            <a:pPr algn="ctr"/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Зображення рельєфу. Поняття «Горизонталі». Властивості.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Визначення абсолютних і відносних висот за топографічною картою.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Визначення зон видимості. Побудова профілю.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643" y="3303806"/>
            <a:ext cx="5054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Запишіть свої очікування від уроку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https://bit.ly/3RYDglC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або за QR-кодом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76" y="4355285"/>
            <a:ext cx="2100506" cy="2113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04" y="3303806"/>
            <a:ext cx="6064658" cy="301058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994304" y="4572000"/>
            <a:ext cx="349659" cy="246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4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3104" y="115813"/>
            <a:ext cx="5324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 в історію</a:t>
            </a:r>
            <a:endParaRPr lang="uk-UA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1" y="1177822"/>
            <a:ext cx="4999153" cy="2103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61" y="4230015"/>
            <a:ext cx="2085013" cy="208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235" y="4164019"/>
            <a:ext cx="2292295" cy="2072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421" y="3336379"/>
            <a:ext cx="5285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 або картинний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859" y="6370283"/>
            <a:ext cx="298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штрихування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275" y="1080254"/>
            <a:ext cx="5681964" cy="25178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134789" y="3650237"/>
            <a:ext cx="2746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відмивання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7785" y="809482"/>
            <a:ext cx="5844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горизонталей 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1791 рік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 Дюпен-Тріель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3" y="535556"/>
            <a:ext cx="3596208" cy="4695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293" y="2885537"/>
            <a:ext cx="5399875" cy="37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78" y="1010649"/>
            <a:ext cx="4026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1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покликанням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https://learningapps.org/view32061629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 виконайте вправу на відповідність форм рельєфу їх назвам.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078" y="4017618"/>
            <a:ext cx="3856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 зображення горизонталями типових форм рельєфу. Які властивості горизонталей ви можете виділити?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215" y="3896028"/>
            <a:ext cx="3977033" cy="291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097" y="3927370"/>
            <a:ext cx="3931061" cy="2853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215" y="312005"/>
            <a:ext cx="3897224" cy="36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439" y="312005"/>
            <a:ext cx="3868617" cy="37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845" y="785377"/>
            <a:ext cx="9911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3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отримані знання на уроках географії поясніть для чого на горизонталях використовують бергштрихи. Визначте форми рельєфу на схемі.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5" y="2894366"/>
            <a:ext cx="4486624" cy="2711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93" y="2894366"/>
            <a:ext cx="4700009" cy="27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153" y="1441975"/>
            <a:ext cx="990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4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малюнком визначте ознаки зниження схилу на карті. Кожна група презентує свої результати роботи.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2861" y="2667156"/>
            <a:ext cx="8159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1 					Група 2</a:t>
            </a:r>
            <a:endParaRPr lang="uk-UA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" y="3599583"/>
            <a:ext cx="6002476" cy="2930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615" y="3411818"/>
            <a:ext cx="4337538" cy="311793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5816" y="124827"/>
            <a:ext cx="113244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покликанням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https://bit.ly/46xcV2y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300" y="1883704"/>
            <a:ext cx="7874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5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QR-кодом, перевірте свої відповіді і запишіть у зошит ознаки зниження схилу на карті.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459" y="1725718"/>
            <a:ext cx="2388171" cy="29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550</Words>
  <Application>Microsoft Office PowerPoint</Application>
  <PresentationFormat>Широкоэкранный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56</cp:revision>
  <dcterms:created xsi:type="dcterms:W3CDTF">2023-10-19T07:15:57Z</dcterms:created>
  <dcterms:modified xsi:type="dcterms:W3CDTF">2023-10-19T11:55:50Z</dcterms:modified>
</cp:coreProperties>
</file>