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80477-F8DE-44D6-8E21-6CEA51745BA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A3745B-2C3E-4C7F-B8A9-04004213AF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jTWryZ8fDw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u_fLRqqJ59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s://learningapps.org/view11565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та редагування даних. Редагування електронних таблиць.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357430"/>
            <a:ext cx="5196011" cy="3327414"/>
          </a:xfrm>
          <a:prstGeom prst="rect">
            <a:avLst/>
          </a:prstGeom>
        </p:spPr>
      </p:pic>
      <p:sp>
        <p:nvSpPr>
          <p:cNvPr id="5" name="Підзаголовок 2"/>
          <p:cNvSpPr txBox="1">
            <a:spLocks/>
          </p:cNvSpPr>
          <p:nvPr/>
        </p:nvSpPr>
        <p:spPr>
          <a:xfrm>
            <a:off x="1" y="5429264"/>
            <a:ext cx="3571868" cy="1428736"/>
          </a:xfrm>
          <a:prstGeom prst="rect">
            <a:avLst/>
          </a:prstGeom>
          <a:solidFill>
            <a:srgbClr val="00B0F0">
              <a:alpha val="7098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>
                <a:solidFill>
                  <a:schemeClr val="bg1"/>
                </a:solidFill>
              </a:rPr>
              <a:t>7</a:t>
            </a:r>
            <a:r>
              <a:rPr lang="uk-UA" sz="4000" dirty="0" smtClean="0">
                <a:solidFill>
                  <a:schemeClr val="bg1"/>
                </a:solidFill>
              </a:rPr>
              <a:t> клас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0070C0"/>
                </a:solidFill>
              </a:rPr>
              <a:t>Фізкультхвилинка</a:t>
            </a:r>
            <a:r>
              <a:rPr lang="uk-UA" b="1" dirty="0" smtClean="0">
                <a:solidFill>
                  <a:srgbClr val="0070C0"/>
                </a:solidFill>
              </a:rPr>
              <a:t> за посиланням: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b="1" u="sng" dirty="0" smtClean="0">
                <a:hlinkClick r:id="rId2"/>
              </a:rPr>
              <a:t>https://www.youtube.com/watch?v=jTWryZ8fDww</a:t>
            </a:r>
            <a:r>
              <a:rPr lang="uk-UA" sz="2800" b="1" dirty="0" smtClean="0"/>
              <a:t>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имени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428868"/>
            <a:ext cx="6929486" cy="3893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571612"/>
            <a:ext cx="6429388" cy="3495371"/>
          </a:xfrm>
          <a:prstGeom prst="rect">
            <a:avLst/>
          </a:prstGeom>
        </p:spPr>
      </p:pic>
      <p:sp>
        <p:nvSpPr>
          <p:cNvPr id="5" name="Місце для вмісту 8"/>
          <p:cNvSpPr txBox="1">
            <a:spLocks/>
          </p:cNvSpPr>
          <p:nvPr/>
        </p:nvSpPr>
        <p:spPr>
          <a:xfrm>
            <a:off x="0" y="5286388"/>
            <a:ext cx="9144000" cy="582785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Додайте до таблиці дані за 2020 рік. Інформацію знайдіть в Інтернеті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71612"/>
            <a:ext cx="271208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Вправи для очей за посиланням: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b="1" u="sng" dirty="0" smtClean="0">
                <a:hlinkClick r:id="rId2"/>
              </a:rPr>
              <a:t>https://www.youtube.com/watch?v=u_fLRqqJ59E</a:t>
            </a:r>
            <a:r>
              <a:rPr lang="uk-UA" sz="2800" b="1" dirty="0" smtClean="0"/>
              <a:t> 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им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85992"/>
            <a:ext cx="5857916" cy="41466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Запитання для повторення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8"/>
          <p:cNvSpPr>
            <a:spLocks noGrp="1"/>
          </p:cNvSpPr>
          <p:nvPr>
            <p:ph idx="1"/>
          </p:nvPr>
        </p:nvSpPr>
        <p:spPr>
          <a:xfrm>
            <a:off x="304800" y="1554162"/>
            <a:ext cx="6196026" cy="5089548"/>
          </a:xfrm>
          <a:solidFill>
            <a:srgbClr val="FFFFFF">
              <a:alpha val="9098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у клітинку?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правил потрібно дотримуватися під час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 даних?</a:t>
            </a: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означає поява у клітинці символів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######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це виправити?</a:t>
            </a: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чого складається адреса клітинки?</a:t>
            </a: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автоматизувати процес введення даних?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503" y="1357298"/>
            <a:ext cx="3277497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Розгадай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ребуси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УРОКИ\Безымянный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7863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УРОКИ\Безымянный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5004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УРОКИ\Безымянный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87868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8"/>
          <p:cNvSpPr>
            <a:spLocks noGrp="1"/>
          </p:cNvSpPr>
          <p:nvPr>
            <p:ph idx="1"/>
          </p:nvPr>
        </p:nvSpPr>
        <p:spPr>
          <a:solidFill>
            <a:srgbClr val="FFFFFF">
              <a:alpha val="9098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п. 3.2.</a:t>
            </a:r>
          </a:p>
          <a:p>
            <a:pPr>
              <a:spcAft>
                <a:spcPts val="1200"/>
              </a:spcAft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завдання № 4 на сторінці 97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79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Comic Sans MS" pitchFamily="66" charset="0"/>
              </a:rPr>
              <a:t>Дякую за урок!</a:t>
            </a:r>
            <a:br>
              <a:rPr lang="uk-UA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Comic Sans MS" pitchFamily="66" charset="0"/>
              </a:rPr>
              <a:t>До нових </a:t>
            </a:r>
            <a:r>
              <a:rPr lang="uk-UA" b="1" dirty="0" err="1" smtClean="0">
                <a:solidFill>
                  <a:srgbClr val="0070C0"/>
                </a:solidFill>
                <a:latin typeface="Comic Sans MS" pitchFamily="66" charset="0"/>
              </a:rPr>
              <a:t>зустічей</a:t>
            </a:r>
            <a:r>
              <a:rPr lang="uk-UA" b="1" dirty="0" smtClean="0">
                <a:solidFill>
                  <a:srgbClr val="0070C0"/>
                </a:solidFill>
                <a:latin typeface="Comic Sans MS" pitchFamily="66" charset="0"/>
              </a:rPr>
              <a:t> у </a:t>
            </a:r>
            <a:r>
              <a:rPr lang="uk-UA" b="1" dirty="0" err="1" smtClean="0">
                <a:solidFill>
                  <a:srgbClr val="0070C0"/>
                </a:solidFill>
                <a:latin typeface="Comic Sans MS" pitchFamily="66" charset="0"/>
              </a:rPr>
              <a:t>комп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  <a:latin typeface="Comic Sans MS" pitchFamily="66" charset="0"/>
              </a:rPr>
              <a:t>ютерному</a:t>
            </a:r>
            <a:r>
              <a:rPr lang="uk-UA" b="1" dirty="0" smtClean="0">
                <a:solidFill>
                  <a:srgbClr val="0070C0"/>
                </a:solidFill>
                <a:latin typeface="Comic Sans MS" pitchFamily="66" charset="0"/>
              </a:rPr>
              <a:t> класі!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1" descr="C:\Users\Наталя\Desktop\лд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71744"/>
            <a:ext cx="373136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уроці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8"/>
          <p:cNvSpPr>
            <a:spLocks noGrp="1"/>
          </p:cNvSpPr>
          <p:nvPr>
            <p:ph idx="1"/>
          </p:nvPr>
        </p:nvSpPr>
        <p:spPr>
          <a:xfrm>
            <a:off x="304800" y="1554162"/>
            <a:ext cx="6196026" cy="5089548"/>
          </a:xfrm>
          <a:solidFill>
            <a:srgbClr val="FFFFFF">
              <a:alpha val="9098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у клітинку?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правил потрібно дотримуватися під час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 даних?</a:t>
            </a: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означає поява у клітинці символів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######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це виправити?</a:t>
            </a: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чого складається адреса клітинки?</a:t>
            </a:r>
          </a:p>
          <a:p>
            <a:pPr>
              <a:spcAft>
                <a:spcPts val="12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автоматизувати процес введення даних?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1214422"/>
            <a:ext cx="3277497" cy="3214710"/>
          </a:xfrm>
          <a:prstGeom prst="rect">
            <a:avLst/>
          </a:prstGeom>
        </p:spPr>
      </p:pic>
      <p:pic>
        <p:nvPicPr>
          <p:cNvPr id="6" name="Picture 2" descr="C:\Users\Наталя\Picture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2014061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Актуалізація опорних знань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Виконати інтерактивну вправу за посиланням: </a:t>
            </a:r>
            <a:r>
              <a:rPr lang="en-US" u="sng" dirty="0" smtClean="0">
                <a:hlinkClick r:id="rId2"/>
              </a:rPr>
              <a:t>https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learningapps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org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view</a:t>
            </a:r>
            <a:r>
              <a:rPr lang="ru-RU" u="sng" dirty="0" smtClean="0">
                <a:hlinkClick r:id="rId2"/>
              </a:rPr>
              <a:t>1156589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3704" t="9479" r="13206" b="74399"/>
          <a:stretch>
            <a:fillRect/>
          </a:stretch>
        </p:blipFill>
        <p:spPr bwMode="auto">
          <a:xfrm>
            <a:off x="1000100" y="3357562"/>
            <a:ext cx="74888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Уведення текстових і числових даних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8"/>
          <p:cNvSpPr>
            <a:spLocks noGrp="1"/>
          </p:cNvSpPr>
          <p:nvPr>
            <p:ph idx="1"/>
          </p:nvPr>
        </p:nvSpPr>
        <p:spPr>
          <a:solidFill>
            <a:srgbClr val="FFFFFF">
              <a:alpha val="9098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Уводити дані можна у клітинку або у Рядок формул, потім натискаємо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від'ємних чисел: -4 або (4)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Десятковий дріб – 45,35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 – 27%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00504"/>
            <a:ext cx="4143372" cy="2071678"/>
          </a:xfrm>
          <a:prstGeom prst="rect">
            <a:avLst/>
          </a:prstGeom>
        </p:spPr>
      </p:pic>
      <p:sp>
        <p:nvSpPr>
          <p:cNvPr id="6" name="Прямокутник 7"/>
          <p:cNvSpPr/>
          <p:nvPr/>
        </p:nvSpPr>
        <p:spPr>
          <a:xfrm>
            <a:off x="7143768" y="4286256"/>
            <a:ext cx="200023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Некоректне відображення даних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1428736"/>
            <a:ext cx="8759147" cy="350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14818"/>
            <a:ext cx="4826000" cy="2328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об'єктів електронної таблиці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 даних з використанням маркера заповнення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2357422" cy="3357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643050"/>
            <a:ext cx="6786578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 даних з використанням маркера заповнення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429652" cy="5155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37147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220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Введення та редагування даних. Редагування електронних таблиць. </vt:lpstr>
      <vt:lpstr>Сьогодні на уроці</vt:lpstr>
      <vt:lpstr>Актуалізація опорних знань</vt:lpstr>
      <vt:lpstr>Уведення текстових і числових даних</vt:lpstr>
      <vt:lpstr>Некоректне відображення даних</vt:lpstr>
      <vt:lpstr>Виділення об'єктів електронної таблиці</vt:lpstr>
      <vt:lpstr>Копіювання даних з використанням маркера заповнення</vt:lpstr>
      <vt:lpstr>Копіювання даних з використанням маркера заповнення</vt:lpstr>
      <vt:lpstr>Найважливіше</vt:lpstr>
      <vt:lpstr>Фізкультхвилинка за посиланням: </vt:lpstr>
      <vt:lpstr>Практична робота</vt:lpstr>
      <vt:lpstr>Вправи для очей за посиланням: </vt:lpstr>
      <vt:lpstr>Запитання для повторення</vt:lpstr>
      <vt:lpstr>Розгадай ребуси </vt:lpstr>
      <vt:lpstr>Домашнє завдання</vt:lpstr>
      <vt:lpstr>Дякую за урок! До нових зустічей у комп’ютерному класі!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Введення та редагування даних. Редагування електронних таблиць.</dc:title>
  <dc:creator>Максим</dc:creator>
  <cp:lastModifiedBy>Максим</cp:lastModifiedBy>
  <cp:revision>6</cp:revision>
  <dcterms:created xsi:type="dcterms:W3CDTF">2023-12-14T18:48:36Z</dcterms:created>
  <dcterms:modified xsi:type="dcterms:W3CDTF">2023-12-14T19:44:04Z</dcterms:modified>
</cp:coreProperties>
</file>