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77BC1-42A1-481E-99C9-D972D022D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F0F42D7-F368-4427-9E8D-C225F7BBF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DC5FC4-EC9F-4311-A844-5B3027E5A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1292-72DE-4C6F-B219-4C4E3917C122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27334F8-E49C-45F2-A0CE-8DEFC07B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1C4FD1-6D57-46D0-BDA6-6D88F9D1C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696F-29B0-4767-9344-263D8DB6D1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542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9305D-8B1C-4539-AD8C-562066745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D0C9494-CC12-4728-BB66-BA03FACD8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4FEB19-31BD-4EFD-B3E6-278FB45A7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1292-72DE-4C6F-B219-4C4E3917C122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CABD9-C8AD-44A7-8525-99CFBF364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19A61C-F998-49EC-AB8D-EF611633A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696F-29B0-4767-9344-263D8DB6D1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978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8BF9210-7319-4B0E-9D54-EB0CC73059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65E9917-0119-427E-B56C-52B678729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139B06-3857-4F46-B6EF-18FAE76CE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1292-72DE-4C6F-B219-4C4E3917C122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7707CB5-43AA-4B83-A788-0EEF2FB12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171B97-226F-4DDA-943D-65A13159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696F-29B0-4767-9344-263D8DB6D1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740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1AAC04-3175-4B1E-947D-788EF5ED4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83A028-A9A5-46DB-97D9-3E011406C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F6A8E8-87DA-44D0-8511-A45C1A9E4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1292-72DE-4C6F-B219-4C4E3917C122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158E1A7-81C8-465B-811B-20122F81A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29E3D6-3320-4594-8C8B-2220D1E8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696F-29B0-4767-9344-263D8DB6D1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882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1CD5E-E6EA-48BB-A78D-4B33B622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35D5B0C-595C-4C84-8224-262AE39BF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BA10E5-4397-4A73-BE87-E93C72C0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1292-72DE-4C6F-B219-4C4E3917C122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30AC7C-217F-4DEE-95C7-3D09165D6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2C4B8D-561A-434C-9FB4-96C7D63B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696F-29B0-4767-9344-263D8DB6D1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392F5-109F-40AE-BC9D-EDFF7B73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6055144-A3F7-4D53-8C41-BC480F2F1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E022927-EF0B-45AB-A3E1-794FB632F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F332588-B6A3-4CE4-AF22-1E8AF265D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1292-72DE-4C6F-B219-4C4E3917C122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2BEBB59-14E0-47D1-8DC7-46C7AB3DD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35743A9-316F-4068-88DB-90A3FB8F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696F-29B0-4767-9344-263D8DB6D1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340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0B70C-7F28-471C-A5EA-A629F8BFF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154324A-38FF-44C9-9F04-FF56A0FB4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8882E0-2C5B-41D7-9736-DE2135133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B39B355-60C5-4306-8A14-20222D7A1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2A1129E-5CEF-4BCC-93A8-B9E8589377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25812C7-DC17-4250-A56E-754B7C37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1292-72DE-4C6F-B219-4C4E3917C122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8A3EEC7-BCDA-4CEC-A7EE-663535FB9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55A0455-8E84-4725-86BA-04C678D7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696F-29B0-4767-9344-263D8DB6D1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758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36032-62BD-4FA6-A644-525B0FAE3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2B15088-DBFA-4F21-8E1E-59C3C1C5E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1292-72DE-4C6F-B219-4C4E3917C122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A2C9ADA-7A58-43AF-A060-16BAA6A15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964ABA0-781A-43B4-8A66-7B124E00F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696F-29B0-4767-9344-263D8DB6D1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91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A96F6CF-86D8-41BC-8279-EC1BE88F8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1292-72DE-4C6F-B219-4C4E3917C122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CDCCA3-7D07-41A9-826A-AC4246D97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3C2BF65-938A-46D8-B65A-EBC70F85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696F-29B0-4767-9344-263D8DB6D1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530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2C7D6-BB52-4724-A7F8-A745DC6F7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A3187A-1635-4DE9-B878-6D6320296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83208C3-3DF8-4F46-8AC8-94EAB179C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48416E7-5879-4F50-B76A-BAA47D71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1292-72DE-4C6F-B219-4C4E3917C122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E9B112B-2FBE-4578-B980-B5DF59036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DC8A367-3FC1-4824-8560-C302330AA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696F-29B0-4767-9344-263D8DB6D1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905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76BBD-9112-452E-B98B-AF0B7405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9D0D0DD-5BE5-4D4D-AB96-38F2C2E54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40D7796-2C1B-4D90-BF8F-D7491372C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902894A-BC7C-4031-99E2-5837D5C6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1292-72DE-4C6F-B219-4C4E3917C122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846E17C-FD1D-4A67-A8E3-EE82447D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33DC916-E053-4C1B-A746-5272F59BD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696F-29B0-4767-9344-263D8DB6D1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200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0480D4C-1ECD-430B-BBB8-4A0286773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112DC2C-5923-44C3-9A5A-37899BDD1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548A9B-0667-4169-AF94-ECAB59ED12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C1292-72DE-4C6F-B219-4C4E3917C122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99F93C-7691-48CD-81DC-A2BF1D75A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861947-3BA3-4A73-8EF5-A453E15C1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0696F-29B0-4767-9344-263D8DB6D1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982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CBC4B-F74F-4D6F-B31E-97F7A043A2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3FBBAF-E001-451B-B0ED-1B8CC5443B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E7B612-FD66-4FDA-8054-FD322A1BA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30139C-2F8B-4B82-9BA5-3A77B004B034}"/>
              </a:ext>
            </a:extLst>
          </p:cNvPr>
          <p:cNvSpPr txBox="1"/>
          <p:nvPr/>
        </p:nvSpPr>
        <p:spPr>
          <a:xfrm>
            <a:off x="292963" y="6303146"/>
            <a:ext cx="363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Створено за допомогою </a:t>
            </a:r>
            <a:r>
              <a:rPr lang="en-US" dirty="0">
                <a:solidFill>
                  <a:schemeClr val="bg1"/>
                </a:solidFill>
              </a:rPr>
              <a:t>wepik.com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20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E2D55C-41B6-4F24-99AC-4CA6B957F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8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A14B6A-D6DA-4FCD-A19C-CAF414F9F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06EA50-0E63-4C72-B928-E4256859C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20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CD6F84-E8DF-40DF-BB09-831C2656B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5A8AC8-60D2-4776-A2DB-1E953B3E1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2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0F8ED4-965C-4CEB-A9DB-671D2FE7E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44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1956CE-B03D-4EAB-A5DD-5A33492D9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80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D935FA-0F0F-42F9-B716-90B9F8FDD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48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ACEC24-E084-4B4A-A1BE-42BDFC29A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853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</Words>
  <Application>Microsoft Office PowerPoint</Application>
  <PresentationFormat>Широкий екран</PresentationFormat>
  <Paragraphs>1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Світлана Полив'яна</dc:creator>
  <cp:lastModifiedBy>Світлана Полив'яна</cp:lastModifiedBy>
  <cp:revision>3</cp:revision>
  <dcterms:created xsi:type="dcterms:W3CDTF">2023-11-28T18:32:21Z</dcterms:created>
  <dcterms:modified xsi:type="dcterms:W3CDTF">2023-11-28T18:49:10Z</dcterms:modified>
</cp:coreProperties>
</file>