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3" r:id="rId3"/>
    <p:sldId id="256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5" r:id="rId12"/>
    <p:sldId id="274" r:id="rId13"/>
    <p:sldId id="262" r:id="rId14"/>
    <p:sldId id="267" r:id="rId15"/>
    <p:sldId id="275" r:id="rId16"/>
    <p:sldId id="268" r:id="rId17"/>
    <p:sldId id="27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4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23603-7D20-433B-BA1D-EBD48465E9D6}" type="doc">
      <dgm:prSet loTypeId="urn:microsoft.com/office/officeart/2005/8/layout/orgChart1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FB413EE-832D-4CC4-981C-FEED95ADF5AB}">
      <dgm:prSet phldrT="[Текст]" custT="1"/>
      <dgm:spPr/>
      <dgm:t>
        <a:bodyPr/>
        <a:lstStyle/>
        <a:p>
          <a:r>
            <a:rPr lang="ru-RU" sz="28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Речовини</a:t>
          </a:r>
          <a:endParaRPr lang="ru-RU" sz="2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325E477-7613-4D6A-AE3E-FAD70C2DB0C4}" type="parTrans" cxnId="{083119E3-269D-4533-A1BE-8012A7B31ED7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844685A-C820-4120-B72B-A625CBCF60BF}" type="sibTrans" cxnId="{083119E3-269D-4533-A1BE-8012A7B31ED7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4254211-B00A-4D09-8BEA-FFC9F85B693B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0" cap="none" spc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Слабомагнітні</a:t>
          </a:r>
          <a:endParaRPr lang="ru-RU" sz="2000" b="0" cap="none" spc="0">
            <a:ln w="0"/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F9D3AFA-EB64-4C95-9013-A95A0DA3A7EB}" type="parTrans" cxnId="{2AECCACD-ABC9-45C2-9367-BF4E0077075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B8531AB-617F-4D20-96C7-D931458670B6}" type="sibTrans" cxnId="{2AECCACD-ABC9-45C2-9367-BF4E00770756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4E776B2-3388-4DDB-82A2-E5AABC5195E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b="0" cap="none" spc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Сильномагнітні </a:t>
          </a:r>
          <a:endParaRPr lang="ru-RU" sz="2000" b="0" cap="none" spc="0">
            <a:ln w="0"/>
            <a:solidFill>
              <a:schemeClr val="accent6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7FCB54-32ED-4CEC-8EC1-CB63A0D8F98F}" type="parTrans" cxnId="{724D8316-68DA-4A1A-8B32-DED3ADD187D8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D798804-0F2C-43A8-92D8-44A853A56CEE}" type="sibTrans" cxnId="{724D8316-68DA-4A1A-8B32-DED3ADD187D8}">
      <dgm:prSet/>
      <dgm:spPr/>
      <dgm:t>
        <a:bodyPr/>
        <a:lstStyle/>
        <a:p>
          <a:endParaRPr lang="ru-RU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D888D74-76F9-4445-9116-563716E73B7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mtClean="0">
              <a:solidFill>
                <a:srgbClr val="002060"/>
              </a:solidFill>
            </a:rPr>
            <a:t>Парамагнетики</a:t>
          </a:r>
          <a:endParaRPr lang="ru-RU">
            <a:solidFill>
              <a:srgbClr val="002060"/>
            </a:solidFill>
          </a:endParaRPr>
        </a:p>
      </dgm:t>
    </dgm:pt>
    <dgm:pt modelId="{AC5F5694-A73F-4AE1-AB51-7AF1D13904FB}" type="parTrans" cxnId="{FA54EE38-E0FD-4210-ADC9-48CEB6E86EC4}">
      <dgm:prSet/>
      <dgm:spPr/>
      <dgm:t>
        <a:bodyPr/>
        <a:lstStyle/>
        <a:p>
          <a:endParaRPr lang="ru-RU"/>
        </a:p>
      </dgm:t>
    </dgm:pt>
    <dgm:pt modelId="{C86BE973-3899-4881-8F7E-9B033A9B3A1D}" type="sibTrans" cxnId="{FA54EE38-E0FD-4210-ADC9-48CEB6E86EC4}">
      <dgm:prSet/>
      <dgm:spPr/>
      <dgm:t>
        <a:bodyPr/>
        <a:lstStyle/>
        <a:p>
          <a:endParaRPr lang="ru-RU"/>
        </a:p>
      </dgm:t>
    </dgm:pt>
    <dgm:pt modelId="{11D9D4B8-6BB2-4BDC-85B2-CEA124FE913C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mtClean="0">
              <a:solidFill>
                <a:srgbClr val="002060"/>
              </a:solidFill>
            </a:rPr>
            <a:t>Діамагнетики</a:t>
          </a:r>
          <a:endParaRPr lang="ru-RU">
            <a:solidFill>
              <a:srgbClr val="002060"/>
            </a:solidFill>
          </a:endParaRPr>
        </a:p>
      </dgm:t>
    </dgm:pt>
    <dgm:pt modelId="{B64B08FE-D534-47E1-A1AF-6EC6F29E6772}" type="parTrans" cxnId="{1D5E23E6-B329-4FFD-BB89-39E40740DDB3}">
      <dgm:prSet/>
      <dgm:spPr/>
      <dgm:t>
        <a:bodyPr/>
        <a:lstStyle/>
        <a:p>
          <a:endParaRPr lang="ru-RU"/>
        </a:p>
      </dgm:t>
    </dgm:pt>
    <dgm:pt modelId="{6D9A0758-7DCC-4AB4-9DA5-39AEF90296D6}" type="sibTrans" cxnId="{1D5E23E6-B329-4FFD-BB89-39E40740DDB3}">
      <dgm:prSet/>
      <dgm:spPr/>
      <dgm:t>
        <a:bodyPr/>
        <a:lstStyle/>
        <a:p>
          <a:endParaRPr lang="ru-RU"/>
        </a:p>
      </dgm:t>
    </dgm:pt>
    <dgm:pt modelId="{033D08C5-D6E6-4ADD-B5B1-C1291894DD7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mtClean="0">
              <a:solidFill>
                <a:schemeClr val="accent6">
                  <a:lumMod val="50000"/>
                </a:schemeClr>
              </a:solidFill>
            </a:rPr>
            <a:t>Феромагнетики</a:t>
          </a:r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DF515DE9-2125-4280-8C44-F8EA9B644032}" type="parTrans" cxnId="{A2627203-5332-4246-B87F-790CF202C09B}">
      <dgm:prSet/>
      <dgm:spPr/>
      <dgm:t>
        <a:bodyPr/>
        <a:lstStyle/>
        <a:p>
          <a:endParaRPr lang="ru-RU"/>
        </a:p>
      </dgm:t>
    </dgm:pt>
    <dgm:pt modelId="{189467AD-08C7-4224-BC9E-2ED451C39CFF}" type="sibTrans" cxnId="{A2627203-5332-4246-B87F-790CF202C09B}">
      <dgm:prSet/>
      <dgm:spPr/>
      <dgm:t>
        <a:bodyPr/>
        <a:lstStyle/>
        <a:p>
          <a:endParaRPr lang="ru-RU"/>
        </a:p>
      </dgm:t>
    </dgm:pt>
    <dgm:pt modelId="{116C987F-817F-4836-A4EB-7F005E027272}" type="pres">
      <dgm:prSet presAssocID="{47A23603-7D20-433B-BA1D-EBD48465E9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309B7E-32FE-489A-8AFA-4B40E7FA06B0}" type="pres">
      <dgm:prSet presAssocID="{5FB413EE-832D-4CC4-981C-FEED95ADF5AB}" presName="hierRoot1" presStyleCnt="0">
        <dgm:presLayoutVars>
          <dgm:hierBranch val="init"/>
        </dgm:presLayoutVars>
      </dgm:prSet>
      <dgm:spPr/>
    </dgm:pt>
    <dgm:pt modelId="{73E5F612-0401-4D02-8915-88EA14045757}" type="pres">
      <dgm:prSet presAssocID="{5FB413EE-832D-4CC4-981C-FEED95ADF5AB}" presName="rootComposite1" presStyleCnt="0"/>
      <dgm:spPr/>
    </dgm:pt>
    <dgm:pt modelId="{E3BB46EC-2556-4F8E-8559-13F1D6F6C676}" type="pres">
      <dgm:prSet presAssocID="{5FB413EE-832D-4CC4-981C-FEED95ADF5AB}" presName="rootText1" presStyleLbl="node0" presStyleIdx="0" presStyleCnt="1" custScaleX="169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D66A4C-6A5D-42D4-943B-BDA80ECD6C41}" type="pres">
      <dgm:prSet presAssocID="{5FB413EE-832D-4CC4-981C-FEED95ADF5A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440F089-F3C7-4F05-8BFC-D763DD22D14C}" type="pres">
      <dgm:prSet presAssocID="{5FB413EE-832D-4CC4-981C-FEED95ADF5AB}" presName="hierChild2" presStyleCnt="0"/>
      <dgm:spPr/>
    </dgm:pt>
    <dgm:pt modelId="{FB94C5AA-1D54-4AC0-802B-AA39058F7258}" type="pres">
      <dgm:prSet presAssocID="{AF9D3AFA-EB64-4C95-9013-A95A0DA3A7E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FE7415E-272D-4531-9FCD-1E822D16A299}" type="pres">
      <dgm:prSet presAssocID="{24254211-B00A-4D09-8BEA-FFC9F85B693B}" presName="hierRoot2" presStyleCnt="0">
        <dgm:presLayoutVars>
          <dgm:hierBranch val="init"/>
        </dgm:presLayoutVars>
      </dgm:prSet>
      <dgm:spPr/>
    </dgm:pt>
    <dgm:pt modelId="{610978D4-B214-4D93-A3C0-3AE074E338CB}" type="pres">
      <dgm:prSet presAssocID="{24254211-B00A-4D09-8BEA-FFC9F85B693B}" presName="rootComposite" presStyleCnt="0"/>
      <dgm:spPr/>
    </dgm:pt>
    <dgm:pt modelId="{C740D2E0-355B-4F27-B95D-6D2A4F921134}" type="pres">
      <dgm:prSet presAssocID="{24254211-B00A-4D09-8BEA-FFC9F85B693B}" presName="rootText" presStyleLbl="node2" presStyleIdx="0" presStyleCnt="2" custLinFactNeighborX="-63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B4B368-11BE-452D-8F25-7CFDDDA6A53E}" type="pres">
      <dgm:prSet presAssocID="{24254211-B00A-4D09-8BEA-FFC9F85B693B}" presName="rootConnector" presStyleLbl="node2" presStyleIdx="0" presStyleCnt="2"/>
      <dgm:spPr/>
      <dgm:t>
        <a:bodyPr/>
        <a:lstStyle/>
        <a:p>
          <a:endParaRPr lang="ru-RU"/>
        </a:p>
      </dgm:t>
    </dgm:pt>
    <dgm:pt modelId="{49A00AED-9A6D-425F-8DAF-0E16BCE479A3}" type="pres">
      <dgm:prSet presAssocID="{24254211-B00A-4D09-8BEA-FFC9F85B693B}" presName="hierChild4" presStyleCnt="0"/>
      <dgm:spPr/>
    </dgm:pt>
    <dgm:pt modelId="{725A654E-4BA1-458B-B014-ED8F867BB17E}" type="pres">
      <dgm:prSet presAssocID="{AC5F5694-A73F-4AE1-AB51-7AF1D13904FB}" presName="Name37" presStyleLbl="parChTrans1D3" presStyleIdx="0" presStyleCnt="3"/>
      <dgm:spPr/>
      <dgm:t>
        <a:bodyPr/>
        <a:lstStyle/>
        <a:p>
          <a:endParaRPr lang="ru-RU"/>
        </a:p>
      </dgm:t>
    </dgm:pt>
    <dgm:pt modelId="{4974F8FC-A473-4E97-A4AE-60E73C850BC4}" type="pres">
      <dgm:prSet presAssocID="{CD888D74-76F9-4445-9116-563716E73B76}" presName="hierRoot2" presStyleCnt="0">
        <dgm:presLayoutVars>
          <dgm:hierBranch val="init"/>
        </dgm:presLayoutVars>
      </dgm:prSet>
      <dgm:spPr/>
    </dgm:pt>
    <dgm:pt modelId="{ECCACFDE-F95E-4289-AFA4-A47BA472FE84}" type="pres">
      <dgm:prSet presAssocID="{CD888D74-76F9-4445-9116-563716E73B76}" presName="rootComposite" presStyleCnt="0"/>
      <dgm:spPr/>
    </dgm:pt>
    <dgm:pt modelId="{F6206E2D-3291-4EA1-9A2F-4391C39AC3AB}" type="pres">
      <dgm:prSet presAssocID="{CD888D74-76F9-4445-9116-563716E73B76}" presName="rootText" presStyleLbl="node3" presStyleIdx="0" presStyleCnt="3" custLinFactY="17416" custLinFactNeighborX="-1669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2B48BD-3042-4A86-9895-720A51987C43}" type="pres">
      <dgm:prSet presAssocID="{CD888D74-76F9-4445-9116-563716E73B76}" presName="rootConnector" presStyleLbl="node3" presStyleIdx="0" presStyleCnt="3"/>
      <dgm:spPr/>
      <dgm:t>
        <a:bodyPr/>
        <a:lstStyle/>
        <a:p>
          <a:endParaRPr lang="ru-RU"/>
        </a:p>
      </dgm:t>
    </dgm:pt>
    <dgm:pt modelId="{1EE01E61-5AF1-4748-851F-8624807C10E0}" type="pres">
      <dgm:prSet presAssocID="{CD888D74-76F9-4445-9116-563716E73B76}" presName="hierChild4" presStyleCnt="0"/>
      <dgm:spPr/>
    </dgm:pt>
    <dgm:pt modelId="{D504437F-42F2-4F19-A583-47D75F4B124B}" type="pres">
      <dgm:prSet presAssocID="{CD888D74-76F9-4445-9116-563716E73B76}" presName="hierChild5" presStyleCnt="0"/>
      <dgm:spPr/>
    </dgm:pt>
    <dgm:pt modelId="{635A6023-FFE4-4F18-83F0-B17DD101554E}" type="pres">
      <dgm:prSet presAssocID="{B64B08FE-D534-47E1-A1AF-6EC6F29E6772}" presName="Name37" presStyleLbl="parChTrans1D3" presStyleIdx="1" presStyleCnt="3"/>
      <dgm:spPr/>
      <dgm:t>
        <a:bodyPr/>
        <a:lstStyle/>
        <a:p>
          <a:endParaRPr lang="ru-RU"/>
        </a:p>
      </dgm:t>
    </dgm:pt>
    <dgm:pt modelId="{A372B552-EF52-457A-B2EF-B8263B08741D}" type="pres">
      <dgm:prSet presAssocID="{11D9D4B8-6BB2-4BDC-85B2-CEA124FE913C}" presName="hierRoot2" presStyleCnt="0">
        <dgm:presLayoutVars>
          <dgm:hierBranch val="init"/>
        </dgm:presLayoutVars>
      </dgm:prSet>
      <dgm:spPr/>
    </dgm:pt>
    <dgm:pt modelId="{84DE2191-A553-427D-BB5F-F823B93C1396}" type="pres">
      <dgm:prSet presAssocID="{11D9D4B8-6BB2-4BDC-85B2-CEA124FE913C}" presName="rootComposite" presStyleCnt="0"/>
      <dgm:spPr/>
    </dgm:pt>
    <dgm:pt modelId="{A2151FB6-C30B-4349-9381-68D4BF3FD517}" type="pres">
      <dgm:prSet presAssocID="{11D9D4B8-6BB2-4BDC-85B2-CEA124FE913C}" presName="rootText" presStyleLbl="node3" presStyleIdx="1" presStyleCnt="3" custLinFactY="-36872" custLinFactNeighborX="-1833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A29A01-258B-40A0-8D42-C80C3BFEC059}" type="pres">
      <dgm:prSet presAssocID="{11D9D4B8-6BB2-4BDC-85B2-CEA124FE913C}" presName="rootConnector" presStyleLbl="node3" presStyleIdx="1" presStyleCnt="3"/>
      <dgm:spPr/>
      <dgm:t>
        <a:bodyPr/>
        <a:lstStyle/>
        <a:p>
          <a:endParaRPr lang="ru-RU"/>
        </a:p>
      </dgm:t>
    </dgm:pt>
    <dgm:pt modelId="{55697A92-CD68-47F2-A104-248451BA1B66}" type="pres">
      <dgm:prSet presAssocID="{11D9D4B8-6BB2-4BDC-85B2-CEA124FE913C}" presName="hierChild4" presStyleCnt="0"/>
      <dgm:spPr/>
    </dgm:pt>
    <dgm:pt modelId="{2A306838-4157-412F-94B9-A404049FB9BD}" type="pres">
      <dgm:prSet presAssocID="{11D9D4B8-6BB2-4BDC-85B2-CEA124FE913C}" presName="hierChild5" presStyleCnt="0"/>
      <dgm:spPr/>
    </dgm:pt>
    <dgm:pt modelId="{543ACB30-4567-4CF0-928F-64FF0FB95FEB}" type="pres">
      <dgm:prSet presAssocID="{24254211-B00A-4D09-8BEA-FFC9F85B693B}" presName="hierChild5" presStyleCnt="0"/>
      <dgm:spPr/>
    </dgm:pt>
    <dgm:pt modelId="{F4E30523-8E53-44C1-8AC2-A949BBA63E66}" type="pres">
      <dgm:prSet presAssocID="{827FCB54-32ED-4CEC-8EC1-CB63A0D8F98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30D2659-7A45-43C9-985B-C2D8EEC258F0}" type="pres">
      <dgm:prSet presAssocID="{D4E776B2-3388-4DDB-82A2-E5AABC5195EC}" presName="hierRoot2" presStyleCnt="0">
        <dgm:presLayoutVars>
          <dgm:hierBranch val="init"/>
        </dgm:presLayoutVars>
      </dgm:prSet>
      <dgm:spPr/>
    </dgm:pt>
    <dgm:pt modelId="{C76C0477-E70F-4807-AAC4-9FD121640C06}" type="pres">
      <dgm:prSet presAssocID="{D4E776B2-3388-4DDB-82A2-E5AABC5195EC}" presName="rootComposite" presStyleCnt="0"/>
      <dgm:spPr/>
    </dgm:pt>
    <dgm:pt modelId="{A015A43A-5BBA-401A-A4CF-B950E6FBA7FD}" type="pres">
      <dgm:prSet presAssocID="{D4E776B2-3388-4DDB-82A2-E5AABC5195E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07FEAA-A670-4EA9-9D14-C3811B51E689}" type="pres">
      <dgm:prSet presAssocID="{D4E776B2-3388-4DDB-82A2-E5AABC5195EC}" presName="rootConnector" presStyleLbl="node2" presStyleIdx="1" presStyleCnt="2"/>
      <dgm:spPr/>
      <dgm:t>
        <a:bodyPr/>
        <a:lstStyle/>
        <a:p>
          <a:endParaRPr lang="ru-RU"/>
        </a:p>
      </dgm:t>
    </dgm:pt>
    <dgm:pt modelId="{04AE1E31-0EC9-4CED-8302-43152D624197}" type="pres">
      <dgm:prSet presAssocID="{D4E776B2-3388-4DDB-82A2-E5AABC5195EC}" presName="hierChild4" presStyleCnt="0"/>
      <dgm:spPr/>
    </dgm:pt>
    <dgm:pt modelId="{1B8442AD-4340-4815-901D-2A0DBE31300A}" type="pres">
      <dgm:prSet presAssocID="{DF515DE9-2125-4280-8C44-F8EA9B644032}" presName="Name37" presStyleLbl="parChTrans1D3" presStyleIdx="2" presStyleCnt="3"/>
      <dgm:spPr/>
      <dgm:t>
        <a:bodyPr/>
        <a:lstStyle/>
        <a:p>
          <a:endParaRPr lang="ru-RU"/>
        </a:p>
      </dgm:t>
    </dgm:pt>
    <dgm:pt modelId="{77A70F32-E1E3-423C-A895-844F94EF7990}" type="pres">
      <dgm:prSet presAssocID="{033D08C5-D6E6-4ADD-B5B1-C1291894DD7B}" presName="hierRoot2" presStyleCnt="0">
        <dgm:presLayoutVars>
          <dgm:hierBranch val="init"/>
        </dgm:presLayoutVars>
      </dgm:prSet>
      <dgm:spPr/>
    </dgm:pt>
    <dgm:pt modelId="{143DDCE6-6C84-491A-9225-A0E52E06E045}" type="pres">
      <dgm:prSet presAssocID="{033D08C5-D6E6-4ADD-B5B1-C1291894DD7B}" presName="rootComposite" presStyleCnt="0"/>
      <dgm:spPr/>
    </dgm:pt>
    <dgm:pt modelId="{4B91DA4D-364B-4DDE-A84A-C9AE0BCA62D7}" type="pres">
      <dgm:prSet presAssocID="{033D08C5-D6E6-4ADD-B5B1-C1291894DD7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64D24-0244-4F6F-93E8-556ECC5972B0}" type="pres">
      <dgm:prSet presAssocID="{033D08C5-D6E6-4ADD-B5B1-C1291894DD7B}" presName="rootConnector" presStyleLbl="node3" presStyleIdx="2" presStyleCnt="3"/>
      <dgm:spPr/>
      <dgm:t>
        <a:bodyPr/>
        <a:lstStyle/>
        <a:p>
          <a:endParaRPr lang="ru-RU"/>
        </a:p>
      </dgm:t>
    </dgm:pt>
    <dgm:pt modelId="{5C2CD7C6-B4DC-4854-B4E8-DE5BAF148AF1}" type="pres">
      <dgm:prSet presAssocID="{033D08C5-D6E6-4ADD-B5B1-C1291894DD7B}" presName="hierChild4" presStyleCnt="0"/>
      <dgm:spPr/>
    </dgm:pt>
    <dgm:pt modelId="{0DF822A5-7CFD-4E68-803B-E709F1250837}" type="pres">
      <dgm:prSet presAssocID="{033D08C5-D6E6-4ADD-B5B1-C1291894DD7B}" presName="hierChild5" presStyleCnt="0"/>
      <dgm:spPr/>
    </dgm:pt>
    <dgm:pt modelId="{FEDD4904-7CD1-4A7F-807C-8F2A8CAF1483}" type="pres">
      <dgm:prSet presAssocID="{D4E776B2-3388-4DDB-82A2-E5AABC5195EC}" presName="hierChild5" presStyleCnt="0"/>
      <dgm:spPr/>
    </dgm:pt>
    <dgm:pt modelId="{3DF50D2B-3CE7-4406-BF9F-C75747C42FA5}" type="pres">
      <dgm:prSet presAssocID="{5FB413EE-832D-4CC4-981C-FEED95ADF5AB}" presName="hierChild3" presStyleCnt="0"/>
      <dgm:spPr/>
    </dgm:pt>
  </dgm:ptLst>
  <dgm:cxnLst>
    <dgm:cxn modelId="{081724C0-160D-4916-BE10-D3CD38834BF2}" type="presOf" srcId="{24254211-B00A-4D09-8BEA-FFC9F85B693B}" destId="{C740D2E0-355B-4F27-B95D-6D2A4F921134}" srcOrd="0" destOrd="0" presId="urn:microsoft.com/office/officeart/2005/8/layout/orgChart1"/>
    <dgm:cxn modelId="{724D8316-68DA-4A1A-8B32-DED3ADD187D8}" srcId="{5FB413EE-832D-4CC4-981C-FEED95ADF5AB}" destId="{D4E776B2-3388-4DDB-82A2-E5AABC5195EC}" srcOrd="1" destOrd="0" parTransId="{827FCB54-32ED-4CEC-8EC1-CB63A0D8F98F}" sibTransId="{ED798804-0F2C-43A8-92D8-44A853A56CEE}"/>
    <dgm:cxn modelId="{C7B263D4-95FD-46A2-BD23-DAC0FD66BF87}" type="presOf" srcId="{033D08C5-D6E6-4ADD-B5B1-C1291894DD7B}" destId="{62164D24-0244-4F6F-93E8-556ECC5972B0}" srcOrd="1" destOrd="0" presId="urn:microsoft.com/office/officeart/2005/8/layout/orgChart1"/>
    <dgm:cxn modelId="{C6349D49-4744-405D-B185-19199CF2E8BA}" type="presOf" srcId="{5FB413EE-832D-4CC4-981C-FEED95ADF5AB}" destId="{ADD66A4C-6A5D-42D4-943B-BDA80ECD6C41}" srcOrd="1" destOrd="0" presId="urn:microsoft.com/office/officeart/2005/8/layout/orgChart1"/>
    <dgm:cxn modelId="{1D5E23E6-B329-4FFD-BB89-39E40740DDB3}" srcId="{24254211-B00A-4D09-8BEA-FFC9F85B693B}" destId="{11D9D4B8-6BB2-4BDC-85B2-CEA124FE913C}" srcOrd="1" destOrd="0" parTransId="{B64B08FE-D534-47E1-A1AF-6EC6F29E6772}" sibTransId="{6D9A0758-7DCC-4AB4-9DA5-39AEF90296D6}"/>
    <dgm:cxn modelId="{3C1FB364-72D6-413A-8460-7EF0B470A502}" type="presOf" srcId="{AF9D3AFA-EB64-4C95-9013-A95A0DA3A7EB}" destId="{FB94C5AA-1D54-4AC0-802B-AA39058F7258}" srcOrd="0" destOrd="0" presId="urn:microsoft.com/office/officeart/2005/8/layout/orgChart1"/>
    <dgm:cxn modelId="{8AA832D9-8BD2-407B-8C3A-B522CD5218B1}" type="presOf" srcId="{11D9D4B8-6BB2-4BDC-85B2-CEA124FE913C}" destId="{2EA29A01-258B-40A0-8D42-C80C3BFEC059}" srcOrd="1" destOrd="0" presId="urn:microsoft.com/office/officeart/2005/8/layout/orgChart1"/>
    <dgm:cxn modelId="{4CE72934-6B9B-4242-A12F-23FDDD62E587}" type="presOf" srcId="{CD888D74-76F9-4445-9116-563716E73B76}" destId="{F6206E2D-3291-4EA1-9A2F-4391C39AC3AB}" srcOrd="0" destOrd="0" presId="urn:microsoft.com/office/officeart/2005/8/layout/orgChart1"/>
    <dgm:cxn modelId="{5318D0BC-9975-458A-ACBC-C9E4547909C0}" type="presOf" srcId="{D4E776B2-3388-4DDB-82A2-E5AABC5195EC}" destId="{A015A43A-5BBA-401A-A4CF-B950E6FBA7FD}" srcOrd="0" destOrd="0" presId="urn:microsoft.com/office/officeart/2005/8/layout/orgChart1"/>
    <dgm:cxn modelId="{2AECCACD-ABC9-45C2-9367-BF4E00770756}" srcId="{5FB413EE-832D-4CC4-981C-FEED95ADF5AB}" destId="{24254211-B00A-4D09-8BEA-FFC9F85B693B}" srcOrd="0" destOrd="0" parTransId="{AF9D3AFA-EB64-4C95-9013-A95A0DA3A7EB}" sibTransId="{8B8531AB-617F-4D20-96C7-D931458670B6}"/>
    <dgm:cxn modelId="{443B9484-84C0-4558-8A59-38235B7AAC7C}" type="presOf" srcId="{47A23603-7D20-433B-BA1D-EBD48465E9D6}" destId="{116C987F-817F-4836-A4EB-7F005E027272}" srcOrd="0" destOrd="0" presId="urn:microsoft.com/office/officeart/2005/8/layout/orgChart1"/>
    <dgm:cxn modelId="{A2627203-5332-4246-B87F-790CF202C09B}" srcId="{D4E776B2-3388-4DDB-82A2-E5AABC5195EC}" destId="{033D08C5-D6E6-4ADD-B5B1-C1291894DD7B}" srcOrd="0" destOrd="0" parTransId="{DF515DE9-2125-4280-8C44-F8EA9B644032}" sibTransId="{189467AD-08C7-4224-BC9E-2ED451C39CFF}"/>
    <dgm:cxn modelId="{E7710FD9-E808-453B-AC65-C0077F564BA0}" type="presOf" srcId="{DF515DE9-2125-4280-8C44-F8EA9B644032}" destId="{1B8442AD-4340-4815-901D-2A0DBE31300A}" srcOrd="0" destOrd="0" presId="urn:microsoft.com/office/officeart/2005/8/layout/orgChart1"/>
    <dgm:cxn modelId="{C5648DDC-32FA-4ED0-A6EF-15FDE5707E81}" type="presOf" srcId="{827FCB54-32ED-4CEC-8EC1-CB63A0D8F98F}" destId="{F4E30523-8E53-44C1-8AC2-A949BBA63E66}" srcOrd="0" destOrd="0" presId="urn:microsoft.com/office/officeart/2005/8/layout/orgChart1"/>
    <dgm:cxn modelId="{C5123EAD-7BB5-4960-99A0-444983E0797D}" type="presOf" srcId="{CD888D74-76F9-4445-9116-563716E73B76}" destId="{B52B48BD-3042-4A86-9895-720A51987C43}" srcOrd="1" destOrd="0" presId="urn:microsoft.com/office/officeart/2005/8/layout/orgChart1"/>
    <dgm:cxn modelId="{B6898C66-1314-4407-84B8-590685F36112}" type="presOf" srcId="{AC5F5694-A73F-4AE1-AB51-7AF1D13904FB}" destId="{725A654E-4BA1-458B-B014-ED8F867BB17E}" srcOrd="0" destOrd="0" presId="urn:microsoft.com/office/officeart/2005/8/layout/orgChart1"/>
    <dgm:cxn modelId="{FA54EE38-E0FD-4210-ADC9-48CEB6E86EC4}" srcId="{24254211-B00A-4D09-8BEA-FFC9F85B693B}" destId="{CD888D74-76F9-4445-9116-563716E73B76}" srcOrd="0" destOrd="0" parTransId="{AC5F5694-A73F-4AE1-AB51-7AF1D13904FB}" sibTransId="{C86BE973-3899-4881-8F7E-9B033A9B3A1D}"/>
    <dgm:cxn modelId="{BADDDDB9-CDFE-4C48-8709-0B45AD538CFA}" type="presOf" srcId="{24254211-B00A-4D09-8BEA-FFC9F85B693B}" destId="{05B4B368-11BE-452D-8F25-7CFDDDA6A53E}" srcOrd="1" destOrd="0" presId="urn:microsoft.com/office/officeart/2005/8/layout/orgChart1"/>
    <dgm:cxn modelId="{E3EACEC2-9D35-4103-A65E-B12D9CEF553E}" type="presOf" srcId="{B64B08FE-D534-47E1-A1AF-6EC6F29E6772}" destId="{635A6023-FFE4-4F18-83F0-B17DD101554E}" srcOrd="0" destOrd="0" presId="urn:microsoft.com/office/officeart/2005/8/layout/orgChart1"/>
    <dgm:cxn modelId="{7446849D-1488-42ED-A83B-25B331AF3A11}" type="presOf" srcId="{5FB413EE-832D-4CC4-981C-FEED95ADF5AB}" destId="{E3BB46EC-2556-4F8E-8559-13F1D6F6C676}" srcOrd="0" destOrd="0" presId="urn:microsoft.com/office/officeart/2005/8/layout/orgChart1"/>
    <dgm:cxn modelId="{587F6B81-BC10-4286-B0F3-ED3788F38024}" type="presOf" srcId="{033D08C5-D6E6-4ADD-B5B1-C1291894DD7B}" destId="{4B91DA4D-364B-4DDE-A84A-C9AE0BCA62D7}" srcOrd="0" destOrd="0" presId="urn:microsoft.com/office/officeart/2005/8/layout/orgChart1"/>
    <dgm:cxn modelId="{5C7DC1FD-5532-4EB6-86ED-2C478997DCAD}" type="presOf" srcId="{D4E776B2-3388-4DDB-82A2-E5AABC5195EC}" destId="{B707FEAA-A670-4EA9-9D14-C3811B51E689}" srcOrd="1" destOrd="0" presId="urn:microsoft.com/office/officeart/2005/8/layout/orgChart1"/>
    <dgm:cxn modelId="{32F9D718-2C49-41BE-8D30-54B0D283B93A}" type="presOf" srcId="{11D9D4B8-6BB2-4BDC-85B2-CEA124FE913C}" destId="{A2151FB6-C30B-4349-9381-68D4BF3FD517}" srcOrd="0" destOrd="0" presId="urn:microsoft.com/office/officeart/2005/8/layout/orgChart1"/>
    <dgm:cxn modelId="{083119E3-269D-4533-A1BE-8012A7B31ED7}" srcId="{47A23603-7D20-433B-BA1D-EBD48465E9D6}" destId="{5FB413EE-832D-4CC4-981C-FEED95ADF5AB}" srcOrd="0" destOrd="0" parTransId="{8325E477-7613-4D6A-AE3E-FAD70C2DB0C4}" sibTransId="{D844685A-C820-4120-B72B-A625CBCF60BF}"/>
    <dgm:cxn modelId="{601D4DD3-DB48-4092-A250-A5033ECE2E17}" type="presParOf" srcId="{116C987F-817F-4836-A4EB-7F005E027272}" destId="{F9309B7E-32FE-489A-8AFA-4B40E7FA06B0}" srcOrd="0" destOrd="0" presId="urn:microsoft.com/office/officeart/2005/8/layout/orgChart1"/>
    <dgm:cxn modelId="{26165F78-BD68-4D07-B437-C98E55BCC41A}" type="presParOf" srcId="{F9309B7E-32FE-489A-8AFA-4B40E7FA06B0}" destId="{73E5F612-0401-4D02-8915-88EA14045757}" srcOrd="0" destOrd="0" presId="urn:microsoft.com/office/officeart/2005/8/layout/orgChart1"/>
    <dgm:cxn modelId="{4F636919-B09E-43BC-8E54-1E07210D33F4}" type="presParOf" srcId="{73E5F612-0401-4D02-8915-88EA14045757}" destId="{E3BB46EC-2556-4F8E-8559-13F1D6F6C676}" srcOrd="0" destOrd="0" presId="urn:microsoft.com/office/officeart/2005/8/layout/orgChart1"/>
    <dgm:cxn modelId="{0699C54C-F7F2-4814-84EB-2CF47CA71351}" type="presParOf" srcId="{73E5F612-0401-4D02-8915-88EA14045757}" destId="{ADD66A4C-6A5D-42D4-943B-BDA80ECD6C41}" srcOrd="1" destOrd="0" presId="urn:microsoft.com/office/officeart/2005/8/layout/orgChart1"/>
    <dgm:cxn modelId="{4329BA62-A310-4974-9E89-7974CD89F2A0}" type="presParOf" srcId="{F9309B7E-32FE-489A-8AFA-4B40E7FA06B0}" destId="{9440F089-F3C7-4F05-8BFC-D763DD22D14C}" srcOrd="1" destOrd="0" presId="urn:microsoft.com/office/officeart/2005/8/layout/orgChart1"/>
    <dgm:cxn modelId="{B7566A0C-2D86-43FF-9C5C-8D0D8FF849AE}" type="presParOf" srcId="{9440F089-F3C7-4F05-8BFC-D763DD22D14C}" destId="{FB94C5AA-1D54-4AC0-802B-AA39058F7258}" srcOrd="0" destOrd="0" presId="urn:microsoft.com/office/officeart/2005/8/layout/orgChart1"/>
    <dgm:cxn modelId="{EA872089-B2E1-408D-8035-4F3BA8309FB1}" type="presParOf" srcId="{9440F089-F3C7-4F05-8BFC-D763DD22D14C}" destId="{3FE7415E-272D-4531-9FCD-1E822D16A299}" srcOrd="1" destOrd="0" presId="urn:microsoft.com/office/officeart/2005/8/layout/orgChart1"/>
    <dgm:cxn modelId="{AC389F92-A1BA-4FBA-8FFF-9F12A26E2184}" type="presParOf" srcId="{3FE7415E-272D-4531-9FCD-1E822D16A299}" destId="{610978D4-B214-4D93-A3C0-3AE074E338CB}" srcOrd="0" destOrd="0" presId="urn:microsoft.com/office/officeart/2005/8/layout/orgChart1"/>
    <dgm:cxn modelId="{09124805-3B65-4E09-90FF-0010343FFE93}" type="presParOf" srcId="{610978D4-B214-4D93-A3C0-3AE074E338CB}" destId="{C740D2E0-355B-4F27-B95D-6D2A4F921134}" srcOrd="0" destOrd="0" presId="urn:microsoft.com/office/officeart/2005/8/layout/orgChart1"/>
    <dgm:cxn modelId="{B4A93977-C53B-4621-A532-BACA4939F177}" type="presParOf" srcId="{610978D4-B214-4D93-A3C0-3AE074E338CB}" destId="{05B4B368-11BE-452D-8F25-7CFDDDA6A53E}" srcOrd="1" destOrd="0" presId="urn:microsoft.com/office/officeart/2005/8/layout/orgChart1"/>
    <dgm:cxn modelId="{A524237F-14B2-4657-B54D-604D39E06FAF}" type="presParOf" srcId="{3FE7415E-272D-4531-9FCD-1E822D16A299}" destId="{49A00AED-9A6D-425F-8DAF-0E16BCE479A3}" srcOrd="1" destOrd="0" presId="urn:microsoft.com/office/officeart/2005/8/layout/orgChart1"/>
    <dgm:cxn modelId="{131966BD-DA71-42C8-BB9C-C1939F35C75E}" type="presParOf" srcId="{49A00AED-9A6D-425F-8DAF-0E16BCE479A3}" destId="{725A654E-4BA1-458B-B014-ED8F867BB17E}" srcOrd="0" destOrd="0" presId="urn:microsoft.com/office/officeart/2005/8/layout/orgChart1"/>
    <dgm:cxn modelId="{0AC7ACB0-563F-4B0D-B993-F50BF0AFBF42}" type="presParOf" srcId="{49A00AED-9A6D-425F-8DAF-0E16BCE479A3}" destId="{4974F8FC-A473-4E97-A4AE-60E73C850BC4}" srcOrd="1" destOrd="0" presId="urn:microsoft.com/office/officeart/2005/8/layout/orgChart1"/>
    <dgm:cxn modelId="{FD9849F1-B986-47C0-BE33-24223A522007}" type="presParOf" srcId="{4974F8FC-A473-4E97-A4AE-60E73C850BC4}" destId="{ECCACFDE-F95E-4289-AFA4-A47BA472FE84}" srcOrd="0" destOrd="0" presId="urn:microsoft.com/office/officeart/2005/8/layout/orgChart1"/>
    <dgm:cxn modelId="{9CF7005E-5C0A-49D5-AC2B-49C205E5C13E}" type="presParOf" srcId="{ECCACFDE-F95E-4289-AFA4-A47BA472FE84}" destId="{F6206E2D-3291-4EA1-9A2F-4391C39AC3AB}" srcOrd="0" destOrd="0" presId="urn:microsoft.com/office/officeart/2005/8/layout/orgChart1"/>
    <dgm:cxn modelId="{276918D4-E92A-466C-924C-6AC160EAFF95}" type="presParOf" srcId="{ECCACFDE-F95E-4289-AFA4-A47BA472FE84}" destId="{B52B48BD-3042-4A86-9895-720A51987C43}" srcOrd="1" destOrd="0" presId="urn:microsoft.com/office/officeart/2005/8/layout/orgChart1"/>
    <dgm:cxn modelId="{FB1F137E-BCA2-453F-8255-2E7B1A5C428B}" type="presParOf" srcId="{4974F8FC-A473-4E97-A4AE-60E73C850BC4}" destId="{1EE01E61-5AF1-4748-851F-8624807C10E0}" srcOrd="1" destOrd="0" presId="urn:microsoft.com/office/officeart/2005/8/layout/orgChart1"/>
    <dgm:cxn modelId="{813DB598-A0D6-434D-881F-320C609BAE48}" type="presParOf" srcId="{4974F8FC-A473-4E97-A4AE-60E73C850BC4}" destId="{D504437F-42F2-4F19-A583-47D75F4B124B}" srcOrd="2" destOrd="0" presId="urn:microsoft.com/office/officeart/2005/8/layout/orgChart1"/>
    <dgm:cxn modelId="{1DEC906E-99D3-4AF7-BEBE-910CB3C4AF03}" type="presParOf" srcId="{49A00AED-9A6D-425F-8DAF-0E16BCE479A3}" destId="{635A6023-FFE4-4F18-83F0-B17DD101554E}" srcOrd="2" destOrd="0" presId="urn:microsoft.com/office/officeart/2005/8/layout/orgChart1"/>
    <dgm:cxn modelId="{7B7D735C-D907-4109-8581-8DE502F39759}" type="presParOf" srcId="{49A00AED-9A6D-425F-8DAF-0E16BCE479A3}" destId="{A372B552-EF52-457A-B2EF-B8263B08741D}" srcOrd="3" destOrd="0" presId="urn:microsoft.com/office/officeart/2005/8/layout/orgChart1"/>
    <dgm:cxn modelId="{1CA84250-1B5E-4523-AB7E-A6D912DF7F4F}" type="presParOf" srcId="{A372B552-EF52-457A-B2EF-B8263B08741D}" destId="{84DE2191-A553-427D-BB5F-F823B93C1396}" srcOrd="0" destOrd="0" presId="urn:microsoft.com/office/officeart/2005/8/layout/orgChart1"/>
    <dgm:cxn modelId="{897D4F41-8099-4683-8501-2E0767D00DAC}" type="presParOf" srcId="{84DE2191-A553-427D-BB5F-F823B93C1396}" destId="{A2151FB6-C30B-4349-9381-68D4BF3FD517}" srcOrd="0" destOrd="0" presId="urn:microsoft.com/office/officeart/2005/8/layout/orgChart1"/>
    <dgm:cxn modelId="{C7A85650-4A5E-4A8F-990A-1AFFF6B3C897}" type="presParOf" srcId="{84DE2191-A553-427D-BB5F-F823B93C1396}" destId="{2EA29A01-258B-40A0-8D42-C80C3BFEC059}" srcOrd="1" destOrd="0" presId="urn:microsoft.com/office/officeart/2005/8/layout/orgChart1"/>
    <dgm:cxn modelId="{9D645CC5-C272-43F0-B831-9233C8EE324E}" type="presParOf" srcId="{A372B552-EF52-457A-B2EF-B8263B08741D}" destId="{55697A92-CD68-47F2-A104-248451BA1B66}" srcOrd="1" destOrd="0" presId="urn:microsoft.com/office/officeart/2005/8/layout/orgChart1"/>
    <dgm:cxn modelId="{1436C213-E96E-4239-9B35-2903DB64906B}" type="presParOf" srcId="{A372B552-EF52-457A-B2EF-B8263B08741D}" destId="{2A306838-4157-412F-94B9-A404049FB9BD}" srcOrd="2" destOrd="0" presId="urn:microsoft.com/office/officeart/2005/8/layout/orgChart1"/>
    <dgm:cxn modelId="{AA060EF4-159B-408D-9D7B-18797A70416F}" type="presParOf" srcId="{3FE7415E-272D-4531-9FCD-1E822D16A299}" destId="{543ACB30-4567-4CF0-928F-64FF0FB95FEB}" srcOrd="2" destOrd="0" presId="urn:microsoft.com/office/officeart/2005/8/layout/orgChart1"/>
    <dgm:cxn modelId="{10F73717-3495-4194-B08C-28DE1F058E8B}" type="presParOf" srcId="{9440F089-F3C7-4F05-8BFC-D763DD22D14C}" destId="{F4E30523-8E53-44C1-8AC2-A949BBA63E66}" srcOrd="2" destOrd="0" presId="urn:microsoft.com/office/officeart/2005/8/layout/orgChart1"/>
    <dgm:cxn modelId="{E999A928-2EBC-45F0-977C-24D7D0C2AE1E}" type="presParOf" srcId="{9440F089-F3C7-4F05-8BFC-D763DD22D14C}" destId="{E30D2659-7A45-43C9-985B-C2D8EEC258F0}" srcOrd="3" destOrd="0" presId="urn:microsoft.com/office/officeart/2005/8/layout/orgChart1"/>
    <dgm:cxn modelId="{C03EF831-9B38-49AE-B1D3-2CE707C21639}" type="presParOf" srcId="{E30D2659-7A45-43C9-985B-C2D8EEC258F0}" destId="{C76C0477-E70F-4807-AAC4-9FD121640C06}" srcOrd="0" destOrd="0" presId="urn:microsoft.com/office/officeart/2005/8/layout/orgChart1"/>
    <dgm:cxn modelId="{AE08B016-F1C1-403D-A18A-473C05D5263B}" type="presParOf" srcId="{C76C0477-E70F-4807-AAC4-9FD121640C06}" destId="{A015A43A-5BBA-401A-A4CF-B950E6FBA7FD}" srcOrd="0" destOrd="0" presId="urn:microsoft.com/office/officeart/2005/8/layout/orgChart1"/>
    <dgm:cxn modelId="{5A8BD04B-A333-441B-BA8B-06AF5550BE95}" type="presParOf" srcId="{C76C0477-E70F-4807-AAC4-9FD121640C06}" destId="{B707FEAA-A670-4EA9-9D14-C3811B51E689}" srcOrd="1" destOrd="0" presId="urn:microsoft.com/office/officeart/2005/8/layout/orgChart1"/>
    <dgm:cxn modelId="{25625E81-FC98-4DF8-8857-262F9CA4E01D}" type="presParOf" srcId="{E30D2659-7A45-43C9-985B-C2D8EEC258F0}" destId="{04AE1E31-0EC9-4CED-8302-43152D624197}" srcOrd="1" destOrd="0" presId="urn:microsoft.com/office/officeart/2005/8/layout/orgChart1"/>
    <dgm:cxn modelId="{2E5A8017-E9B0-4313-895C-36968378222D}" type="presParOf" srcId="{04AE1E31-0EC9-4CED-8302-43152D624197}" destId="{1B8442AD-4340-4815-901D-2A0DBE31300A}" srcOrd="0" destOrd="0" presId="urn:microsoft.com/office/officeart/2005/8/layout/orgChart1"/>
    <dgm:cxn modelId="{14005185-6E97-4305-B0F8-A9911714C103}" type="presParOf" srcId="{04AE1E31-0EC9-4CED-8302-43152D624197}" destId="{77A70F32-E1E3-423C-A895-844F94EF7990}" srcOrd="1" destOrd="0" presId="urn:microsoft.com/office/officeart/2005/8/layout/orgChart1"/>
    <dgm:cxn modelId="{27B7DCB2-696B-42C9-A306-620B07186F96}" type="presParOf" srcId="{77A70F32-E1E3-423C-A895-844F94EF7990}" destId="{143DDCE6-6C84-491A-9225-A0E52E06E045}" srcOrd="0" destOrd="0" presId="urn:microsoft.com/office/officeart/2005/8/layout/orgChart1"/>
    <dgm:cxn modelId="{723D88EE-D392-4FDE-BFDB-FC11C56FA14A}" type="presParOf" srcId="{143DDCE6-6C84-491A-9225-A0E52E06E045}" destId="{4B91DA4D-364B-4DDE-A84A-C9AE0BCA62D7}" srcOrd="0" destOrd="0" presId="urn:microsoft.com/office/officeart/2005/8/layout/orgChart1"/>
    <dgm:cxn modelId="{ACDB5E56-906B-4998-B11A-79183729C4EB}" type="presParOf" srcId="{143DDCE6-6C84-491A-9225-A0E52E06E045}" destId="{62164D24-0244-4F6F-93E8-556ECC5972B0}" srcOrd="1" destOrd="0" presId="urn:microsoft.com/office/officeart/2005/8/layout/orgChart1"/>
    <dgm:cxn modelId="{79F1FA6D-F0BE-4B10-9E35-FED5BB1D8558}" type="presParOf" srcId="{77A70F32-E1E3-423C-A895-844F94EF7990}" destId="{5C2CD7C6-B4DC-4854-B4E8-DE5BAF148AF1}" srcOrd="1" destOrd="0" presId="urn:microsoft.com/office/officeart/2005/8/layout/orgChart1"/>
    <dgm:cxn modelId="{C4CCA3C3-F562-4541-8253-29D825DED33B}" type="presParOf" srcId="{77A70F32-E1E3-423C-A895-844F94EF7990}" destId="{0DF822A5-7CFD-4E68-803B-E709F1250837}" srcOrd="2" destOrd="0" presId="urn:microsoft.com/office/officeart/2005/8/layout/orgChart1"/>
    <dgm:cxn modelId="{EF2DD5C5-054B-49CC-B4E9-CA3DFDA23D00}" type="presParOf" srcId="{E30D2659-7A45-43C9-985B-C2D8EEC258F0}" destId="{FEDD4904-7CD1-4A7F-807C-8F2A8CAF1483}" srcOrd="2" destOrd="0" presId="urn:microsoft.com/office/officeart/2005/8/layout/orgChart1"/>
    <dgm:cxn modelId="{47719483-4B1D-4BF7-B872-C084C268E0BA}" type="presParOf" srcId="{F9309B7E-32FE-489A-8AFA-4B40E7FA06B0}" destId="{3DF50D2B-3CE7-4406-BF9F-C75747C42F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442AD-4340-4815-901D-2A0DBE31300A}">
      <dsp:nvSpPr>
        <dsp:cNvPr id="0" name=""/>
        <dsp:cNvSpPr/>
      </dsp:nvSpPr>
      <dsp:spPr>
        <a:xfrm>
          <a:off x="4356198" y="2140000"/>
          <a:ext cx="265097" cy="812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967"/>
              </a:lnTo>
              <a:lnTo>
                <a:pt x="265097" y="812967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30523-8E53-44C1-8AC2-A949BBA63E66}">
      <dsp:nvSpPr>
        <dsp:cNvPr id="0" name=""/>
        <dsp:cNvSpPr/>
      </dsp:nvSpPr>
      <dsp:spPr>
        <a:xfrm>
          <a:off x="3993898" y="885203"/>
          <a:ext cx="1069228" cy="371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68"/>
              </a:lnTo>
              <a:lnTo>
                <a:pt x="1069228" y="185568"/>
              </a:lnTo>
              <a:lnTo>
                <a:pt x="1069228" y="37113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A6023-FFE4-4F18-83F0-B17DD101554E}">
      <dsp:nvSpPr>
        <dsp:cNvPr id="0" name=""/>
        <dsp:cNvSpPr/>
      </dsp:nvSpPr>
      <dsp:spPr>
        <a:xfrm>
          <a:off x="1094504" y="2140000"/>
          <a:ext cx="1064226" cy="858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281"/>
              </a:lnTo>
              <a:lnTo>
                <a:pt x="1064226" y="858281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A654E-4BA1-458B-B014-ED8F867BB17E}">
      <dsp:nvSpPr>
        <dsp:cNvPr id="0" name=""/>
        <dsp:cNvSpPr/>
      </dsp:nvSpPr>
      <dsp:spPr>
        <a:xfrm>
          <a:off x="1094504" y="2140000"/>
          <a:ext cx="1093246" cy="1850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0525"/>
              </a:lnTo>
              <a:lnTo>
                <a:pt x="1093246" y="1850525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4C5AA-1D54-4AC0-802B-AA39058F7258}">
      <dsp:nvSpPr>
        <dsp:cNvPr id="0" name=""/>
        <dsp:cNvSpPr/>
      </dsp:nvSpPr>
      <dsp:spPr>
        <a:xfrm>
          <a:off x="1801431" y="885203"/>
          <a:ext cx="2192466" cy="371137"/>
        </a:xfrm>
        <a:custGeom>
          <a:avLst/>
          <a:gdLst/>
          <a:ahLst/>
          <a:cxnLst/>
          <a:rect l="0" t="0" r="0" b="0"/>
          <a:pathLst>
            <a:path>
              <a:moveTo>
                <a:pt x="2192466" y="0"/>
              </a:moveTo>
              <a:lnTo>
                <a:pt x="2192466" y="185568"/>
              </a:lnTo>
              <a:lnTo>
                <a:pt x="0" y="185568"/>
              </a:lnTo>
              <a:lnTo>
                <a:pt x="0" y="371137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B46EC-2556-4F8E-8559-13F1D6F6C676}">
      <dsp:nvSpPr>
        <dsp:cNvPr id="0" name=""/>
        <dsp:cNvSpPr/>
      </dsp:nvSpPr>
      <dsp:spPr>
        <a:xfrm>
          <a:off x="2493911" y="1543"/>
          <a:ext cx="2999972" cy="883659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Речовини</a:t>
          </a:r>
          <a:endParaRPr lang="ru-RU" sz="2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493911" y="1543"/>
        <a:ext cx="2999972" cy="883659"/>
      </dsp:txXfrm>
    </dsp:sp>
    <dsp:sp modelId="{C740D2E0-355B-4F27-B95D-6D2A4F921134}">
      <dsp:nvSpPr>
        <dsp:cNvPr id="0" name=""/>
        <dsp:cNvSpPr/>
      </dsp:nvSpPr>
      <dsp:spPr>
        <a:xfrm>
          <a:off x="917772" y="1256340"/>
          <a:ext cx="1767319" cy="88365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Слабомагнітні</a:t>
          </a:r>
          <a:endParaRPr lang="ru-RU" sz="2000" b="0" kern="1200" cap="none" spc="0">
            <a:ln w="0"/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917772" y="1256340"/>
        <a:ext cx="1767319" cy="883659"/>
      </dsp:txXfrm>
    </dsp:sp>
    <dsp:sp modelId="{F6206E2D-3291-4EA1-9A2F-4391C39AC3AB}">
      <dsp:nvSpPr>
        <dsp:cNvPr id="0" name=""/>
        <dsp:cNvSpPr/>
      </dsp:nvSpPr>
      <dsp:spPr>
        <a:xfrm>
          <a:off x="2187750" y="3548695"/>
          <a:ext cx="1767319" cy="88365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002060"/>
              </a:solidFill>
            </a:rPr>
            <a:t>Парамагнетики</a:t>
          </a:r>
          <a:endParaRPr lang="ru-RU" sz="2000" kern="1200">
            <a:solidFill>
              <a:srgbClr val="002060"/>
            </a:solidFill>
          </a:endParaRPr>
        </a:p>
      </dsp:txBody>
      <dsp:txXfrm>
        <a:off x="2187750" y="3548695"/>
        <a:ext cx="1767319" cy="883659"/>
      </dsp:txXfrm>
    </dsp:sp>
    <dsp:sp modelId="{A2151FB6-C30B-4349-9381-68D4BF3FD517}">
      <dsp:nvSpPr>
        <dsp:cNvPr id="0" name=""/>
        <dsp:cNvSpPr/>
      </dsp:nvSpPr>
      <dsp:spPr>
        <a:xfrm>
          <a:off x="2158730" y="2556451"/>
          <a:ext cx="1767319" cy="88365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002060"/>
              </a:solidFill>
            </a:rPr>
            <a:t>Діамагнетики</a:t>
          </a:r>
          <a:endParaRPr lang="ru-RU" sz="2000" kern="1200">
            <a:solidFill>
              <a:srgbClr val="002060"/>
            </a:solidFill>
          </a:endParaRPr>
        </a:p>
      </dsp:txBody>
      <dsp:txXfrm>
        <a:off x="2158730" y="2556451"/>
        <a:ext cx="1767319" cy="883659"/>
      </dsp:txXfrm>
    </dsp:sp>
    <dsp:sp modelId="{A015A43A-5BBA-401A-A4CF-B950E6FBA7FD}">
      <dsp:nvSpPr>
        <dsp:cNvPr id="0" name=""/>
        <dsp:cNvSpPr/>
      </dsp:nvSpPr>
      <dsp:spPr>
        <a:xfrm>
          <a:off x="4179466" y="1256340"/>
          <a:ext cx="1767319" cy="88365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Сильномагнітні </a:t>
          </a:r>
          <a:endParaRPr lang="ru-RU" sz="2000" b="0" kern="1200" cap="none" spc="0">
            <a:ln w="0"/>
            <a:solidFill>
              <a:schemeClr val="accent6">
                <a:lumMod val="50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179466" y="1256340"/>
        <a:ext cx="1767319" cy="883659"/>
      </dsp:txXfrm>
    </dsp:sp>
    <dsp:sp modelId="{4B91DA4D-364B-4DDE-A84A-C9AE0BCA62D7}">
      <dsp:nvSpPr>
        <dsp:cNvPr id="0" name=""/>
        <dsp:cNvSpPr/>
      </dsp:nvSpPr>
      <dsp:spPr>
        <a:xfrm>
          <a:off x="4621296" y="2511137"/>
          <a:ext cx="1767319" cy="88365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accent6">
                  <a:lumMod val="50000"/>
                </a:schemeClr>
              </a:solidFill>
            </a:rPr>
            <a:t>Феромагнетики</a:t>
          </a:r>
          <a:endParaRPr lang="ru-RU" sz="2000" kern="1200">
            <a:solidFill>
              <a:schemeClr val="accent6">
                <a:lumMod val="50000"/>
              </a:schemeClr>
            </a:solidFill>
          </a:endParaRPr>
        </a:p>
      </dsp:txBody>
      <dsp:txXfrm>
        <a:off x="4621296" y="2511137"/>
        <a:ext cx="1767319" cy="88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E42-2209-4597-8CE2-482E56CB205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C7DC-1970-4BF1-995C-BEFFF98D58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425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E42-2209-4597-8CE2-482E56CB205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C7DC-1970-4BF1-995C-BEFFF98D58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69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E42-2209-4597-8CE2-482E56CB205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C7DC-1970-4BF1-995C-BEFFF98D58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E42-2209-4597-8CE2-482E56CB205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C7DC-1970-4BF1-995C-BEFFF98D58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229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E42-2209-4597-8CE2-482E56CB205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C7DC-1970-4BF1-995C-BEFFF98D58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478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E42-2209-4597-8CE2-482E56CB205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C7DC-1970-4BF1-995C-BEFFF98D58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147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E42-2209-4597-8CE2-482E56CB205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C7DC-1970-4BF1-995C-BEFFF98D58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3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E42-2209-4597-8CE2-482E56CB205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C7DC-1970-4BF1-995C-BEFFF98D58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68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E42-2209-4597-8CE2-482E56CB205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C7DC-1970-4BF1-995C-BEFFF98D58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41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E42-2209-4597-8CE2-482E56CB205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C7DC-1970-4BF1-995C-BEFFF98D58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839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AE42-2209-4597-8CE2-482E56CB205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C7DC-1970-4BF1-995C-BEFFF98D58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807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EAE42-2209-4597-8CE2-482E56CB205C}" type="datetimeFigureOut">
              <a:rPr lang="uk-UA" smtClean="0"/>
              <a:t>28.11.2023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EC7DC-1970-4BF1-995C-BEFFF98D58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196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s://www.youtube.com/watch?v=YiqdvjeRF9Q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LHRwuKySwg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sT8norUHS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app=desktop&amp;v=mk_eqW8lpdQ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5" y="365126"/>
            <a:ext cx="8505825" cy="1325563"/>
          </a:xfrm>
        </p:spPr>
        <p:txBody>
          <a:bodyPr>
            <a:normAutofit/>
          </a:bodyPr>
          <a:lstStyle/>
          <a:p>
            <a:r>
              <a:rPr lang="uk-UA" sz="2800" smtClean="0">
                <a:latin typeface="+mn-lt"/>
              </a:rPr>
              <a:t>Чому одні речовини притягуються магнітом, а інші - ні?</a:t>
            </a:r>
            <a:endParaRPr lang="uk-UA" sz="2800">
              <a:latin typeface="+mn-lt"/>
            </a:endParaRPr>
          </a:p>
        </p:txBody>
      </p:sp>
      <p:pic>
        <p:nvPicPr>
          <p:cNvPr id="1026" name="Picture 2" descr="Чи можна вішати магніти на холодильник. Міфи та правда використання  магнітів без псування та шкоди для вашої техні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940721"/>
            <a:ext cx="3270249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Транспортир YES пластик зеленый (370187) – фото, отзывы, характеристики в  интернет-магазине ROZETKA от продавца: CAT | Купить в Украине: Киеве,  Харькове, Днепре, Одессе, Запорожье, Львов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2" name="Picture 8" descr="Транспортир 10см YES с линейкой пластик прозрачный (370407) – фото, отзывы,  характеристики в интернет-магазине ROZETKA от продавца: CAT | Купить в  Украине: Киеве, Харькове, Днепре, Одессе, Запорожье, Льво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9506">
            <a:off x="5350691" y="1597520"/>
            <a:ext cx="3275438" cy="22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онета 50 копеек 2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26" y="4287269"/>
            <a:ext cx="1540279" cy="148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9700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latin typeface="+mn-lt"/>
              </a:rPr>
              <a:t>Феромагнетики</a:t>
            </a:r>
            <a:endParaRPr lang="uk-UA" sz="2800">
              <a:latin typeface="+mn-lt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125895" y="844827"/>
            <a:ext cx="8856180" cy="32318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/>
              <a:t>Магнітна індукція магнітного поля всередині феромагнетика в тисячі разів більша за магнітну індукцію зовнішнього магнітного поля</a:t>
            </a:r>
            <a:r>
              <a:rPr lang="uk-UA" sz="2400" smtClean="0"/>
              <a:t>.</a:t>
            </a:r>
          </a:p>
          <a:p>
            <a:pPr marL="0" indent="0" algn="just">
              <a:buNone/>
            </a:pPr>
            <a:endParaRPr lang="uk-UA" sz="2400"/>
          </a:p>
          <a:p>
            <a:pPr algn="just"/>
            <a:r>
              <a:rPr lang="uk-UA" sz="2400" smtClean="0"/>
              <a:t>Феромагнетики втягуються в магнітне поле.</a:t>
            </a:r>
          </a:p>
          <a:p>
            <a:pPr algn="just"/>
            <a:r>
              <a:rPr lang="uk-UA" sz="2400" smtClean="0"/>
              <a:t>Феромагнетики поділяють на </a:t>
            </a:r>
            <a:r>
              <a:rPr lang="uk-UA" sz="2400" u="sng" smtClean="0"/>
              <a:t>магнітом</a:t>
            </a:r>
            <a:r>
              <a:rPr lang="uk-UA" sz="2400" u="sng" smtClean="0">
                <a:cs typeface="Times New Roman" panose="02020603050405020304" pitchFamily="18" charset="0"/>
              </a:rPr>
              <a:t>'</a:t>
            </a:r>
            <a:r>
              <a:rPr lang="uk-UA" sz="2400" u="sng" smtClean="0"/>
              <a:t>які</a:t>
            </a:r>
            <a:r>
              <a:rPr lang="uk-UA" sz="2400" smtClean="0"/>
              <a:t> і </a:t>
            </a:r>
            <a:r>
              <a:rPr lang="uk-UA" sz="2400" u="sng" smtClean="0"/>
              <a:t>магнітожорстк</a:t>
            </a:r>
            <a:r>
              <a:rPr lang="uk-UA" sz="2400" smtClean="0"/>
              <a:t>і. </a:t>
            </a:r>
            <a:r>
              <a:rPr lang="uk-UA" sz="2400" u="sng" smtClean="0"/>
              <a:t>Магнітом</a:t>
            </a:r>
            <a:r>
              <a:rPr lang="uk-UA" sz="2400" u="sng">
                <a:cs typeface="Times New Roman" panose="02020603050405020304" pitchFamily="18" charset="0"/>
              </a:rPr>
              <a:t>'</a:t>
            </a:r>
            <a:r>
              <a:rPr lang="uk-UA" sz="2400" u="sng" smtClean="0"/>
              <a:t>які</a:t>
            </a:r>
            <a:r>
              <a:rPr lang="uk-UA" sz="2400" smtClean="0"/>
              <a:t> легко намагнічуються і легко розмагнічуються (залізо, сплав пермалой). </a:t>
            </a:r>
            <a:r>
              <a:rPr lang="uk-UA" sz="2400" u="sng" smtClean="0"/>
              <a:t>Магнітожорсткі</a:t>
            </a:r>
            <a:r>
              <a:rPr lang="uk-UA" sz="2400" smtClean="0"/>
              <a:t> зберігають свою намагніченість тривалий час (сталь, ферити, сплав магніко).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9566" t="54060" r="60978" b="42268"/>
          <a:stretch/>
        </p:blipFill>
        <p:spPr>
          <a:xfrm>
            <a:off x="468381" y="1528969"/>
            <a:ext cx="1729409" cy="377687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43910" y="4207424"/>
            <a:ext cx="5142465" cy="196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smtClean="0"/>
              <a:t>Феромагнетики використовують для виготовлення постійних магнітів, осердь електромагнітів, електродвигунів, трансформаторів, електричних генераторів тощо.</a:t>
            </a:r>
          </a:p>
        </p:txBody>
      </p:sp>
      <p:pic>
        <p:nvPicPr>
          <p:cNvPr id="13" name="Picture 12" descr="Магніт що являє собою. Що таке магні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303136"/>
            <a:ext cx="1765300" cy="8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Застосування магнітних полів. Феромагнітні речовини часто використовують в постійних магнітах та осердях електромагнітів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59602" r="60762" b="2112"/>
          <a:stretch/>
        </p:blipFill>
        <p:spPr bwMode="auto">
          <a:xfrm>
            <a:off x="5638172" y="5433723"/>
            <a:ext cx="1173706" cy="92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Динамик металлический 4 ом, 5 Вт, 78мм, закрытый магнит - купить Харьков  Украина 3v3.com.u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675" y="5295641"/>
            <a:ext cx="1063239" cy="10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TS 40/026 INDEL - Transformátor: sieťový | 40VA; 230VAC; 9V; 4,44A; Výv:  očkové; IP00; TS40/026 | TME Slovakia s.r.o. - Elektronické súčiastk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75" y="4237356"/>
            <a:ext cx="1287240" cy="9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380" y="5896301"/>
            <a:ext cx="4979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https://www.youtube.com/watch?v=YiqdvjeRF9Q</a:t>
            </a:r>
            <a:endParaRPr lang="uk-UA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6057900" cy="479700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latin typeface="+mn-lt"/>
              </a:rPr>
              <a:t>Температура Кюрі</a:t>
            </a:r>
            <a:endParaRPr lang="uk-UA" sz="280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145" y="931102"/>
            <a:ext cx="6255855" cy="280269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smtClean="0"/>
              <a:t>У разі нагрівання феромагнетики виявляють свої феромагнітні властивості лише до певної температури, яку називають температурою Кюрі. За більшої температури феромагнітні властивості зникають. </a:t>
            </a:r>
          </a:p>
          <a:p>
            <a:pPr algn="just"/>
            <a:r>
              <a:rPr lang="uk-UA" sz="2400" smtClean="0"/>
              <a:t>Після охолодження феромагнетика його феромагнітні властивості повністю відновлюються.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9892" t="16280" r="72934" b="35217"/>
          <a:stretch/>
        </p:blipFill>
        <p:spPr>
          <a:xfrm>
            <a:off x="6594827" y="2865851"/>
            <a:ext cx="2282474" cy="3625957"/>
          </a:xfrm>
          <a:prstGeom prst="rect">
            <a:avLst/>
          </a:prstGeom>
        </p:spPr>
      </p:pic>
      <p:pic>
        <p:nvPicPr>
          <p:cNvPr id="4098" name="Picture 2" descr="П'єр Кюрі — біографія, факти з житт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8" r="4565" b="984"/>
          <a:stretch/>
        </p:blipFill>
        <p:spPr bwMode="auto">
          <a:xfrm>
            <a:off x="6755709" y="122064"/>
            <a:ext cx="2121592" cy="21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55709" y="2385981"/>
            <a:ext cx="2121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П'єр Кюрі, фр. вчений, 1859-1906</a:t>
            </a:r>
            <a:endParaRPr lang="uk-UA" sz="10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9456" t="26696" r="44076" b="26129"/>
          <a:stretch/>
        </p:blipFill>
        <p:spPr>
          <a:xfrm>
            <a:off x="1415594" y="3944839"/>
            <a:ext cx="3866956" cy="2208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4874" y="6307142"/>
            <a:ext cx="5400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>
                <a:hlinkClick r:id="rId5"/>
              </a:rPr>
              <a:t>https://www.youtube.com/watch?v=gLHRwuKySwg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4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0074" y="2889252"/>
            <a:ext cx="8029575" cy="479700"/>
          </a:xfrm>
        </p:spPr>
        <p:txBody>
          <a:bodyPr>
            <a:noAutofit/>
          </a:bodyPr>
          <a:lstStyle/>
          <a:p>
            <a:pPr algn="ctr"/>
            <a:r>
              <a:rPr lang="ru-RU" sz="3200" smtClean="0">
                <a:latin typeface="+mn-lt"/>
              </a:rPr>
              <a:t>Узагальнення навчального матеріалу </a:t>
            </a:r>
            <a:endParaRPr lang="uk-UA" sz="3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87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4" y="220588"/>
            <a:ext cx="9039226" cy="1325563"/>
          </a:xfrm>
        </p:spPr>
        <p:txBody>
          <a:bodyPr>
            <a:normAutofit/>
          </a:bodyPr>
          <a:lstStyle/>
          <a:p>
            <a:r>
              <a:rPr lang="uk-UA" sz="2800" smtClean="0">
                <a:latin typeface="+mn-lt"/>
              </a:rPr>
              <a:t>1) До якого типу магнетиків відноситься кожна група речовин?</a:t>
            </a:r>
            <a:endParaRPr lang="uk-UA" sz="2800"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667126" y="998275"/>
            <a:ext cx="5105400" cy="2176462"/>
            <a:chOff x="295275" y="2105025"/>
            <a:chExt cx="8720137" cy="386238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l="597" t="6770" r="1"/>
            <a:stretch/>
          </p:blipFill>
          <p:spPr>
            <a:xfrm>
              <a:off x="295275" y="2228850"/>
              <a:ext cx="8720137" cy="3738562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876550" y="2105025"/>
              <a:ext cx="3209925" cy="419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6353" t="31928" r="13587" b="20532"/>
          <a:stretch/>
        </p:blipFill>
        <p:spPr>
          <a:xfrm>
            <a:off x="111091" y="2805094"/>
            <a:ext cx="5067300" cy="1934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3531" t="32979" r="12445" b="21110"/>
          <a:stretch/>
        </p:blipFill>
        <p:spPr>
          <a:xfrm>
            <a:off x="3095624" y="4739208"/>
            <a:ext cx="5972175" cy="20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6724" y="1017093"/>
            <a:ext cx="859155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Є два види сталі: м</a:t>
            </a:r>
            <a:r>
              <a:rPr kumimoji="0" lang="uk-UA" alt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kumimoji="0" lang="uk-UA" alt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якомагнітна та жорсткомагнітна. Яка сталь є більш придатною для виготовлення постійних магнітів?</a:t>
            </a: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У піддоні двигуна автівки є отвір, у який загвинчується магнітна пробка. Яке її призначення?</a:t>
            </a: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 У слюсарній майстерні розсипалися сталеві і латунні стружки. Як їх відділити?</a:t>
            </a: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5) Чому ударами молотка можна розмагнітити постійний магніт?</a:t>
            </a:r>
            <a:endParaRPr kumimoji="0" lang="uk-UA" alt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68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6224" y="625972"/>
            <a:ext cx="860107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6) Мідний циліндр підвісили на пружині та помістили в сильне магнітне поле. Як зміниться видовження пружини?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7) Чи можна за допомогою електромагнітного крана транспортувати розжарені сталеві болванки по цеху металургійного заводу?</a:t>
            </a:r>
            <a:endParaRPr kumimoji="0" lang="uk-UA" alt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9" t="22980" r="3316" b="15251"/>
          <a:stretch>
            <a:fillRect/>
          </a:stretch>
        </p:blipFill>
        <p:spPr bwMode="auto">
          <a:xfrm>
            <a:off x="790576" y="2969139"/>
            <a:ext cx="2743200" cy="37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остовые краны - Производственное оборудование, вакуумные котлы КВМ-4,6,  промышленные краны, линии для переработки биоотход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82" y="3409950"/>
            <a:ext cx="4609418" cy="25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270" y="416752"/>
            <a:ext cx="8522805" cy="5071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mtClean="0"/>
              <a:t>8) Заповніть порожні клітинки таблиці.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928843"/>
              </p:ext>
            </p:extLst>
          </p:nvPr>
        </p:nvGraphicFramePr>
        <p:xfrm>
          <a:off x="0" y="1295401"/>
          <a:ext cx="9144001" cy="50973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14475">
                  <a:extLst>
                    <a:ext uri="{9D8B030D-6E8A-4147-A177-3AD203B41FA5}">
                      <a16:colId xmlns:a16="http://schemas.microsoft.com/office/drawing/2014/main" val="3020136345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507573464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3973752975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840481178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593890509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1021055480"/>
                    </a:ext>
                  </a:extLst>
                </a:gridCol>
                <a:gridCol w="1390651">
                  <a:extLst>
                    <a:ext uri="{9D8B030D-6E8A-4147-A177-3AD203B41FA5}">
                      <a16:colId xmlns:a16="http://schemas.microsoft.com/office/drawing/2014/main" val="1413902813"/>
                    </a:ext>
                  </a:extLst>
                </a:gridCol>
              </a:tblGrid>
              <a:tr h="353377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Речовина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>
                          <a:effectLst/>
                        </a:rPr>
                        <a:t>Напрямок магнітного </a:t>
                      </a:r>
                      <a:r>
                        <a:rPr lang="uk-UA" sz="1500" smtClean="0">
                          <a:effectLst/>
                        </a:rPr>
                        <a:t>поля</a:t>
                      </a:r>
                      <a:r>
                        <a:rPr lang="uk-UA" sz="1500" baseline="0" smtClean="0">
                          <a:effectLst/>
                        </a:rPr>
                        <a:t> </a:t>
                      </a:r>
                      <a:r>
                        <a:rPr lang="uk-UA" sz="1500" smtClean="0">
                          <a:effectLst/>
                        </a:rPr>
                        <a:t>в </a:t>
                      </a:r>
                      <a:r>
                        <a:rPr lang="uk-UA" sz="1500">
                          <a:effectLst/>
                        </a:rPr>
                        <a:t>речовині при її внесенні в зовнішнє магнітне </a:t>
                      </a:r>
                      <a:r>
                        <a:rPr lang="uk-UA" sz="1500" smtClean="0">
                          <a:effectLst/>
                        </a:rPr>
                        <a:t>поле </a:t>
                      </a:r>
                      <a:r>
                        <a:rPr lang="uk-UA" sz="1500">
                          <a:effectLst/>
                        </a:rPr>
                        <a:t>по відношенню до напрямку цього зовнішнього магнітного поля</a:t>
                      </a:r>
                      <a:endParaRPr lang="uk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>
                          <a:effectLst/>
                        </a:rPr>
                        <a:t>Значення відносної магнітної проникності μ</a:t>
                      </a:r>
                      <a:endParaRPr lang="uk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>
                          <a:effectLst/>
                        </a:rPr>
                        <a:t>Дія </a:t>
                      </a:r>
                      <a:r>
                        <a:rPr lang="uk-UA" sz="1500" smtClean="0">
                          <a:effectLst/>
                        </a:rPr>
                        <a:t>зовнішнього магнітного </a:t>
                      </a:r>
                      <a:r>
                        <a:rPr lang="uk-UA" sz="1500">
                          <a:effectLst/>
                        </a:rPr>
                        <a:t>поля на речовину (виштовхується чи втягується </a:t>
                      </a:r>
                      <a:r>
                        <a:rPr lang="uk-UA" sz="1500" smtClean="0">
                          <a:effectLst/>
                        </a:rPr>
                        <a:t>зовнішнім магнітним </a:t>
                      </a:r>
                      <a:r>
                        <a:rPr lang="uk-UA" sz="1500">
                          <a:effectLst/>
                        </a:rPr>
                        <a:t>полем)</a:t>
                      </a:r>
                      <a:endParaRPr lang="uk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>
                          <a:effectLst/>
                        </a:rPr>
                        <a:t>Підсилює чи послаблює зовнішнє магнітне поле речовина при її внесенні в це поле</a:t>
                      </a:r>
                      <a:endParaRPr lang="uk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>
                          <a:effectLst/>
                        </a:rPr>
                        <a:t>Магнітна індукція магнітного поля всередині речовини по відношенню до магнітної індукції зовнішнього магнітного поля</a:t>
                      </a:r>
                      <a:endParaRPr lang="uk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smtClean="0">
                          <a:effectLst/>
                        </a:rPr>
                        <a:t>Зберігає чи</a:t>
                      </a:r>
                      <a:r>
                        <a:rPr lang="uk-UA" sz="1500" baseline="0" smtClean="0">
                          <a:effectLst/>
                        </a:rPr>
                        <a:t> ні речовина</a:t>
                      </a:r>
                      <a:r>
                        <a:rPr lang="uk-UA" sz="1500" smtClean="0">
                          <a:effectLst/>
                        </a:rPr>
                        <a:t> намагніченість після </a:t>
                      </a:r>
                      <a:r>
                        <a:rPr lang="uk-UA" sz="1500">
                          <a:effectLst/>
                        </a:rPr>
                        <a:t>припинення </a:t>
                      </a:r>
                      <a:r>
                        <a:rPr lang="uk-UA" sz="1500" smtClean="0">
                          <a:effectLst/>
                        </a:rPr>
                        <a:t>дії зовнішнього </a:t>
                      </a:r>
                      <a:r>
                        <a:rPr lang="uk-UA" sz="1500">
                          <a:effectLst/>
                        </a:rPr>
                        <a:t>магнітного поля</a:t>
                      </a:r>
                      <a:endParaRPr lang="uk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1007560"/>
                  </a:ext>
                </a:extLst>
              </a:tr>
              <a:tr h="521176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b="1" smtClean="0">
                          <a:solidFill>
                            <a:srgbClr val="C00000"/>
                          </a:solidFill>
                          <a:effectLst/>
                        </a:rPr>
                        <a:t>Діамагнетики</a:t>
                      </a:r>
                      <a:endParaRPr lang="uk-UA" sz="15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</a:rPr>
                        <a:t>Протилежний </a:t>
                      </a: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</a:rPr>
                        <a:t>Менше 1</a:t>
                      </a: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</a:rPr>
                        <a:t>Дещо послаблює </a:t>
                      </a: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</a:rPr>
                        <a:t>Дещо менша</a:t>
                      </a: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07635"/>
                  </a:ext>
                </a:extLst>
              </a:tr>
              <a:tr h="521176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b="1">
                          <a:solidFill>
                            <a:srgbClr val="C00000"/>
                          </a:solidFill>
                          <a:effectLst/>
                        </a:rPr>
                        <a:t>Парамагнетики</a:t>
                      </a:r>
                      <a:endParaRPr lang="uk-UA" sz="15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</a:rPr>
                        <a:t>Дещо більше 1</a:t>
                      </a: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</a:rPr>
                        <a:t>Втягується</a:t>
                      </a: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</a:rPr>
                        <a:t>Дещо більша</a:t>
                      </a: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</a:rPr>
                        <a:t>Не зберігає</a:t>
                      </a: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875304876"/>
                  </a:ext>
                </a:extLst>
              </a:tr>
              <a:tr h="521176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b="1">
                          <a:solidFill>
                            <a:srgbClr val="C00000"/>
                          </a:solidFill>
                          <a:effectLst/>
                        </a:rPr>
                        <a:t>Феромагнетики</a:t>
                      </a:r>
                      <a:endParaRPr lang="uk-UA" sz="15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</a:rPr>
                        <a:t>Співпадає</a:t>
                      </a: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</a:rPr>
                        <a:t>Втягується</a:t>
                      </a: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</a:rPr>
                        <a:t>Значно підсилює</a:t>
                      </a: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uk-UA" sz="1500" b="1">
                          <a:effectLst/>
                        </a:rPr>
                        <a:t>Зберігає</a:t>
                      </a:r>
                      <a:endParaRPr lang="uk-UA" sz="15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/>
                </a:tc>
                <a:extLst>
                  <a:ext uri="{0D108BD9-81ED-4DB2-BD59-A6C34878D82A}">
                    <a16:rowId xmlns:a16="http://schemas.microsoft.com/office/drawing/2014/main" val="3832501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05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60876"/>
            <a:ext cx="8683625" cy="1325563"/>
          </a:xfrm>
        </p:spPr>
        <p:txBody>
          <a:bodyPr>
            <a:normAutofit/>
          </a:bodyPr>
          <a:lstStyle/>
          <a:p>
            <a:r>
              <a:rPr lang="uk-UA" sz="2400" smtClean="0">
                <a:latin typeface="+mn-lt"/>
              </a:rPr>
              <a:t>9) Так все ж таки, посуд з якого матеріалу обере Ектор Хіменес-Браво для приготування страви на індукційній плиті? Чому?</a:t>
            </a:r>
            <a:endParaRPr lang="uk-UA" sz="2400">
              <a:latin typeface="+mn-lt"/>
            </a:endParaRPr>
          </a:p>
        </p:txBody>
      </p:sp>
      <p:sp>
        <p:nvSpPr>
          <p:cNvPr id="3" name="AutoShape 6" descr="Транспортир YES пластик зеленый (370187) – фото, отзывы, характеристики в  интернет-магазине ROZETKA от продавца: CAT | Купить в Украине: Киеве,  Харькове, Днепре, Одессе, Запорожье, Львов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0" name="Picture 2" descr="Ектор Хіменес-Браво зніме фільм про українців на кулінарному фронті - Кі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486439"/>
            <a:ext cx="3622675" cy="23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3590926"/>
            <a:ext cx="5679440" cy="307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к выбрать посуду для индукционной плиты, как обозначается и чем  отличается - Ventolux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4049712"/>
            <a:ext cx="2857500" cy="150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9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900" y="2889252"/>
            <a:ext cx="8439150" cy="479700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latin typeface="+mn-lt"/>
              </a:rPr>
              <a:t>Домашнє завдання. Опрацювати §15, Вправа 15 (1-4). </a:t>
            </a:r>
            <a:endParaRPr lang="uk-UA" sz="2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20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60876"/>
            <a:ext cx="8683625" cy="1325563"/>
          </a:xfrm>
        </p:spPr>
        <p:txBody>
          <a:bodyPr>
            <a:normAutofit/>
          </a:bodyPr>
          <a:lstStyle/>
          <a:p>
            <a:r>
              <a:rPr lang="uk-UA" sz="2800" smtClean="0">
                <a:latin typeface="+mn-lt"/>
              </a:rPr>
              <a:t>Посуд з якого матеріалу обере Ектор Хіменес-Браво для приготування страви на індукційній плиті?</a:t>
            </a:r>
            <a:endParaRPr lang="uk-UA" sz="2800">
              <a:latin typeface="+mn-lt"/>
            </a:endParaRPr>
          </a:p>
        </p:txBody>
      </p:sp>
      <p:sp>
        <p:nvSpPr>
          <p:cNvPr id="3" name="AutoShape 6" descr="Транспортир YES пластик зеленый (370187) – фото, отзывы, характеристики в  интернет-магазине ROZETKA от продавца: CAT | Купить в Украине: Киеве,  Харькове, Днепре, Одессе, Запорожье, Львов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0" name="Picture 2" descr="Ектор Хіменес-Браво зніме фільм про українців на кулінарному фронті - Кі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1486439"/>
            <a:ext cx="3622675" cy="23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3590926"/>
            <a:ext cx="5679440" cy="307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к выбрать посуду для индукционной плиты, как обозначается и чем  отличается - Ventolux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4049712"/>
            <a:ext cx="2857500" cy="150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30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6325" y="3582988"/>
            <a:ext cx="6858000" cy="788987"/>
          </a:xfrm>
        </p:spPr>
        <p:txBody>
          <a:bodyPr/>
          <a:lstStyle/>
          <a:p>
            <a:r>
              <a:rPr lang="uk-UA" smtClean="0"/>
              <a:t>Фізика 11 клас</a:t>
            </a:r>
            <a:endParaRPr lang="uk-UA"/>
          </a:p>
        </p:txBody>
      </p:sp>
      <p:pic>
        <p:nvPicPr>
          <p:cNvPr id="5122" name="Picture 2" descr="Магнетизм: история притяга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5024" y="1522413"/>
            <a:ext cx="7038975" cy="1677987"/>
          </a:xfrm>
        </p:spPr>
        <p:txBody>
          <a:bodyPr>
            <a:normAutofit/>
          </a:bodyPr>
          <a:lstStyle/>
          <a:p>
            <a:r>
              <a:rPr lang="uk-UA" sz="3200">
                <a:latin typeface="+mn-lt"/>
              </a:rPr>
              <a:t>Магнітні властивості речовин. </a:t>
            </a:r>
            <a:r>
              <a:rPr lang="uk-UA" sz="3200" smtClean="0">
                <a:latin typeface="+mn-lt"/>
              </a:rPr>
              <a:t/>
            </a:r>
            <a:br>
              <a:rPr lang="uk-UA" sz="3200" smtClean="0">
                <a:latin typeface="+mn-lt"/>
              </a:rPr>
            </a:br>
            <a:r>
              <a:rPr lang="uk-UA" sz="3200" smtClean="0">
                <a:latin typeface="+mn-lt"/>
              </a:rPr>
              <a:t>Діа-</a:t>
            </a:r>
            <a:r>
              <a:rPr lang="uk-UA" sz="3200">
                <a:latin typeface="+mn-lt"/>
              </a:rPr>
              <a:t>, </a:t>
            </a:r>
            <a:r>
              <a:rPr lang="uk-UA" sz="3200" smtClean="0">
                <a:latin typeface="+mn-lt"/>
              </a:rPr>
              <a:t>пара-і </a:t>
            </a:r>
            <a:r>
              <a:rPr lang="uk-UA" sz="3200">
                <a:latin typeface="+mn-lt"/>
              </a:rPr>
              <a:t>феромагнетики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029074" y="4991100"/>
            <a:ext cx="4829175" cy="1409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ts val="0"/>
              </a:spcBef>
            </a:pPr>
            <a:r>
              <a:rPr lang="uk-UA" sz="1800" smtClean="0"/>
              <a:t>Розробив </a:t>
            </a:r>
          </a:p>
          <a:p>
            <a:pPr>
              <a:lnSpc>
                <a:spcPct val="50000"/>
              </a:lnSpc>
            </a:pPr>
            <a:r>
              <a:rPr lang="uk-UA" sz="1800" smtClean="0"/>
              <a:t>учитель фізики </a:t>
            </a:r>
          </a:p>
          <a:p>
            <a:pPr>
              <a:lnSpc>
                <a:spcPct val="50000"/>
              </a:lnSpc>
            </a:pPr>
            <a:r>
              <a:rPr lang="uk-UA" sz="1800" smtClean="0"/>
              <a:t>Зарізької гімназії ім. М. Т. Симонова (Номиса)</a:t>
            </a:r>
          </a:p>
          <a:p>
            <a:pPr>
              <a:lnSpc>
                <a:spcPct val="50000"/>
              </a:lnSpc>
            </a:pPr>
            <a:r>
              <a:rPr lang="uk-UA" sz="1800" smtClean="0"/>
              <a:t> Оржицької селищної ради </a:t>
            </a:r>
          </a:p>
          <a:p>
            <a:pPr>
              <a:lnSpc>
                <a:spcPct val="50000"/>
              </a:lnSpc>
            </a:pPr>
            <a:r>
              <a:rPr lang="uk-UA" sz="1800" smtClean="0"/>
              <a:t>Тесля Микола Михайлович</a:t>
            </a:r>
            <a:endParaRPr lang="uk-UA" sz="1800"/>
          </a:p>
        </p:txBody>
      </p:sp>
    </p:spTree>
    <p:extLst>
      <p:ext uri="{BB962C8B-B14F-4D97-AF65-F5344CB8AC3E}">
        <p14:creationId xmlns:p14="http://schemas.microsoft.com/office/powerpoint/2010/main" val="34318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9700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latin typeface="+mn-lt"/>
              </a:rPr>
              <a:t>Вплив речовин на магнітне поле</a:t>
            </a:r>
            <a:endParaRPr lang="uk-UA" sz="280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145" y="931103"/>
            <a:ext cx="8684316" cy="3402358"/>
          </a:xfrm>
        </p:spPr>
        <p:txBody>
          <a:bodyPr>
            <a:normAutofit/>
          </a:bodyPr>
          <a:lstStyle/>
          <a:p>
            <a:r>
              <a:rPr lang="uk-UA" sz="2400" smtClean="0"/>
              <a:t>Якщо будь-яке тіло помістити в магнітне поле, то тіло буде намагнічуватися, тобто створювати власне магнітне поле.</a:t>
            </a:r>
          </a:p>
          <a:p>
            <a:r>
              <a:rPr lang="uk-UA" sz="2400" smtClean="0"/>
              <a:t>Це магнітне поле може співпадати за напрямком із зовнішнім магнітним полем, а може бути протилежним йому.</a:t>
            </a:r>
          </a:p>
          <a:p>
            <a:r>
              <a:rPr lang="uk-UA" sz="2400" smtClean="0"/>
              <a:t>У першому випадку речовина буде </a:t>
            </a:r>
            <a:r>
              <a:rPr lang="uk-UA" sz="2400" u="sng" smtClean="0"/>
              <a:t>посилювати</a:t>
            </a:r>
            <a:r>
              <a:rPr lang="uk-UA" sz="2400" smtClean="0"/>
              <a:t> зовнішнє магнітне поле, а в другому – </a:t>
            </a:r>
            <a:r>
              <a:rPr lang="uk-UA" sz="2400" u="sng" smtClean="0"/>
              <a:t>послаблювати</a:t>
            </a:r>
            <a:r>
              <a:rPr lang="uk-UA" sz="2400" smtClean="0"/>
              <a:t>.</a:t>
            </a:r>
          </a:p>
          <a:p>
            <a:r>
              <a:rPr lang="uk-UA" sz="2400" smtClean="0"/>
              <a:t>Фізичну величину, яка характеризує магнітні властивості речовини, називають </a:t>
            </a:r>
            <a:r>
              <a:rPr lang="uk-UA" sz="2400" u="sng" smtClean="0"/>
              <a:t>відносною магнітною проникністю </a:t>
            </a:r>
            <a:r>
              <a:rPr lang="el-GR" sz="2400" b="1" u="sng" smtClean="0"/>
              <a:t>μ</a:t>
            </a:r>
            <a:r>
              <a:rPr lang="uk-UA" sz="2400" smtClean="0"/>
              <a:t>. </a:t>
            </a:r>
            <a:endParaRPr lang="uk-UA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650722" y="4333461"/>
                <a:ext cx="1855556" cy="846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uk-UA" sz="2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sSub>
                            <m:sSubPr>
                              <m:ctrlPr>
                                <a:rPr lang="uk-UA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uk-UA" sz="24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2400" b="1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722" y="4333461"/>
                <a:ext cx="1855556" cy="8465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66522" y="4333461"/>
            <a:ext cx="375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/>
              <a:t> </a:t>
            </a:r>
            <a:r>
              <a:rPr lang="uk-UA" smtClean="0"/>
              <a:t>- магнітна індукція в середовищі</a:t>
            </a:r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5506278" y="4750800"/>
            <a:ext cx="339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mtClean="0"/>
              <a:t> - магнітна індукція у вакуумі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79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9700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latin typeface="+mn-lt"/>
              </a:rPr>
              <a:t>Чому речовини намагнічуються по-різному</a:t>
            </a:r>
            <a:endParaRPr lang="uk-UA" sz="280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145" y="931102"/>
            <a:ext cx="6446355" cy="526014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smtClean="0"/>
              <a:t>Атом складається з елеменарних частинок.</a:t>
            </a:r>
          </a:p>
          <a:p>
            <a:pPr algn="just"/>
            <a:r>
              <a:rPr lang="uk-UA" sz="2400" smtClean="0"/>
              <a:t>Кожна частинка має своє магнітне поле. Це магнітне поле характеризується векторною величиною – </a:t>
            </a:r>
            <a:r>
              <a:rPr lang="uk-UA" sz="2400" u="sng" smtClean="0"/>
              <a:t>власним магнітним моментом</a:t>
            </a:r>
            <a:r>
              <a:rPr lang="uk-UA" sz="2400" smtClean="0"/>
              <a:t>. </a:t>
            </a:r>
            <a:r>
              <a:rPr lang="uk-UA" sz="1900" smtClean="0"/>
              <a:t>(Власні магнітні моменти частинок є їх характеристикою і не пов</a:t>
            </a:r>
            <a:r>
              <a:rPr lang="uk-UA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uk-UA" sz="1900" smtClean="0"/>
              <a:t>язані з наявністю електричного струму.)</a:t>
            </a:r>
          </a:p>
          <a:p>
            <a:pPr algn="just"/>
            <a:r>
              <a:rPr lang="uk-UA" sz="2400" smtClean="0"/>
              <a:t>Власні моменти частинок як складових атома додаються і створюють сукупний </a:t>
            </a:r>
            <a:r>
              <a:rPr lang="uk-UA" sz="2400" u="sng" smtClean="0"/>
              <a:t>власний магнітний момент атома</a:t>
            </a:r>
            <a:r>
              <a:rPr lang="uk-UA" sz="2400" smtClean="0"/>
              <a:t>.</a:t>
            </a:r>
          </a:p>
          <a:p>
            <a:pPr algn="just"/>
            <a:r>
              <a:rPr lang="uk-UA" sz="2400" smtClean="0"/>
              <a:t>Власні магнітні моменти атомів, у свою чергу, створюють магнітне поле всередині речовини.</a:t>
            </a:r>
          </a:p>
          <a:p>
            <a:pPr algn="just"/>
            <a:r>
              <a:rPr lang="uk-UA" sz="2400" smtClean="0"/>
              <a:t>Оскільки речовини мають різні атоми і різне їх розташування, то й реагують на зовнішнє магнітне поле вони по-різному, тобто мають різні магнітні властивості.</a:t>
            </a:r>
            <a:endParaRPr lang="uk-UA" sz="2400"/>
          </a:p>
        </p:txBody>
      </p:sp>
      <p:pic>
        <p:nvPicPr>
          <p:cNvPr id="8" name="Picture 18" descr="Что такое атом? Из чего он состоит? + мультфильм &quot;Здравствуй, атом&quot; - Физ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17" y="844827"/>
            <a:ext cx="2406797" cy="19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Из песочницы] Жесткие диски и спинтроника - Скорая Компьютерная Помощь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7" b="5570"/>
          <a:stretch/>
        </p:blipFill>
        <p:spPr bwMode="auto">
          <a:xfrm>
            <a:off x="7386233" y="2876550"/>
            <a:ext cx="1129117" cy="9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591301" y="4172499"/>
            <a:ext cx="2501714" cy="2618826"/>
          </a:xfrm>
          <a:prstGeom prst="wedgeRoundRectCallout">
            <a:avLst>
              <a:gd name="adj1" fmla="val -27082"/>
              <a:gd name="adj2" fmla="val -57936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200" b="1"/>
              <a:t>Історична довідка. </a:t>
            </a:r>
            <a:r>
              <a:rPr lang="uk-UA" sz="1200"/>
              <a:t>Вперше припущення, що магнітні властивості речовини зумовлені «елементарними струмами» всередині </a:t>
            </a:r>
            <a:r>
              <a:rPr lang="uk-UA" sz="1200" smtClean="0"/>
              <a:t>атома, </a:t>
            </a:r>
            <a:r>
              <a:rPr lang="uk-UA" sz="1200"/>
              <a:t>висловив французький вчений Анрі Ампер у 1820 р. Однак на той час будова атома ще не була </a:t>
            </a:r>
            <a:r>
              <a:rPr lang="uk-UA" sz="1200" smtClean="0"/>
              <a:t>з</a:t>
            </a:r>
            <a:r>
              <a:rPr lang="uk-UA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uk-UA" sz="1200" smtClean="0"/>
              <a:t>ясована </a:t>
            </a:r>
            <a:r>
              <a:rPr lang="uk-UA" sz="1200"/>
              <a:t>і що таке «елементарні струми» Амперу пояснити не вдалося. Це припущення Ампера ввійшло в історію науки під назвою «гіпотеза Ампера». </a:t>
            </a:r>
          </a:p>
        </p:txBody>
      </p:sp>
    </p:spTree>
    <p:extLst>
      <p:ext uri="{BB962C8B-B14F-4D97-AF65-F5344CB8AC3E}">
        <p14:creationId xmlns:p14="http://schemas.microsoft.com/office/powerpoint/2010/main" val="10630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" y="274876"/>
            <a:ext cx="8877300" cy="877650"/>
          </a:xfrm>
        </p:spPr>
        <p:txBody>
          <a:bodyPr>
            <a:normAutofit/>
          </a:bodyPr>
          <a:lstStyle/>
          <a:p>
            <a:pPr algn="ctr"/>
            <a:r>
              <a:rPr lang="ru-RU" sz="2700" smtClean="0">
                <a:latin typeface="+mn-lt"/>
              </a:rPr>
              <a:t>Поділ </a:t>
            </a:r>
            <a:r>
              <a:rPr lang="uk-UA" sz="2700" smtClean="0">
                <a:latin typeface="+mn-lt"/>
              </a:rPr>
              <a:t>речовин </a:t>
            </a:r>
            <a:r>
              <a:rPr lang="uk-UA" sz="2700">
                <a:latin typeface="+mn-lt"/>
              </a:rPr>
              <a:t>за характером поведінки в зовнішньому магнітному полі, тобто за значенням магнітної </a:t>
            </a:r>
            <a:r>
              <a:rPr lang="uk-UA" sz="2700" smtClean="0">
                <a:latin typeface="+mn-lt"/>
              </a:rPr>
              <a:t>проникності</a:t>
            </a:r>
            <a:endParaRPr lang="uk-UA" sz="2700">
              <a:latin typeface="+mn-lt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66479965"/>
              </p:ext>
            </p:extLst>
          </p:nvPr>
        </p:nvGraphicFramePr>
        <p:xfrm>
          <a:off x="581024" y="1749662"/>
          <a:ext cx="8429626" cy="465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9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9700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latin typeface="+mn-lt"/>
              </a:rPr>
              <a:t>Діамагнетики</a:t>
            </a:r>
            <a:endParaRPr lang="uk-UA" sz="280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145" y="931102"/>
            <a:ext cx="6255855" cy="1440623"/>
          </a:xfrm>
        </p:spPr>
        <p:txBody>
          <a:bodyPr>
            <a:normAutofit/>
          </a:bodyPr>
          <a:lstStyle/>
          <a:p>
            <a:pPr algn="just"/>
            <a:r>
              <a:rPr lang="uk-UA" sz="2400" smtClean="0"/>
              <a:t>Діамагнетики – речовини, в яких при внесенні в зовнішнє магнітне поле виникає власне слабке магнітне поле, напрямлене протилежно до зовнішнього.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3750" t="16280" r="14942" b="51059"/>
          <a:stretch/>
        </p:blipFill>
        <p:spPr>
          <a:xfrm>
            <a:off x="4824667" y="2160449"/>
            <a:ext cx="4234437" cy="24847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2756" t="54655" r="64255" b="39162"/>
          <a:stretch/>
        </p:blipFill>
        <p:spPr>
          <a:xfrm>
            <a:off x="420780" y="2355918"/>
            <a:ext cx="4204252" cy="636104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61096" y="4686022"/>
            <a:ext cx="8620954" cy="850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smtClean="0"/>
              <a:t>Діамагнетики виштовхуються з магнітного поля.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61096" y="5265527"/>
            <a:ext cx="8714134" cy="850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smtClean="0"/>
              <a:t>Відносна магнітна проникність діамагнетиків </a:t>
            </a:r>
            <a:r>
              <a:rPr lang="el-GR" sz="2400" b="1"/>
              <a:t>μ</a:t>
            </a:r>
            <a:r>
              <a:rPr lang="uk-UA" sz="2400" smtClean="0"/>
              <a:t> не залежить від температури.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6361872" y="48316"/>
            <a:ext cx="2762250" cy="1679298"/>
          </a:xfrm>
          <a:prstGeom prst="wedgeEllipseCallout">
            <a:avLst>
              <a:gd name="adj1" fmla="val -56989"/>
              <a:gd name="adj2" fmla="val -1759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smtClean="0"/>
              <a:t>Більшість газів, </a:t>
            </a:r>
            <a:r>
              <a:rPr lang="uk-UA" sz="1600"/>
              <a:t>кухонна сіль, вода, </a:t>
            </a:r>
            <a:r>
              <a:rPr lang="uk-UA" sz="1600" smtClean="0"/>
              <a:t>ацетон, деякі метали </a:t>
            </a:r>
            <a:r>
              <a:rPr lang="uk-UA" sz="1600"/>
              <a:t>(мідь, срібло, золото</a:t>
            </a:r>
            <a:r>
              <a:rPr lang="uk-UA" sz="1600" smtClean="0"/>
              <a:t>, ртуть)</a:t>
            </a:r>
            <a:endParaRPr lang="uk-UA" sz="1600"/>
          </a:p>
        </p:txBody>
      </p:sp>
      <p:sp>
        <p:nvSpPr>
          <p:cNvPr id="5" name="Прямоугольник 4"/>
          <p:cNvSpPr/>
          <p:nvPr/>
        </p:nvSpPr>
        <p:spPr>
          <a:xfrm>
            <a:off x="420780" y="6070046"/>
            <a:ext cx="5600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https://www.youtube.com/watch?v=fsT8norUHSk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14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9700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latin typeface="+mn-lt"/>
              </a:rPr>
              <a:t>Парамагнетики</a:t>
            </a:r>
            <a:endParaRPr lang="uk-UA" sz="280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145" y="845377"/>
            <a:ext cx="6255855" cy="1440623"/>
          </a:xfrm>
        </p:spPr>
        <p:txBody>
          <a:bodyPr>
            <a:normAutofit/>
          </a:bodyPr>
          <a:lstStyle/>
          <a:p>
            <a:pPr algn="just"/>
            <a:r>
              <a:rPr lang="uk-UA" sz="2400"/>
              <a:t>П</a:t>
            </a:r>
            <a:r>
              <a:rPr lang="uk-UA" sz="2400" smtClean="0"/>
              <a:t>арамагнетики – речовини, в яких при внесенні в зовнішнє магнітне поле виникає власне слабке магнітне поле, напрямлене так само, як і зовнішнє магнітне поле.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61523" y="5239656"/>
            <a:ext cx="8620954" cy="850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smtClean="0"/>
              <a:t>Парамагнетики втягуються в магнітне поле.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81608" y="5671562"/>
            <a:ext cx="8714134" cy="744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smtClean="0"/>
              <a:t>Відносна магнітна проникність парамагнетиків </a:t>
            </a:r>
            <a:r>
              <a:rPr lang="el-GR" sz="2400" b="1"/>
              <a:t>μ</a:t>
            </a:r>
            <a:r>
              <a:rPr lang="uk-UA" sz="2400" smtClean="0"/>
              <a:t> зменшується при підвищенні температури.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6361872" y="48316"/>
            <a:ext cx="2762250" cy="1679298"/>
          </a:xfrm>
          <a:prstGeom prst="wedgeEllipseCallout">
            <a:avLst>
              <a:gd name="adj1" fmla="val -56989"/>
              <a:gd name="adj2" fmla="val -1759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smtClean="0"/>
              <a:t>Повітря, кисень, </a:t>
            </a:r>
            <a:r>
              <a:rPr lang="uk-UA" sz="1600"/>
              <a:t>кухонна сіль, вода, </a:t>
            </a:r>
            <a:r>
              <a:rPr lang="uk-UA" sz="1600" smtClean="0"/>
              <a:t>ацетон, деякі метали (алюміній, вольфрам, магній)</a:t>
            </a:r>
            <a:endParaRPr lang="uk-UA" sz="160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52975" t="53544" r="24857" b="41677"/>
          <a:stretch/>
        </p:blipFill>
        <p:spPr>
          <a:xfrm>
            <a:off x="518077" y="2415691"/>
            <a:ext cx="4053923" cy="491573"/>
          </a:xfrm>
          <a:prstGeom prst="rect">
            <a:avLst/>
          </a:prstGeom>
        </p:spPr>
      </p:pic>
      <p:pic>
        <p:nvPicPr>
          <p:cNvPr id="14" name="Объект 5"/>
          <p:cNvPicPr>
            <a:picLocks noChangeAspect="1"/>
          </p:cNvPicPr>
          <p:nvPr/>
        </p:nvPicPr>
        <p:blipFill rotWithShape="1">
          <a:blip r:embed="rId3"/>
          <a:srcRect l="23584" t="19438" r="56410" b="57239"/>
          <a:stretch/>
        </p:blipFill>
        <p:spPr>
          <a:xfrm>
            <a:off x="2171700" y="2893597"/>
            <a:ext cx="3660913" cy="24005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19076" t="17150" r="66413" b="45650"/>
          <a:stretch/>
        </p:blipFill>
        <p:spPr>
          <a:xfrm>
            <a:off x="6361872" y="1863620"/>
            <a:ext cx="2775501" cy="4002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8077" y="6343870"/>
            <a:ext cx="6505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https://www.youtube.com/watch?app=desktop&amp;v=mk_eqW8lpdQ</a:t>
            </a:r>
            <a:endParaRPr lang="uk-UA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9700"/>
          </a:xfrm>
        </p:spPr>
        <p:txBody>
          <a:bodyPr>
            <a:normAutofit/>
          </a:bodyPr>
          <a:lstStyle/>
          <a:p>
            <a:pPr algn="ctr"/>
            <a:r>
              <a:rPr lang="ru-RU" sz="2800" smtClean="0">
                <a:latin typeface="+mn-lt"/>
              </a:rPr>
              <a:t>Феромагнетики</a:t>
            </a:r>
            <a:endParaRPr lang="uk-UA" sz="280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145" y="931102"/>
            <a:ext cx="6255855" cy="2174048"/>
          </a:xfrm>
        </p:spPr>
        <p:txBody>
          <a:bodyPr>
            <a:normAutofit/>
          </a:bodyPr>
          <a:lstStyle/>
          <a:p>
            <a:pPr algn="just"/>
            <a:r>
              <a:rPr lang="uk-UA" sz="2400" smtClean="0"/>
              <a:t>Феромагнетики – речовини, які, намагнічуючись, створюють сильне магнітне поле, напрямлене так само, як і зовнішнє магнітне поле. Феромагнетики залишаються намагніченими й у разі зникнення зовнішнього магнітного поля.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6361872" y="48316"/>
            <a:ext cx="2762250" cy="1679298"/>
          </a:xfrm>
          <a:prstGeom prst="wedgeEllipseCallout">
            <a:avLst>
              <a:gd name="adj1" fmla="val -56989"/>
              <a:gd name="adj2" fmla="val -1759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smtClean="0"/>
              <a:t>Залізо, нікель, кобальт, манґан та їх сполуки</a:t>
            </a:r>
            <a:endParaRPr lang="uk-UA" sz="160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52935" t="48" r="31395" b="76760"/>
          <a:stretch/>
        </p:blipFill>
        <p:spPr>
          <a:xfrm>
            <a:off x="2948576" y="2879035"/>
            <a:ext cx="2865783" cy="23858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53659" t="42755" r="31621" b="13760"/>
          <a:stretch/>
        </p:blipFill>
        <p:spPr>
          <a:xfrm>
            <a:off x="6839954" y="2177026"/>
            <a:ext cx="2180325" cy="3623365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164409" y="5264840"/>
            <a:ext cx="6675545" cy="13883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smtClean="0"/>
              <a:t>Магнітні властивості феромагнетиків пояснюються переорієнтацію доменів – макроскопічних частинок, в яких магнітні моменти сусідніх атомів співнапрямлені.</a:t>
            </a:r>
          </a:p>
        </p:txBody>
      </p:sp>
    </p:spTree>
    <p:extLst>
      <p:ext uri="{BB962C8B-B14F-4D97-AF65-F5344CB8AC3E}">
        <p14:creationId xmlns:p14="http://schemas.microsoft.com/office/powerpoint/2010/main" val="39857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904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Тема Office</vt:lpstr>
      <vt:lpstr>Чому одні речовини притягуються магнітом, а інші - ні?</vt:lpstr>
      <vt:lpstr>Посуд з якого матеріалу обере Ектор Хіменес-Браво для приготування страви на індукційній плиті?</vt:lpstr>
      <vt:lpstr>Магнітні властивості речовин.  Діа-, пара-і феромагнетики</vt:lpstr>
      <vt:lpstr>Вплив речовин на магнітне поле</vt:lpstr>
      <vt:lpstr>Чому речовини намагнічуються по-різному</vt:lpstr>
      <vt:lpstr>Поділ речовин за характером поведінки в зовнішньому магнітному полі, тобто за значенням магнітної проникності</vt:lpstr>
      <vt:lpstr>Діамагнетики</vt:lpstr>
      <vt:lpstr>Парамагнетики</vt:lpstr>
      <vt:lpstr>Феромагнетики</vt:lpstr>
      <vt:lpstr>Феромагнетики</vt:lpstr>
      <vt:lpstr>Температура Кюрі</vt:lpstr>
      <vt:lpstr>Узагальнення навчального матеріалу </vt:lpstr>
      <vt:lpstr>1) До якого типу магнетиків відноситься кожна група речовин?</vt:lpstr>
      <vt:lpstr>Презентация PowerPoint</vt:lpstr>
      <vt:lpstr>Презентация PowerPoint</vt:lpstr>
      <vt:lpstr>Презентация PowerPoint</vt:lpstr>
      <vt:lpstr>9) Так все ж таки, посуд з якого матеріалу обере Ектор Хіменес-Браво для приготування страви на індукційній плиті? Чому?</vt:lpstr>
      <vt:lpstr>Домашнє завдання. Опрацювати §15, Вправа 15 (1-4).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Магнітні властивості речовин.  Діа-, пара-і феромагнетики</dc:title>
  <dc:creator>user</dc:creator>
  <cp:lastModifiedBy>user</cp:lastModifiedBy>
  <cp:revision>50</cp:revision>
  <dcterms:created xsi:type="dcterms:W3CDTF">2023-11-19T09:30:43Z</dcterms:created>
  <dcterms:modified xsi:type="dcterms:W3CDTF">2023-11-28T19:29:19Z</dcterms:modified>
</cp:coreProperties>
</file>