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513" r:id="rId3"/>
    <p:sldId id="1596" r:id="rId4"/>
    <p:sldId id="1558" r:id="rId5"/>
    <p:sldId id="1614" r:id="rId6"/>
    <p:sldId id="1601" r:id="rId7"/>
    <p:sldId id="1616" r:id="rId8"/>
    <p:sldId id="1602" r:id="rId9"/>
    <p:sldId id="1615" r:id="rId10"/>
    <p:sldId id="1617" r:id="rId11"/>
    <p:sldId id="1613" r:id="rId12"/>
    <p:sldId id="1605" r:id="rId13"/>
    <p:sldId id="1610" r:id="rId14"/>
    <p:sldId id="1606" r:id="rId15"/>
    <p:sldId id="1607" r:id="rId16"/>
    <p:sldId id="472" r:id="rId17"/>
  </p:sldIdLst>
  <p:sldSz cx="14400213" cy="8099425"/>
  <p:notesSz cx="6858000" cy="9144000"/>
  <p:defaultTextStyle>
    <a:defPPr>
      <a:defRPr lang="nl-NL"/>
    </a:defPPr>
    <a:lvl1pPr marL="0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1pPr>
    <a:lvl2pPr marL="539863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2pPr>
    <a:lvl3pPr marL="1079727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3pPr>
    <a:lvl4pPr marL="1619592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4pPr>
    <a:lvl5pPr marL="2159456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5pPr>
    <a:lvl6pPr marL="2699320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6pPr>
    <a:lvl7pPr marL="3239183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7pPr>
    <a:lvl8pPr marL="3779046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8pPr>
    <a:lvl9pPr marL="4318911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92139"/>
    <a:srgbClr val="00B0F0"/>
    <a:srgbClr val="689F38"/>
    <a:srgbClr val="BFBFBF"/>
    <a:srgbClr val="EF6C00"/>
    <a:srgbClr val="7F7F7F"/>
    <a:srgbClr val="FF0000"/>
    <a:srgbClr val="00838F"/>
    <a:srgbClr val="548235"/>
    <a:srgbClr val="007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C1AEDD-A4AF-4147-AF5E-5975ADF0F18E}" v="5" dt="2019-07-22T19:34:38.9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ітлий стиль 3 –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із теми 1 –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із теми 2 –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із теми 2 –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із теми 2 –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із теми 1 –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6" autoAdjust="0"/>
    <p:restoredTop sz="95226" autoAdjust="0"/>
  </p:normalViewPr>
  <p:slideViewPr>
    <p:cSldViewPr snapToGrid="0">
      <p:cViewPr varScale="1">
        <p:scale>
          <a:sx n="55" d="100"/>
          <a:sy n="55" d="100"/>
        </p:scale>
        <p:origin x="8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9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r Shchur" userId="3faffa111ac016f6" providerId="LiveId" clId="{E0C1AEDD-A4AF-4147-AF5E-5975ADF0F18E}"/>
    <pc:docChg chg="undo custSel addSld delSld modSld">
      <pc:chgData name="Nazar Shchur" userId="3faffa111ac016f6" providerId="LiveId" clId="{E0C1AEDD-A4AF-4147-AF5E-5975ADF0F18E}" dt="2019-07-22T19:34:32.805" v="31" actId="20577"/>
      <pc:docMkLst>
        <pc:docMk/>
      </pc:docMkLst>
      <pc:sldChg chg="modSp">
        <pc:chgData name="Nazar Shchur" userId="3faffa111ac016f6" providerId="LiveId" clId="{E0C1AEDD-A4AF-4147-AF5E-5975ADF0F18E}" dt="2019-07-22T19:34:32.805" v="31" actId="20577"/>
        <pc:sldMkLst>
          <pc:docMk/>
          <pc:sldMk cId="3971564400" sldId="472"/>
        </pc:sldMkLst>
        <pc:spChg chg="mod">
          <ac:chgData name="Nazar Shchur" userId="3faffa111ac016f6" providerId="LiveId" clId="{E0C1AEDD-A4AF-4147-AF5E-5975ADF0F18E}" dt="2019-07-22T19:34:32.805" v="31" actId="20577"/>
          <ac:spMkLst>
            <pc:docMk/>
            <pc:sldMk cId="3971564400" sldId="472"/>
            <ac:spMk id="24" creationId="{00000000-0000-0000-0000-000000000000}"/>
          </ac:spMkLst>
        </pc:spChg>
      </pc:sldChg>
      <pc:sldChg chg="modSp">
        <pc:chgData name="Nazar Shchur" userId="3faffa111ac016f6" providerId="LiveId" clId="{E0C1AEDD-A4AF-4147-AF5E-5975ADF0F18E}" dt="2019-07-19T09:35:38.229" v="22" actId="14100"/>
        <pc:sldMkLst>
          <pc:docMk/>
          <pc:sldMk cId="3040187358" sldId="1582"/>
        </pc:sldMkLst>
        <pc:spChg chg="mod">
          <ac:chgData name="Nazar Shchur" userId="3faffa111ac016f6" providerId="LiveId" clId="{E0C1AEDD-A4AF-4147-AF5E-5975ADF0F18E}" dt="2019-07-19T09:35:15.268" v="18" actId="14100"/>
          <ac:spMkLst>
            <pc:docMk/>
            <pc:sldMk cId="3040187358" sldId="1582"/>
            <ac:spMk id="39" creationId="{F56297CA-0A5B-4E4F-96DF-1CB5FC9597F5}"/>
          </ac:spMkLst>
        </pc:spChg>
        <pc:spChg chg="mod">
          <ac:chgData name="Nazar Shchur" userId="3faffa111ac016f6" providerId="LiveId" clId="{E0C1AEDD-A4AF-4147-AF5E-5975ADF0F18E}" dt="2019-07-19T09:35:15.268" v="18" actId="14100"/>
          <ac:spMkLst>
            <pc:docMk/>
            <pc:sldMk cId="3040187358" sldId="1582"/>
            <ac:spMk id="40" creationId="{AB0052EE-9806-4E19-9F7B-DB52C8FC1F38}"/>
          </ac:spMkLst>
        </pc:spChg>
        <pc:spChg chg="mod">
          <ac:chgData name="Nazar Shchur" userId="3faffa111ac016f6" providerId="LiveId" clId="{E0C1AEDD-A4AF-4147-AF5E-5975ADF0F18E}" dt="2019-07-19T09:35:15.268" v="18" actId="14100"/>
          <ac:spMkLst>
            <pc:docMk/>
            <pc:sldMk cId="3040187358" sldId="1582"/>
            <ac:spMk id="41" creationId="{A7FFBA81-F7F7-4170-8CFD-43CEA6008540}"/>
          </ac:spMkLst>
        </pc:spChg>
        <pc:spChg chg="mod">
          <ac:chgData name="Nazar Shchur" userId="3faffa111ac016f6" providerId="LiveId" clId="{E0C1AEDD-A4AF-4147-AF5E-5975ADF0F18E}" dt="2019-07-19T09:35:15.268" v="18" actId="14100"/>
          <ac:spMkLst>
            <pc:docMk/>
            <pc:sldMk cId="3040187358" sldId="1582"/>
            <ac:spMk id="42" creationId="{9AD5D5B6-231F-46E5-A137-3EE5BBA679A4}"/>
          </ac:spMkLst>
        </pc:spChg>
        <pc:spChg chg="mod">
          <ac:chgData name="Nazar Shchur" userId="3faffa111ac016f6" providerId="LiveId" clId="{E0C1AEDD-A4AF-4147-AF5E-5975ADF0F18E}" dt="2019-07-19T09:35:38.229" v="22" actId="14100"/>
          <ac:spMkLst>
            <pc:docMk/>
            <pc:sldMk cId="3040187358" sldId="1582"/>
            <ac:spMk id="47" creationId="{64979825-4324-45FE-B7CD-184100070BAE}"/>
          </ac:spMkLst>
        </pc:spChg>
        <pc:spChg chg="mod">
          <ac:chgData name="Nazar Shchur" userId="3faffa111ac016f6" providerId="LiveId" clId="{E0C1AEDD-A4AF-4147-AF5E-5975ADF0F18E}" dt="2019-07-19T09:35:38.229" v="22" actId="14100"/>
          <ac:spMkLst>
            <pc:docMk/>
            <pc:sldMk cId="3040187358" sldId="1582"/>
            <ac:spMk id="48" creationId="{F0DD5F35-DC4A-4135-BA6F-FC9B327E52F2}"/>
          </ac:spMkLst>
        </pc:spChg>
        <pc:spChg chg="mod">
          <ac:chgData name="Nazar Shchur" userId="3faffa111ac016f6" providerId="LiveId" clId="{E0C1AEDD-A4AF-4147-AF5E-5975ADF0F18E}" dt="2019-07-19T09:35:38.229" v="22" actId="14100"/>
          <ac:spMkLst>
            <pc:docMk/>
            <pc:sldMk cId="3040187358" sldId="1582"/>
            <ac:spMk id="49" creationId="{421695DC-C80A-464F-9A03-232C755D3FF3}"/>
          </ac:spMkLst>
        </pc:spChg>
        <pc:spChg chg="mod">
          <ac:chgData name="Nazar Shchur" userId="3faffa111ac016f6" providerId="LiveId" clId="{E0C1AEDD-A4AF-4147-AF5E-5975ADF0F18E}" dt="2019-07-19T09:35:38.229" v="22" actId="14100"/>
          <ac:spMkLst>
            <pc:docMk/>
            <pc:sldMk cId="3040187358" sldId="1582"/>
            <ac:spMk id="50" creationId="{387312A0-761F-4050-93D0-199B54C71519}"/>
          </ac:spMkLst>
        </pc:spChg>
        <pc:spChg chg="mod">
          <ac:chgData name="Nazar Shchur" userId="3faffa111ac016f6" providerId="LiveId" clId="{E0C1AEDD-A4AF-4147-AF5E-5975ADF0F18E}" dt="2019-07-19T09:35:38.229" v="22" actId="14100"/>
          <ac:spMkLst>
            <pc:docMk/>
            <pc:sldMk cId="3040187358" sldId="1582"/>
            <ac:spMk id="51" creationId="{CC159550-E6ED-47D7-B79C-DAB9001F7335}"/>
          </ac:spMkLst>
        </pc:spChg>
        <pc:spChg chg="mod">
          <ac:chgData name="Nazar Shchur" userId="3faffa111ac016f6" providerId="LiveId" clId="{E0C1AEDD-A4AF-4147-AF5E-5975ADF0F18E}" dt="2019-07-19T09:35:38.229" v="22" actId="14100"/>
          <ac:spMkLst>
            <pc:docMk/>
            <pc:sldMk cId="3040187358" sldId="1582"/>
            <ac:spMk id="52" creationId="{96AFDE3D-3913-440D-84F7-13E9E8604CE2}"/>
          </ac:spMkLst>
        </pc:spChg>
        <pc:spChg chg="mod">
          <ac:chgData name="Nazar Shchur" userId="3faffa111ac016f6" providerId="LiveId" clId="{E0C1AEDD-A4AF-4147-AF5E-5975ADF0F18E}" dt="2019-07-19T09:35:38.229" v="22" actId="14100"/>
          <ac:spMkLst>
            <pc:docMk/>
            <pc:sldMk cId="3040187358" sldId="1582"/>
            <ac:spMk id="53" creationId="{6060B2FD-D6CD-4EE1-89C0-121A737E7ECE}"/>
          </ac:spMkLst>
        </pc:spChg>
        <pc:spChg chg="mod">
          <ac:chgData name="Nazar Shchur" userId="3faffa111ac016f6" providerId="LiveId" clId="{E0C1AEDD-A4AF-4147-AF5E-5975ADF0F18E}" dt="2019-07-19T09:35:38.229" v="22" actId="14100"/>
          <ac:spMkLst>
            <pc:docMk/>
            <pc:sldMk cId="3040187358" sldId="1582"/>
            <ac:spMk id="54" creationId="{EAC9F2E4-C86C-4B7A-8AA2-3830F651C5FF}"/>
          </ac:spMkLst>
        </pc:spChg>
        <pc:spChg chg="mod">
          <ac:chgData name="Nazar Shchur" userId="3faffa111ac016f6" providerId="LiveId" clId="{E0C1AEDD-A4AF-4147-AF5E-5975ADF0F18E}" dt="2019-07-19T09:35:38.229" v="22" actId="14100"/>
          <ac:spMkLst>
            <pc:docMk/>
            <pc:sldMk cId="3040187358" sldId="1582"/>
            <ac:spMk id="55" creationId="{0FEE3CD3-D543-49C8-B3C6-A89A937CA684}"/>
          </ac:spMkLst>
        </pc:spChg>
        <pc:spChg chg="mod">
          <ac:chgData name="Nazar Shchur" userId="3faffa111ac016f6" providerId="LiveId" clId="{E0C1AEDD-A4AF-4147-AF5E-5975ADF0F18E}" dt="2019-07-19T09:35:38.229" v="22" actId="14100"/>
          <ac:spMkLst>
            <pc:docMk/>
            <pc:sldMk cId="3040187358" sldId="1582"/>
            <ac:spMk id="56" creationId="{5839BED8-A83D-4374-83AA-95181DC75AF8}"/>
          </ac:spMkLst>
        </pc:spChg>
        <pc:spChg chg="mod">
          <ac:chgData name="Nazar Shchur" userId="3faffa111ac016f6" providerId="LiveId" clId="{E0C1AEDD-A4AF-4147-AF5E-5975ADF0F18E}" dt="2019-07-19T09:35:38.229" v="22" actId="14100"/>
          <ac:spMkLst>
            <pc:docMk/>
            <pc:sldMk cId="3040187358" sldId="1582"/>
            <ac:spMk id="57" creationId="{F5741446-C2B2-49AF-ADB9-D52C36E3179B}"/>
          </ac:spMkLst>
        </pc:spChg>
        <pc:spChg chg="mod">
          <ac:chgData name="Nazar Shchur" userId="3faffa111ac016f6" providerId="LiveId" clId="{E0C1AEDD-A4AF-4147-AF5E-5975ADF0F18E}" dt="2019-07-19T09:35:38.229" v="22" actId="14100"/>
          <ac:spMkLst>
            <pc:docMk/>
            <pc:sldMk cId="3040187358" sldId="1582"/>
            <ac:spMk id="58" creationId="{7328FE54-FE99-4043-AA61-EFD6634B3591}"/>
          </ac:spMkLst>
        </pc:spChg>
        <pc:cxnChg chg="mod">
          <ac:chgData name="Nazar Shchur" userId="3faffa111ac016f6" providerId="LiveId" clId="{E0C1AEDD-A4AF-4147-AF5E-5975ADF0F18E}" dt="2019-07-19T09:35:03.793" v="14" actId="1582"/>
          <ac:cxnSpMkLst>
            <pc:docMk/>
            <pc:sldMk cId="3040187358" sldId="1582"/>
            <ac:cxnSpMk id="81" creationId="{7ABF5018-ED72-46BA-B3BD-12DC661881B4}"/>
          </ac:cxnSpMkLst>
        </pc:cxnChg>
        <pc:cxnChg chg="mod">
          <ac:chgData name="Nazar Shchur" userId="3faffa111ac016f6" providerId="LiveId" clId="{E0C1AEDD-A4AF-4147-AF5E-5975ADF0F18E}" dt="2019-07-19T09:35:03.793" v="14" actId="1582"/>
          <ac:cxnSpMkLst>
            <pc:docMk/>
            <pc:sldMk cId="3040187358" sldId="1582"/>
            <ac:cxnSpMk id="82" creationId="{8F2647CD-C643-49C5-84A8-1798F0EB6542}"/>
          </ac:cxnSpMkLst>
        </pc:cxnChg>
        <pc:cxnChg chg="mod">
          <ac:chgData name="Nazar Shchur" userId="3faffa111ac016f6" providerId="LiveId" clId="{E0C1AEDD-A4AF-4147-AF5E-5975ADF0F18E}" dt="2019-07-19T09:35:03.793" v="14" actId="1582"/>
          <ac:cxnSpMkLst>
            <pc:docMk/>
            <pc:sldMk cId="3040187358" sldId="1582"/>
            <ac:cxnSpMk id="83" creationId="{0860801D-5C9C-44C6-883D-209B9686B2F0}"/>
          </ac:cxnSpMkLst>
        </pc:cxnChg>
        <pc:cxnChg chg="mod">
          <ac:chgData name="Nazar Shchur" userId="3faffa111ac016f6" providerId="LiveId" clId="{E0C1AEDD-A4AF-4147-AF5E-5975ADF0F18E}" dt="2019-07-19T09:35:03.793" v="14" actId="1582"/>
          <ac:cxnSpMkLst>
            <pc:docMk/>
            <pc:sldMk cId="3040187358" sldId="1582"/>
            <ac:cxnSpMk id="84" creationId="{B6B40C26-799C-474F-9232-5C5D1C2192D0}"/>
          </ac:cxnSpMkLst>
        </pc:cxnChg>
        <pc:cxnChg chg="mod">
          <ac:chgData name="Nazar Shchur" userId="3faffa111ac016f6" providerId="LiveId" clId="{E0C1AEDD-A4AF-4147-AF5E-5975ADF0F18E}" dt="2019-07-19T09:35:03.793" v="14" actId="1582"/>
          <ac:cxnSpMkLst>
            <pc:docMk/>
            <pc:sldMk cId="3040187358" sldId="1582"/>
            <ac:cxnSpMk id="85" creationId="{8EEB7841-EC66-4D37-9910-A53CD306B514}"/>
          </ac:cxnSpMkLst>
        </pc:cxnChg>
        <pc:cxnChg chg="mod">
          <ac:chgData name="Nazar Shchur" userId="3faffa111ac016f6" providerId="LiveId" clId="{E0C1AEDD-A4AF-4147-AF5E-5975ADF0F18E}" dt="2019-07-19T09:35:03.793" v="14" actId="1582"/>
          <ac:cxnSpMkLst>
            <pc:docMk/>
            <pc:sldMk cId="3040187358" sldId="1582"/>
            <ac:cxnSpMk id="86" creationId="{5A9207E8-1F60-4E73-BC65-72E5043FF15B}"/>
          </ac:cxnSpMkLst>
        </pc:cxnChg>
        <pc:cxnChg chg="mod">
          <ac:chgData name="Nazar Shchur" userId="3faffa111ac016f6" providerId="LiveId" clId="{E0C1AEDD-A4AF-4147-AF5E-5975ADF0F18E}" dt="2019-07-19T09:35:03.793" v="14" actId="1582"/>
          <ac:cxnSpMkLst>
            <pc:docMk/>
            <pc:sldMk cId="3040187358" sldId="1582"/>
            <ac:cxnSpMk id="87" creationId="{B6D4EDA5-0240-4384-8DE7-3C3EC55D195E}"/>
          </ac:cxnSpMkLst>
        </pc:cxnChg>
        <pc:cxnChg chg="mod">
          <ac:chgData name="Nazar Shchur" userId="3faffa111ac016f6" providerId="LiveId" clId="{E0C1AEDD-A4AF-4147-AF5E-5975ADF0F18E}" dt="2019-07-19T09:35:03.793" v="14" actId="1582"/>
          <ac:cxnSpMkLst>
            <pc:docMk/>
            <pc:sldMk cId="3040187358" sldId="1582"/>
            <ac:cxnSpMk id="88" creationId="{3E474240-16CE-418F-B16A-69BDE071449F}"/>
          </ac:cxnSpMkLst>
        </pc:cxnChg>
        <pc:cxnChg chg="mod">
          <ac:chgData name="Nazar Shchur" userId="3faffa111ac016f6" providerId="LiveId" clId="{E0C1AEDD-A4AF-4147-AF5E-5975ADF0F18E}" dt="2019-07-19T09:34:51.666" v="13" actId="1582"/>
          <ac:cxnSpMkLst>
            <pc:docMk/>
            <pc:sldMk cId="3040187358" sldId="1582"/>
            <ac:cxnSpMk id="89" creationId="{AE177204-F3E1-4A3C-BC25-C6711D8F82B8}"/>
          </ac:cxnSpMkLst>
        </pc:cxnChg>
        <pc:cxnChg chg="mod">
          <ac:chgData name="Nazar Shchur" userId="3faffa111ac016f6" providerId="LiveId" clId="{E0C1AEDD-A4AF-4147-AF5E-5975ADF0F18E}" dt="2019-07-19T09:34:51.666" v="13" actId="1582"/>
          <ac:cxnSpMkLst>
            <pc:docMk/>
            <pc:sldMk cId="3040187358" sldId="1582"/>
            <ac:cxnSpMk id="90" creationId="{6D553DC1-8C09-4075-B666-AEFE192B400C}"/>
          </ac:cxnSpMkLst>
        </pc:cxnChg>
        <pc:cxnChg chg="mod">
          <ac:chgData name="Nazar Shchur" userId="3faffa111ac016f6" providerId="LiveId" clId="{E0C1AEDD-A4AF-4147-AF5E-5975ADF0F18E}" dt="2019-07-19T09:34:51.666" v="13" actId="1582"/>
          <ac:cxnSpMkLst>
            <pc:docMk/>
            <pc:sldMk cId="3040187358" sldId="1582"/>
            <ac:cxnSpMk id="91" creationId="{7A5DB0E0-763E-4953-B37F-A507ED927563}"/>
          </ac:cxnSpMkLst>
        </pc:cxnChg>
        <pc:cxnChg chg="mod">
          <ac:chgData name="Nazar Shchur" userId="3faffa111ac016f6" providerId="LiveId" clId="{E0C1AEDD-A4AF-4147-AF5E-5975ADF0F18E}" dt="2019-07-19T09:34:51.666" v="13" actId="1582"/>
          <ac:cxnSpMkLst>
            <pc:docMk/>
            <pc:sldMk cId="3040187358" sldId="1582"/>
            <ac:cxnSpMk id="92" creationId="{5EDC0080-79ED-4614-A728-81E8E32F2FE7}"/>
          </ac:cxnSpMkLst>
        </pc:cxnChg>
        <pc:cxnChg chg="mod">
          <ac:chgData name="Nazar Shchur" userId="3faffa111ac016f6" providerId="LiveId" clId="{E0C1AEDD-A4AF-4147-AF5E-5975ADF0F18E}" dt="2019-07-19T09:34:51.666" v="13" actId="1582"/>
          <ac:cxnSpMkLst>
            <pc:docMk/>
            <pc:sldMk cId="3040187358" sldId="1582"/>
            <ac:cxnSpMk id="93" creationId="{D7A20099-E0AC-4635-9ED8-FBDF9BD8BB0E}"/>
          </ac:cxnSpMkLst>
        </pc:cxnChg>
        <pc:cxnChg chg="mod">
          <ac:chgData name="Nazar Shchur" userId="3faffa111ac016f6" providerId="LiveId" clId="{E0C1AEDD-A4AF-4147-AF5E-5975ADF0F18E}" dt="2019-07-19T09:34:51.666" v="13" actId="1582"/>
          <ac:cxnSpMkLst>
            <pc:docMk/>
            <pc:sldMk cId="3040187358" sldId="1582"/>
            <ac:cxnSpMk id="94" creationId="{0FA1B1AF-8E07-48CD-8787-0DC5C970D792}"/>
          </ac:cxnSpMkLst>
        </pc:cxnChg>
        <pc:cxnChg chg="mod">
          <ac:chgData name="Nazar Shchur" userId="3faffa111ac016f6" providerId="LiveId" clId="{E0C1AEDD-A4AF-4147-AF5E-5975ADF0F18E}" dt="2019-07-19T09:34:51.666" v="13" actId="1582"/>
          <ac:cxnSpMkLst>
            <pc:docMk/>
            <pc:sldMk cId="3040187358" sldId="1582"/>
            <ac:cxnSpMk id="95" creationId="{F0AC0985-0EAC-4B92-8EB1-8DF75139BE6D}"/>
          </ac:cxnSpMkLst>
        </pc:cxnChg>
        <pc:cxnChg chg="mod">
          <ac:chgData name="Nazar Shchur" userId="3faffa111ac016f6" providerId="LiveId" clId="{E0C1AEDD-A4AF-4147-AF5E-5975ADF0F18E}" dt="2019-07-19T09:34:51.666" v="13" actId="1582"/>
          <ac:cxnSpMkLst>
            <pc:docMk/>
            <pc:sldMk cId="3040187358" sldId="1582"/>
            <ac:cxnSpMk id="96" creationId="{2E262B0F-1141-4C4B-A465-FFC27F780B13}"/>
          </ac:cxnSpMkLst>
        </pc:cxnChg>
        <pc:cxnChg chg="mod">
          <ac:chgData name="Nazar Shchur" userId="3faffa111ac016f6" providerId="LiveId" clId="{E0C1AEDD-A4AF-4147-AF5E-5975ADF0F18E}" dt="2019-07-19T09:34:40.313" v="12" actId="1582"/>
          <ac:cxnSpMkLst>
            <pc:docMk/>
            <pc:sldMk cId="3040187358" sldId="1582"/>
            <ac:cxnSpMk id="97" creationId="{59F8FC08-21F5-4B7C-8E69-0131259AAAB1}"/>
          </ac:cxnSpMkLst>
        </pc:cxnChg>
        <pc:cxnChg chg="mod">
          <ac:chgData name="Nazar Shchur" userId="3faffa111ac016f6" providerId="LiveId" clId="{E0C1AEDD-A4AF-4147-AF5E-5975ADF0F18E}" dt="2019-07-19T09:34:40.313" v="12" actId="1582"/>
          <ac:cxnSpMkLst>
            <pc:docMk/>
            <pc:sldMk cId="3040187358" sldId="1582"/>
            <ac:cxnSpMk id="98" creationId="{DA9EB83C-254E-4280-94DD-5835EEC258EC}"/>
          </ac:cxnSpMkLst>
        </pc:cxnChg>
        <pc:cxnChg chg="mod">
          <ac:chgData name="Nazar Shchur" userId="3faffa111ac016f6" providerId="LiveId" clId="{E0C1AEDD-A4AF-4147-AF5E-5975ADF0F18E}" dt="2019-07-19T09:34:40.313" v="12" actId="1582"/>
          <ac:cxnSpMkLst>
            <pc:docMk/>
            <pc:sldMk cId="3040187358" sldId="1582"/>
            <ac:cxnSpMk id="99" creationId="{630626FD-3082-4127-9898-65215D369DE1}"/>
          </ac:cxnSpMkLst>
        </pc:cxnChg>
        <pc:cxnChg chg="mod">
          <ac:chgData name="Nazar Shchur" userId="3faffa111ac016f6" providerId="LiveId" clId="{E0C1AEDD-A4AF-4147-AF5E-5975ADF0F18E}" dt="2019-07-19T09:34:40.313" v="12" actId="1582"/>
          <ac:cxnSpMkLst>
            <pc:docMk/>
            <pc:sldMk cId="3040187358" sldId="1582"/>
            <ac:cxnSpMk id="100" creationId="{9A0D99F8-EDB3-4ACD-9EFF-337CAD792BBE}"/>
          </ac:cxnSpMkLst>
        </pc:cxnChg>
        <pc:cxnChg chg="mod">
          <ac:chgData name="Nazar Shchur" userId="3faffa111ac016f6" providerId="LiveId" clId="{E0C1AEDD-A4AF-4147-AF5E-5975ADF0F18E}" dt="2019-07-19T09:34:40.313" v="12" actId="1582"/>
          <ac:cxnSpMkLst>
            <pc:docMk/>
            <pc:sldMk cId="3040187358" sldId="1582"/>
            <ac:cxnSpMk id="101" creationId="{2B69E236-D17A-4C82-82D9-37946C0F541C}"/>
          </ac:cxnSpMkLst>
        </pc:cxnChg>
        <pc:cxnChg chg="mod">
          <ac:chgData name="Nazar Shchur" userId="3faffa111ac016f6" providerId="LiveId" clId="{E0C1AEDD-A4AF-4147-AF5E-5975ADF0F18E}" dt="2019-07-19T09:34:40.313" v="12" actId="1582"/>
          <ac:cxnSpMkLst>
            <pc:docMk/>
            <pc:sldMk cId="3040187358" sldId="1582"/>
            <ac:cxnSpMk id="102" creationId="{A464E655-04B2-459B-81A4-26122F0F3ADD}"/>
          </ac:cxnSpMkLst>
        </pc:cxnChg>
        <pc:cxnChg chg="mod">
          <ac:chgData name="Nazar Shchur" userId="3faffa111ac016f6" providerId="LiveId" clId="{E0C1AEDD-A4AF-4147-AF5E-5975ADF0F18E}" dt="2019-07-19T09:34:40.313" v="12" actId="1582"/>
          <ac:cxnSpMkLst>
            <pc:docMk/>
            <pc:sldMk cId="3040187358" sldId="1582"/>
            <ac:cxnSpMk id="103" creationId="{903110BD-8D8D-49AE-9F72-446F7DE50034}"/>
          </ac:cxnSpMkLst>
        </pc:cxnChg>
        <pc:cxnChg chg="mod">
          <ac:chgData name="Nazar Shchur" userId="3faffa111ac016f6" providerId="LiveId" clId="{E0C1AEDD-A4AF-4147-AF5E-5975ADF0F18E}" dt="2019-07-19T09:34:40.313" v="12" actId="1582"/>
          <ac:cxnSpMkLst>
            <pc:docMk/>
            <pc:sldMk cId="3040187358" sldId="1582"/>
            <ac:cxnSpMk id="104" creationId="{68DCCFBE-BBC0-474E-95B2-F5A280B8DCA7}"/>
          </ac:cxnSpMkLst>
        </pc:cxnChg>
        <pc:cxnChg chg="mod">
          <ac:chgData name="Nazar Shchur" userId="3faffa111ac016f6" providerId="LiveId" clId="{E0C1AEDD-A4AF-4147-AF5E-5975ADF0F18E}" dt="2019-07-19T09:34:40.313" v="12" actId="1582"/>
          <ac:cxnSpMkLst>
            <pc:docMk/>
            <pc:sldMk cId="3040187358" sldId="1582"/>
            <ac:cxnSpMk id="105" creationId="{58324B94-8AA3-4189-9F4E-7066B85BA476}"/>
          </ac:cxnSpMkLst>
        </pc:cxnChg>
        <pc:cxnChg chg="mod">
          <ac:chgData name="Nazar Shchur" userId="3faffa111ac016f6" providerId="LiveId" clId="{E0C1AEDD-A4AF-4147-AF5E-5975ADF0F18E}" dt="2019-07-19T09:34:40.313" v="12" actId="1582"/>
          <ac:cxnSpMkLst>
            <pc:docMk/>
            <pc:sldMk cId="3040187358" sldId="1582"/>
            <ac:cxnSpMk id="106" creationId="{3A1B1156-5BCC-42A0-85F5-DAD8E1298C19}"/>
          </ac:cxnSpMkLst>
        </pc:cxnChg>
        <pc:cxnChg chg="mod">
          <ac:chgData name="Nazar Shchur" userId="3faffa111ac016f6" providerId="LiveId" clId="{E0C1AEDD-A4AF-4147-AF5E-5975ADF0F18E}" dt="2019-07-19T09:34:40.313" v="12" actId="1582"/>
          <ac:cxnSpMkLst>
            <pc:docMk/>
            <pc:sldMk cId="3040187358" sldId="1582"/>
            <ac:cxnSpMk id="107" creationId="{4A976533-9864-4510-B7A1-BCA95514C7E0}"/>
          </ac:cxnSpMkLst>
        </pc:cxnChg>
        <pc:cxnChg chg="mod">
          <ac:chgData name="Nazar Shchur" userId="3faffa111ac016f6" providerId="LiveId" clId="{E0C1AEDD-A4AF-4147-AF5E-5975ADF0F18E}" dt="2019-07-19T09:34:40.313" v="12" actId="1582"/>
          <ac:cxnSpMkLst>
            <pc:docMk/>
            <pc:sldMk cId="3040187358" sldId="1582"/>
            <ac:cxnSpMk id="108" creationId="{9A3D2901-DDAD-4B9B-AEA5-253C4B2B36A4}"/>
          </ac:cxnSpMkLst>
        </pc:cxnChg>
        <pc:cxnChg chg="mod">
          <ac:chgData name="Nazar Shchur" userId="3faffa111ac016f6" providerId="LiveId" clId="{E0C1AEDD-A4AF-4147-AF5E-5975ADF0F18E}" dt="2019-07-19T09:34:40.313" v="12" actId="1582"/>
          <ac:cxnSpMkLst>
            <pc:docMk/>
            <pc:sldMk cId="3040187358" sldId="1582"/>
            <ac:cxnSpMk id="109" creationId="{DCEEAACF-8AD0-45FC-A2E0-BACBD8F1BF30}"/>
          </ac:cxnSpMkLst>
        </pc:cxnChg>
        <pc:cxnChg chg="mod">
          <ac:chgData name="Nazar Shchur" userId="3faffa111ac016f6" providerId="LiveId" clId="{E0C1AEDD-A4AF-4147-AF5E-5975ADF0F18E}" dt="2019-07-19T09:34:40.313" v="12" actId="1582"/>
          <ac:cxnSpMkLst>
            <pc:docMk/>
            <pc:sldMk cId="3040187358" sldId="1582"/>
            <ac:cxnSpMk id="110" creationId="{EC38ECA0-D4D8-472D-81EF-E04FC4BEBADB}"/>
          </ac:cxnSpMkLst>
        </pc:cxnChg>
        <pc:cxnChg chg="mod">
          <ac:chgData name="Nazar Shchur" userId="3faffa111ac016f6" providerId="LiveId" clId="{E0C1AEDD-A4AF-4147-AF5E-5975ADF0F18E}" dt="2019-07-19T09:34:40.313" v="12" actId="1582"/>
          <ac:cxnSpMkLst>
            <pc:docMk/>
            <pc:sldMk cId="3040187358" sldId="1582"/>
            <ac:cxnSpMk id="111" creationId="{FEFE6C9A-5D85-4E15-A451-B6BE31404AFD}"/>
          </ac:cxnSpMkLst>
        </pc:cxnChg>
        <pc:cxnChg chg="mod">
          <ac:chgData name="Nazar Shchur" userId="3faffa111ac016f6" providerId="LiveId" clId="{E0C1AEDD-A4AF-4147-AF5E-5975ADF0F18E}" dt="2019-07-19T09:34:40.313" v="12" actId="1582"/>
          <ac:cxnSpMkLst>
            <pc:docMk/>
            <pc:sldMk cId="3040187358" sldId="1582"/>
            <ac:cxnSpMk id="112" creationId="{43D8CA09-8BD2-4421-BB4C-E908BA86B3FF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9F47D-97CC-44E4-A185-7F6298C878C2}" type="datetimeFigureOut">
              <a:rPr lang="uk-UA" smtClean="0"/>
              <a:t>27.11.2023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9399A-B587-42BB-B4A2-B5768FCE61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505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0640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7301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4413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8658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042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2760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4623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4813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9164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5418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5337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067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0795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9399A-B587-42BB-B4A2-B5768FCE6146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875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027" y="1325531"/>
            <a:ext cx="10800160" cy="2819800"/>
          </a:xfrm>
        </p:spPr>
        <p:txBody>
          <a:bodyPr anchor="b"/>
          <a:lstStyle>
            <a:lvl1pPr algn="ctr">
              <a:defRPr sz="7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4254073"/>
            <a:ext cx="10800160" cy="1955486"/>
          </a:xfrm>
        </p:spPr>
        <p:txBody>
          <a:bodyPr/>
          <a:lstStyle>
            <a:lvl1pPr marL="0" indent="0" algn="ctr">
              <a:buNone/>
              <a:defRPr sz="2834"/>
            </a:lvl1pPr>
            <a:lvl2pPr marL="539953" indent="0" algn="ctr">
              <a:buNone/>
              <a:defRPr sz="2362"/>
            </a:lvl2pPr>
            <a:lvl3pPr marL="1079906" indent="0" algn="ctr">
              <a:buNone/>
              <a:defRPr sz="2126"/>
            </a:lvl3pPr>
            <a:lvl4pPr marL="1619860" indent="0" algn="ctr">
              <a:buNone/>
              <a:defRPr sz="1890"/>
            </a:lvl4pPr>
            <a:lvl5pPr marL="2159813" indent="0" algn="ctr">
              <a:buNone/>
              <a:defRPr sz="1890"/>
            </a:lvl5pPr>
            <a:lvl6pPr marL="2699766" indent="0" algn="ctr">
              <a:buNone/>
              <a:defRPr sz="1890"/>
            </a:lvl6pPr>
            <a:lvl7pPr marL="3239719" indent="0" algn="ctr">
              <a:buNone/>
              <a:defRPr sz="1890"/>
            </a:lvl7pPr>
            <a:lvl8pPr marL="3779672" indent="0" algn="ctr">
              <a:buNone/>
              <a:defRPr sz="1890"/>
            </a:lvl8pPr>
            <a:lvl9pPr marL="4319626" indent="0" algn="ctr">
              <a:buNone/>
              <a:defRPr sz="189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027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192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431220"/>
            <a:ext cx="3105046" cy="6863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431220"/>
            <a:ext cx="9135135" cy="6863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526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027" y="1325531"/>
            <a:ext cx="10800160" cy="2819800"/>
          </a:xfrm>
        </p:spPr>
        <p:txBody>
          <a:bodyPr anchor="b"/>
          <a:lstStyle>
            <a:lvl1pPr algn="ctr">
              <a:defRPr sz="7086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4254073"/>
            <a:ext cx="10800160" cy="1955486"/>
          </a:xfrm>
        </p:spPr>
        <p:txBody>
          <a:bodyPr/>
          <a:lstStyle>
            <a:lvl1pPr marL="0" indent="0" algn="ctr">
              <a:buNone/>
              <a:defRPr sz="2834"/>
            </a:lvl1pPr>
            <a:lvl2pPr marL="539953" indent="0" algn="ctr">
              <a:buNone/>
              <a:defRPr sz="2362"/>
            </a:lvl2pPr>
            <a:lvl3pPr marL="1079906" indent="0" algn="ctr">
              <a:buNone/>
              <a:defRPr sz="2126"/>
            </a:lvl3pPr>
            <a:lvl4pPr marL="1619860" indent="0" algn="ctr">
              <a:buNone/>
              <a:defRPr sz="1890"/>
            </a:lvl4pPr>
            <a:lvl5pPr marL="2159813" indent="0" algn="ctr">
              <a:buNone/>
              <a:defRPr sz="1890"/>
            </a:lvl5pPr>
            <a:lvl6pPr marL="2699766" indent="0" algn="ctr">
              <a:buNone/>
              <a:defRPr sz="1890"/>
            </a:lvl6pPr>
            <a:lvl7pPr marL="3239719" indent="0" algn="ctr">
              <a:buNone/>
              <a:defRPr sz="1890"/>
            </a:lvl7pPr>
            <a:lvl8pPr marL="3779672" indent="0" algn="ctr">
              <a:buNone/>
              <a:defRPr sz="1890"/>
            </a:lvl8pPr>
            <a:lvl9pPr marL="4319626" indent="0" algn="ctr">
              <a:buNone/>
              <a:defRPr sz="189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622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370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2019234"/>
            <a:ext cx="12420184" cy="3369135"/>
          </a:xfrm>
        </p:spPr>
        <p:txBody>
          <a:bodyPr anchor="b"/>
          <a:lstStyle>
            <a:lvl1pPr>
              <a:defRPr sz="7086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5420241"/>
            <a:ext cx="12420184" cy="1771749"/>
          </a:xfrm>
        </p:spPr>
        <p:txBody>
          <a:bodyPr/>
          <a:lstStyle>
            <a:lvl1pPr marL="0" indent="0">
              <a:buNone/>
              <a:defRPr sz="2834">
                <a:solidFill>
                  <a:schemeClr val="tx1">
                    <a:tint val="75000"/>
                  </a:schemeClr>
                </a:solidFill>
              </a:defRPr>
            </a:lvl1pPr>
            <a:lvl2pPr marL="539953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079906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3pPr>
            <a:lvl4pPr marL="16198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59813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69976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719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7967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62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39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2156098"/>
            <a:ext cx="6120091" cy="5139011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9" y="2156098"/>
            <a:ext cx="6120091" cy="5139011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488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431221"/>
            <a:ext cx="12420184" cy="1565514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2" y="1985485"/>
            <a:ext cx="6091965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2" y="2958540"/>
            <a:ext cx="6091965" cy="4351567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985485"/>
            <a:ext cx="6121966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958540"/>
            <a:ext cx="6121966" cy="4351567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408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009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557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2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166169"/>
            <a:ext cx="7290108" cy="5755841"/>
          </a:xfrm>
        </p:spPr>
        <p:txBody>
          <a:bodyPr/>
          <a:lstStyle>
            <a:lvl1pPr>
              <a:defRPr sz="3779"/>
            </a:lvl1pPr>
            <a:lvl2pPr>
              <a:defRPr sz="3307"/>
            </a:lvl2pPr>
            <a:lvl3pPr>
              <a:defRPr sz="2834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2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40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894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2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166169"/>
            <a:ext cx="7290108" cy="5755841"/>
          </a:xfrm>
        </p:spPr>
        <p:txBody>
          <a:bodyPr anchor="t"/>
          <a:lstStyle>
            <a:lvl1pPr marL="0" indent="0">
              <a:buNone/>
              <a:defRPr sz="3779"/>
            </a:lvl1pPr>
            <a:lvl2pPr marL="539953" indent="0">
              <a:buNone/>
              <a:defRPr sz="3307"/>
            </a:lvl2pPr>
            <a:lvl3pPr marL="1079906" indent="0">
              <a:buNone/>
              <a:defRPr sz="2834"/>
            </a:lvl3pPr>
            <a:lvl4pPr marL="1619860" indent="0">
              <a:buNone/>
              <a:defRPr sz="2362"/>
            </a:lvl4pPr>
            <a:lvl5pPr marL="2159813" indent="0">
              <a:buNone/>
              <a:defRPr sz="2362"/>
            </a:lvl5pPr>
            <a:lvl6pPr marL="2699766" indent="0">
              <a:buNone/>
              <a:defRPr sz="2362"/>
            </a:lvl6pPr>
            <a:lvl7pPr marL="3239719" indent="0">
              <a:buNone/>
              <a:defRPr sz="2362"/>
            </a:lvl7pPr>
            <a:lvl8pPr marL="3779672" indent="0">
              <a:buNone/>
              <a:defRPr sz="2362"/>
            </a:lvl8pPr>
            <a:lvl9pPr marL="4319626" indent="0">
              <a:buNone/>
              <a:defRPr sz="2362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2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483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649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431220"/>
            <a:ext cx="3105046" cy="6863888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6" y="431220"/>
            <a:ext cx="9135135" cy="686388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81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2019233"/>
            <a:ext cx="12420184" cy="3369135"/>
          </a:xfrm>
        </p:spPr>
        <p:txBody>
          <a:bodyPr anchor="b"/>
          <a:lstStyle>
            <a:lvl1pPr>
              <a:defRPr sz="7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5420241"/>
            <a:ext cx="12420184" cy="1771749"/>
          </a:xfrm>
        </p:spPr>
        <p:txBody>
          <a:bodyPr/>
          <a:lstStyle>
            <a:lvl1pPr marL="0" indent="0">
              <a:buNone/>
              <a:defRPr sz="2834">
                <a:solidFill>
                  <a:schemeClr val="tx1">
                    <a:tint val="75000"/>
                  </a:schemeClr>
                </a:solidFill>
              </a:defRPr>
            </a:lvl1pPr>
            <a:lvl2pPr marL="539953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079906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3pPr>
            <a:lvl4pPr marL="16198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59813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69976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719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7967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62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82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2156097"/>
            <a:ext cx="6120091" cy="5139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2156097"/>
            <a:ext cx="6120091" cy="5139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68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431220"/>
            <a:ext cx="12420184" cy="15655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1" y="1985485"/>
            <a:ext cx="6091965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1" y="2958540"/>
            <a:ext cx="6091965" cy="43515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985485"/>
            <a:ext cx="6121966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958540"/>
            <a:ext cx="6121966" cy="43515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309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593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01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166168"/>
            <a:ext cx="7290108" cy="5755841"/>
          </a:xfrm>
        </p:spPr>
        <p:txBody>
          <a:bodyPr/>
          <a:lstStyle>
            <a:lvl1pPr>
              <a:defRPr sz="3779"/>
            </a:lvl1pPr>
            <a:lvl2pPr>
              <a:defRPr sz="3307"/>
            </a:lvl2pPr>
            <a:lvl3pPr>
              <a:defRPr sz="2834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92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166168"/>
            <a:ext cx="7290108" cy="5755841"/>
          </a:xfrm>
        </p:spPr>
        <p:txBody>
          <a:bodyPr anchor="t"/>
          <a:lstStyle>
            <a:lvl1pPr marL="0" indent="0">
              <a:buNone/>
              <a:defRPr sz="3779"/>
            </a:lvl1pPr>
            <a:lvl2pPr marL="539953" indent="0">
              <a:buNone/>
              <a:defRPr sz="3307"/>
            </a:lvl2pPr>
            <a:lvl3pPr marL="1079906" indent="0">
              <a:buNone/>
              <a:defRPr sz="2834"/>
            </a:lvl3pPr>
            <a:lvl4pPr marL="1619860" indent="0">
              <a:buNone/>
              <a:defRPr sz="2362"/>
            </a:lvl4pPr>
            <a:lvl5pPr marL="2159813" indent="0">
              <a:buNone/>
              <a:defRPr sz="2362"/>
            </a:lvl5pPr>
            <a:lvl6pPr marL="2699766" indent="0">
              <a:buNone/>
              <a:defRPr sz="2362"/>
            </a:lvl6pPr>
            <a:lvl7pPr marL="3239719" indent="0">
              <a:buNone/>
              <a:defRPr sz="2362"/>
            </a:lvl7pPr>
            <a:lvl8pPr marL="3779672" indent="0">
              <a:buNone/>
              <a:defRPr sz="2362"/>
            </a:lvl8pPr>
            <a:lvl9pPr marL="4319626" indent="0">
              <a:buNone/>
              <a:defRPr sz="2362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073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431220"/>
            <a:ext cx="12420184" cy="156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2156097"/>
            <a:ext cx="12420184" cy="513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8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91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431221"/>
            <a:ext cx="12420184" cy="156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2156098"/>
            <a:ext cx="12420184" cy="513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9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C46C2-E70E-41E8-B8D2-5438C7F4DB69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9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9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86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ver dir="u"/>
  </p:transition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jpeg"/><Relationship Id="rId5" Type="http://schemas.openxmlformats.org/officeDocument/2006/relationships/image" Target="../media/image9.png"/><Relationship Id="rId4" Type="http://schemas.openxmlformats.org/officeDocument/2006/relationships/image" Target="../media/image8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8.png"/><Relationship Id="rId3" Type="http://schemas.openxmlformats.org/officeDocument/2006/relationships/image" Target="../media/image91.png"/><Relationship Id="rId7" Type="http://schemas.openxmlformats.org/officeDocument/2006/relationships/image" Target="../media/image12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30.png"/><Relationship Id="rId18" Type="http://schemas.openxmlformats.org/officeDocument/2006/relationships/image" Target="../media/image21.png"/><Relationship Id="rId3" Type="http://schemas.openxmlformats.org/officeDocument/2006/relationships/image" Target="../media/image9.png"/><Relationship Id="rId12" Type="http://schemas.openxmlformats.org/officeDocument/2006/relationships/image" Target="../media/image120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0.png"/><Relationship Id="rId5" Type="http://schemas.openxmlformats.org/officeDocument/2006/relationships/image" Target="../media/image511.png"/><Relationship Id="rId15" Type="http://schemas.openxmlformats.org/officeDocument/2006/relationships/image" Target="../media/image150.png"/><Relationship Id="rId10" Type="http://schemas.openxmlformats.org/officeDocument/2006/relationships/image" Target="../media/image100.png"/><Relationship Id="rId9" Type="http://schemas.openxmlformats.org/officeDocument/2006/relationships/image" Target="../media/image90.png"/><Relationship Id="rId1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" Type="http://schemas.openxmlformats.org/officeDocument/2006/relationships/image" Target="../media/image9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340.png"/><Relationship Id="rId26" Type="http://schemas.openxmlformats.org/officeDocument/2006/relationships/image" Target="../media/image68.png"/><Relationship Id="rId3" Type="http://schemas.openxmlformats.org/officeDocument/2006/relationships/image" Target="../media/image49.png"/><Relationship Id="rId21" Type="http://schemas.openxmlformats.org/officeDocument/2006/relationships/image" Target="../media/image370.png"/><Relationship Id="rId34" Type="http://schemas.openxmlformats.org/officeDocument/2006/relationships/image" Target="../media/image76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330.png"/><Relationship Id="rId25" Type="http://schemas.openxmlformats.org/officeDocument/2006/relationships/image" Target="../media/image67.png"/><Relationship Id="rId3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.png"/><Relationship Id="rId20" Type="http://schemas.openxmlformats.org/officeDocument/2006/relationships/image" Target="../media/image360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66.png"/><Relationship Id="rId32" Type="http://schemas.openxmlformats.org/officeDocument/2006/relationships/image" Target="../media/image74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390.png"/><Relationship Id="rId28" Type="http://schemas.openxmlformats.org/officeDocument/2006/relationships/image" Target="../media/image70.png"/><Relationship Id="rId10" Type="http://schemas.openxmlformats.org/officeDocument/2006/relationships/image" Target="../media/image56.png"/><Relationship Id="rId19" Type="http://schemas.openxmlformats.org/officeDocument/2006/relationships/image" Target="../media/image350.png"/><Relationship Id="rId31" Type="http://schemas.openxmlformats.org/officeDocument/2006/relationships/image" Target="../media/image73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380.png"/><Relationship Id="rId27" Type="http://schemas.openxmlformats.org/officeDocument/2006/relationships/image" Target="../media/image69.png"/><Relationship Id="rId30" Type="http://schemas.openxmlformats.org/officeDocument/2006/relationships/image" Target="../media/image72.png"/><Relationship Id="rId8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177" y="14280"/>
            <a:ext cx="1699300" cy="164925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22" y="1634370"/>
            <a:ext cx="14398977" cy="4947016"/>
          </a:xfrm>
          <a:prstGeom prst="rect">
            <a:avLst/>
          </a:prstGeom>
          <a:solidFill>
            <a:srgbClr val="00B0F0"/>
          </a:solidFill>
          <a:ln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311" y="1634370"/>
            <a:ext cx="6314008" cy="4947016"/>
          </a:xfrm>
        </p:spPr>
        <p:txBody>
          <a:bodyPr anchor="ctr">
            <a:noAutofit/>
          </a:bodyPr>
          <a:lstStyle/>
          <a:p>
            <a:r>
              <a:rPr lang="uk-UA" sz="6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Сила Ампера</a:t>
            </a:r>
          </a:p>
        </p:txBody>
      </p:sp>
      <p:pic>
        <p:nvPicPr>
          <p:cNvPr id="1028" name="Picture 4" descr="https://www.thebestbrainpossible.com/wp-content/uploads/2016/08/AdobeStock_68911612.jpeg">
            <a:extLst>
              <a:ext uri="{FF2B5EF4-FFF2-40B4-BE49-F238E27FC236}">
                <a16:creationId xmlns:a16="http://schemas.microsoft.com/office/drawing/2014/main" id="{871F395E-D39C-4066-BCCB-B9BD8CDA9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008" y="1854985"/>
            <a:ext cx="6758678" cy="450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626" y="118644"/>
            <a:ext cx="1657194" cy="15157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259" y="117561"/>
            <a:ext cx="2027060" cy="15178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4346" y="55930"/>
            <a:ext cx="2276340" cy="15659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0847" y="6593870"/>
            <a:ext cx="1530935" cy="15309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3095" y="6614752"/>
            <a:ext cx="1629305" cy="14823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1347" y="6590307"/>
            <a:ext cx="1594136" cy="153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71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01. Рамка зі струмом">
            <a:hlinkClick r:id="" action="ppaction://media"/>
            <a:extLst>
              <a:ext uri="{FF2B5EF4-FFF2-40B4-BE49-F238E27FC236}">
                <a16:creationId xmlns:a16="http://schemas.microsoft.com/office/drawing/2014/main" id="{29C89514-68D0-46B0-949F-CAE517DC13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301"/>
            <a:ext cx="14401291" cy="81007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00838F"/>
          </a:solidFill>
          <a:ln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Колектор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16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.electricmotorengineering.com/files/2019/03/02-Fotolia_115653070_XXL.jpg">
            <a:extLst>
              <a:ext uri="{FF2B5EF4-FFF2-40B4-BE49-F238E27FC236}">
                <a16:creationId xmlns:a16="http://schemas.microsoft.com/office/drawing/2014/main" id="{88B49A31-6B0B-48C0-9254-F1CED9942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4"/>
          <a:stretch/>
        </p:blipFill>
        <p:spPr bwMode="auto">
          <a:xfrm>
            <a:off x="0" y="0"/>
            <a:ext cx="14400213" cy="72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00838F"/>
          </a:solidFill>
          <a:ln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Електричний двигун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cxnSp>
        <p:nvCxnSpPr>
          <p:cNvPr id="20" name="Пряма сполучна лінія 19">
            <a:extLst>
              <a:ext uri="{FF2B5EF4-FFF2-40B4-BE49-F238E27FC236}">
                <a16:creationId xmlns:a16="http://schemas.microsoft.com/office/drawing/2014/main" id="{0B323BE9-B2F7-408C-9EEF-151C1EC2FE40}"/>
              </a:ext>
            </a:extLst>
          </p:cNvPr>
          <p:cNvCxnSpPr>
            <a:cxnSpLocks/>
          </p:cNvCxnSpPr>
          <p:nvPr/>
        </p:nvCxnSpPr>
        <p:spPr>
          <a:xfrm flipV="1">
            <a:off x="8905890" y="4564259"/>
            <a:ext cx="1" cy="1463513"/>
          </a:xfrm>
          <a:prstGeom prst="line">
            <a:avLst/>
          </a:prstGeom>
          <a:ln w="38100">
            <a:solidFill>
              <a:srgbClr val="008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Button Color - Down">
            <a:extLst>
              <a:ext uri="{FF2B5EF4-FFF2-40B4-BE49-F238E27FC236}">
                <a16:creationId xmlns:a16="http://schemas.microsoft.com/office/drawing/2014/main" id="{A55398E5-DB4A-4F56-9160-D0932A108472}"/>
              </a:ext>
            </a:extLst>
          </p:cNvPr>
          <p:cNvSpPr/>
          <p:nvPr/>
        </p:nvSpPr>
        <p:spPr>
          <a:xfrm>
            <a:off x="8042139" y="5941533"/>
            <a:ext cx="1727504" cy="503526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3600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Статор</a:t>
            </a:r>
          </a:p>
        </p:txBody>
      </p:sp>
      <p:cxnSp>
        <p:nvCxnSpPr>
          <p:cNvPr id="24" name="Пряма сполучна лінія 23">
            <a:extLst>
              <a:ext uri="{FF2B5EF4-FFF2-40B4-BE49-F238E27FC236}">
                <a16:creationId xmlns:a16="http://schemas.microsoft.com/office/drawing/2014/main" id="{02ACD4E8-4E00-4BB4-B84D-CC12CDF604D0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6632688" y="4564259"/>
            <a:ext cx="1" cy="1377274"/>
          </a:xfrm>
          <a:prstGeom prst="line">
            <a:avLst/>
          </a:prstGeom>
          <a:ln w="38100">
            <a:solidFill>
              <a:srgbClr val="008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utton Color - Down">
            <a:extLst>
              <a:ext uri="{FF2B5EF4-FFF2-40B4-BE49-F238E27FC236}">
                <a16:creationId xmlns:a16="http://schemas.microsoft.com/office/drawing/2014/main" id="{A4FADE26-7218-4726-AB6B-02D52BF6E272}"/>
              </a:ext>
            </a:extLst>
          </p:cNvPr>
          <p:cNvSpPr/>
          <p:nvPr/>
        </p:nvSpPr>
        <p:spPr>
          <a:xfrm>
            <a:off x="5768936" y="5941533"/>
            <a:ext cx="1727504" cy="503526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3600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Ротор</a:t>
            </a:r>
          </a:p>
        </p:txBody>
      </p:sp>
      <p:sp>
        <p:nvSpPr>
          <p:cNvPr id="15" name="Button Color - Down">
            <a:extLst>
              <a:ext uri="{FF2B5EF4-FFF2-40B4-BE49-F238E27FC236}">
                <a16:creationId xmlns:a16="http://schemas.microsoft.com/office/drawing/2014/main" id="{710CD776-3A10-4A23-A509-4F38A0610701}"/>
              </a:ext>
            </a:extLst>
          </p:cNvPr>
          <p:cNvSpPr/>
          <p:nvPr/>
        </p:nvSpPr>
        <p:spPr>
          <a:xfrm>
            <a:off x="1404133" y="6840411"/>
            <a:ext cx="11591945" cy="1155739"/>
          </a:xfrm>
          <a:prstGeom prst="rect">
            <a:avLst/>
          </a:prstGeom>
          <a:solidFill>
            <a:srgbClr val="D32F2F"/>
          </a:solidFill>
          <a:ln w="38100">
            <a:solidFill>
              <a:srgbClr val="D32F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Електричний двигун </a:t>
            </a:r>
            <a:r>
              <a:rPr lang="uk-UA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це пристрій, у якому електрична енергія перетворюється на механічну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0636" y="0"/>
            <a:ext cx="2499577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2. Двигуни постійного струму">
            <a:hlinkClick r:id="" action="ppaction://media"/>
            <a:extLst>
              <a:ext uri="{FF2B5EF4-FFF2-40B4-BE49-F238E27FC236}">
                <a16:creationId xmlns:a16="http://schemas.microsoft.com/office/drawing/2014/main" id="{FFE21A88-8CB9-45C1-94A0-8E3B8C9CB0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4398978" cy="80994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00838F"/>
          </a:solidFill>
          <a:ln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Електричний двигун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28" name="Button Color - Down">
            <a:extLst>
              <a:ext uri="{FF2B5EF4-FFF2-40B4-BE49-F238E27FC236}">
                <a16:creationId xmlns:a16="http://schemas.microsoft.com/office/drawing/2014/main" id="{65B03D8C-9280-4858-82EC-E28FC9BFF52A}"/>
              </a:ext>
            </a:extLst>
          </p:cNvPr>
          <p:cNvSpPr/>
          <p:nvPr/>
        </p:nvSpPr>
        <p:spPr>
          <a:xfrm>
            <a:off x="4252283" y="7460573"/>
            <a:ext cx="5895646" cy="503526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3600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Двигуни постійного струму</a:t>
            </a:r>
          </a:p>
        </p:txBody>
      </p:sp>
    </p:spTree>
    <p:extLst>
      <p:ext uri="{BB962C8B-B14F-4D97-AF65-F5344CB8AC3E}">
        <p14:creationId xmlns:p14="http://schemas.microsoft.com/office/powerpoint/2010/main" val="28276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B01E3AF7-0EF3-4D59-B61C-2590395FE3C0}"/>
              </a:ext>
            </a:extLst>
          </p:cNvPr>
          <p:cNvGrpSpPr/>
          <p:nvPr/>
        </p:nvGrpSpPr>
        <p:grpSpPr>
          <a:xfrm>
            <a:off x="165739" y="1815296"/>
            <a:ext cx="6469141" cy="6284129"/>
            <a:chOff x="2204720" y="1543784"/>
            <a:chExt cx="6469141" cy="6284129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41C5714-2855-44B4-815F-82FEE592A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1219" y="1543784"/>
              <a:ext cx="5622642" cy="6284129"/>
            </a:xfrm>
            <a:prstGeom prst="rect">
              <a:avLst/>
            </a:prstGeom>
          </p:spPr>
        </p:pic>
        <p:sp>
          <p:nvSpPr>
            <p:cNvPr id="19" name="Button Color - Down">
              <a:extLst>
                <a:ext uri="{FF2B5EF4-FFF2-40B4-BE49-F238E27FC236}">
                  <a16:creationId xmlns:a16="http://schemas.microsoft.com/office/drawing/2014/main" id="{6542DA64-2ECA-4C04-8EBD-67B67E663F25}"/>
                </a:ext>
              </a:extLst>
            </p:cNvPr>
            <p:cNvSpPr/>
            <p:nvPr/>
          </p:nvSpPr>
          <p:spPr>
            <a:xfrm>
              <a:off x="2204720" y="2074724"/>
              <a:ext cx="1887099" cy="716899"/>
            </a:xfrm>
            <a:prstGeom prst="rect">
              <a:avLst/>
            </a:prstGeom>
            <a:solidFill>
              <a:srgbClr val="00838F"/>
            </a:solidFill>
            <a:ln w="38100">
              <a:solidFill>
                <a:srgbClr val="0083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906"/>
              <a:r>
                <a:rPr lang="uk-UA" sz="2800" kern="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Постійний магніт</a:t>
              </a:r>
            </a:p>
          </p:txBody>
        </p:sp>
        <p:cxnSp>
          <p:nvCxnSpPr>
            <p:cNvPr id="22" name="Пряма сполучна лінія 21">
              <a:extLst>
                <a:ext uri="{FF2B5EF4-FFF2-40B4-BE49-F238E27FC236}">
                  <a16:creationId xmlns:a16="http://schemas.microsoft.com/office/drawing/2014/main" id="{8B50D2D6-388C-406A-A4F6-6B75F01BA3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1821" y="2447056"/>
              <a:ext cx="1427236" cy="1"/>
            </a:xfrm>
            <a:prstGeom prst="line">
              <a:avLst/>
            </a:prstGeom>
            <a:ln w="38100">
              <a:solidFill>
                <a:srgbClr val="0083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 сполучна лінія 26">
              <a:extLst>
                <a:ext uri="{FF2B5EF4-FFF2-40B4-BE49-F238E27FC236}">
                  <a16:creationId xmlns:a16="http://schemas.microsoft.com/office/drawing/2014/main" id="{BF4D9B3C-7E04-4759-9E64-8FDE909F4E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7620" y="5426476"/>
              <a:ext cx="660834" cy="0"/>
            </a:xfrm>
            <a:prstGeom prst="line">
              <a:avLst/>
            </a:prstGeom>
            <a:ln w="38100">
              <a:solidFill>
                <a:srgbClr val="0083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 сполучна лінія 28">
              <a:extLst>
                <a:ext uri="{FF2B5EF4-FFF2-40B4-BE49-F238E27FC236}">
                  <a16:creationId xmlns:a16="http://schemas.microsoft.com/office/drawing/2014/main" id="{6D155029-60C6-428C-BFB7-8B0F11796F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05452" y="7560077"/>
              <a:ext cx="657088" cy="0"/>
            </a:xfrm>
            <a:prstGeom prst="line">
              <a:avLst/>
            </a:prstGeom>
            <a:ln w="38100">
              <a:solidFill>
                <a:srgbClr val="0083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 сполучна лінія 29">
              <a:extLst>
                <a:ext uri="{FF2B5EF4-FFF2-40B4-BE49-F238E27FC236}">
                  <a16:creationId xmlns:a16="http://schemas.microsoft.com/office/drawing/2014/main" id="{CD23344F-BEF1-4CAB-83AB-3451241156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60610" y="6687749"/>
              <a:ext cx="256320" cy="705060"/>
            </a:xfrm>
            <a:prstGeom prst="line">
              <a:avLst/>
            </a:prstGeom>
            <a:ln w="38100">
              <a:solidFill>
                <a:srgbClr val="0083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 сполучна лінія 33">
              <a:extLst>
                <a:ext uri="{FF2B5EF4-FFF2-40B4-BE49-F238E27FC236}">
                  <a16:creationId xmlns:a16="http://schemas.microsoft.com/office/drawing/2014/main" id="{697CF60F-CB46-48B9-86AB-3FD3308EE5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690" y="5559989"/>
              <a:ext cx="0" cy="1210381"/>
            </a:xfrm>
            <a:prstGeom prst="line">
              <a:avLst/>
            </a:prstGeom>
            <a:ln w="38100">
              <a:solidFill>
                <a:srgbClr val="0083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 сполучна лінія 34">
              <a:extLst>
                <a:ext uri="{FF2B5EF4-FFF2-40B4-BE49-F238E27FC236}">
                  <a16:creationId xmlns:a16="http://schemas.microsoft.com/office/drawing/2014/main" id="{C6EE890A-B8C3-4BA5-9B7F-206831043D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2208" y="5077389"/>
              <a:ext cx="0" cy="1210381"/>
            </a:xfrm>
            <a:prstGeom prst="line">
              <a:avLst/>
            </a:prstGeom>
            <a:ln w="38100">
              <a:solidFill>
                <a:srgbClr val="0083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Button Color - Down">
              <a:extLst>
                <a:ext uri="{FF2B5EF4-FFF2-40B4-BE49-F238E27FC236}">
                  <a16:creationId xmlns:a16="http://schemas.microsoft.com/office/drawing/2014/main" id="{D6D9242A-4EE9-47DF-AED2-2D8E2BD14B9E}"/>
                </a:ext>
              </a:extLst>
            </p:cNvPr>
            <p:cNvSpPr/>
            <p:nvPr/>
          </p:nvSpPr>
          <p:spPr>
            <a:xfrm>
              <a:off x="2390752" y="5209514"/>
              <a:ext cx="1456082" cy="370099"/>
            </a:xfrm>
            <a:prstGeom prst="rect">
              <a:avLst/>
            </a:prstGeom>
            <a:solidFill>
              <a:srgbClr val="00838F"/>
            </a:solidFill>
            <a:ln w="38100">
              <a:solidFill>
                <a:srgbClr val="0083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906"/>
              <a:r>
                <a:rPr lang="uk-UA" sz="2800" kern="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Стрілка</a:t>
              </a:r>
            </a:p>
          </p:txBody>
        </p:sp>
        <p:sp>
          <p:nvSpPr>
            <p:cNvPr id="37" name="Button Color - Down">
              <a:extLst>
                <a:ext uri="{FF2B5EF4-FFF2-40B4-BE49-F238E27FC236}">
                  <a16:creationId xmlns:a16="http://schemas.microsoft.com/office/drawing/2014/main" id="{6F66A8ED-441F-46E9-B322-F4836DD860DA}"/>
                </a:ext>
              </a:extLst>
            </p:cNvPr>
            <p:cNvSpPr/>
            <p:nvPr/>
          </p:nvSpPr>
          <p:spPr>
            <a:xfrm>
              <a:off x="5862540" y="7265139"/>
              <a:ext cx="1706660" cy="370099"/>
            </a:xfrm>
            <a:prstGeom prst="rect">
              <a:avLst/>
            </a:prstGeom>
            <a:solidFill>
              <a:srgbClr val="00838F"/>
            </a:solidFill>
            <a:ln w="38100">
              <a:solidFill>
                <a:srgbClr val="0083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906"/>
              <a:r>
                <a:rPr lang="uk-UA" sz="2800" kern="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Пружини</a:t>
              </a:r>
            </a:p>
          </p:txBody>
        </p:sp>
        <p:sp>
          <p:nvSpPr>
            <p:cNvPr id="38" name="Button Color - Down">
              <a:extLst>
                <a:ext uri="{FF2B5EF4-FFF2-40B4-BE49-F238E27FC236}">
                  <a16:creationId xmlns:a16="http://schemas.microsoft.com/office/drawing/2014/main" id="{4B8F9F29-E520-4762-A96A-7535B088AFC7}"/>
                </a:ext>
              </a:extLst>
            </p:cNvPr>
            <p:cNvSpPr/>
            <p:nvPr/>
          </p:nvSpPr>
          <p:spPr>
            <a:xfrm>
              <a:off x="6095134" y="6716569"/>
              <a:ext cx="1241471" cy="370099"/>
            </a:xfrm>
            <a:prstGeom prst="rect">
              <a:avLst/>
            </a:prstGeom>
            <a:solidFill>
              <a:srgbClr val="00838F"/>
            </a:solidFill>
            <a:ln w="38100">
              <a:solidFill>
                <a:srgbClr val="0083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906"/>
              <a:r>
                <a:rPr lang="uk-UA" sz="2800" kern="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Рамка</a:t>
              </a:r>
            </a:p>
          </p:txBody>
        </p:sp>
        <p:sp>
          <p:nvSpPr>
            <p:cNvPr id="39" name="Button Color - Down">
              <a:extLst>
                <a:ext uri="{FF2B5EF4-FFF2-40B4-BE49-F238E27FC236}">
                  <a16:creationId xmlns:a16="http://schemas.microsoft.com/office/drawing/2014/main" id="{AA50347D-DE44-44D9-9B3C-63F0BDA88712}"/>
                </a:ext>
              </a:extLst>
            </p:cNvPr>
            <p:cNvSpPr/>
            <p:nvPr/>
          </p:nvSpPr>
          <p:spPr>
            <a:xfrm>
              <a:off x="6497180" y="6165179"/>
              <a:ext cx="1598582" cy="370099"/>
            </a:xfrm>
            <a:prstGeom prst="rect">
              <a:avLst/>
            </a:prstGeom>
            <a:solidFill>
              <a:srgbClr val="00838F"/>
            </a:solidFill>
            <a:ln w="38100">
              <a:solidFill>
                <a:srgbClr val="00838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906"/>
              <a:r>
                <a:rPr lang="uk-UA" sz="2800" kern="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Котушка</a:t>
              </a:r>
            </a:p>
          </p:txBody>
        </p:sp>
      </p:grpSp>
      <p:pic>
        <p:nvPicPr>
          <p:cNvPr id="25" name="Рисунок 3">
            <a:extLst>
              <a:ext uri="{FF2B5EF4-FFF2-40B4-BE49-F238E27FC236}">
                <a16:creationId xmlns:a16="http://schemas.microsoft.com/office/drawing/2014/main" id="{85531AD8-9254-4E9A-87AF-A466C47812A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93" y="1556243"/>
            <a:ext cx="5835968" cy="583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Button Color - Down">
            <a:extLst>
              <a:ext uri="{FF2B5EF4-FFF2-40B4-BE49-F238E27FC236}">
                <a16:creationId xmlns:a16="http://schemas.microsoft.com/office/drawing/2014/main" id="{E0E63863-752F-46DB-BBF9-223B652E478F}"/>
              </a:ext>
            </a:extLst>
          </p:cNvPr>
          <p:cNvSpPr/>
          <p:nvPr/>
        </p:nvSpPr>
        <p:spPr>
          <a:xfrm>
            <a:off x="6400692" y="6652362"/>
            <a:ext cx="7716042" cy="1026945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32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Чи відрізняються будова та принцип дії амперметрів і вольтметрів?</a:t>
            </a:r>
            <a:endParaRPr lang="uk-UA" sz="3200" b="1" kern="0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00838F"/>
          </a:solidFill>
          <a:ln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3412659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Принцип дії електровимірювальних приладів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24" name="Button Color - Down">
            <a:extLst>
              <a:ext uri="{FF2B5EF4-FFF2-40B4-BE49-F238E27FC236}">
                <a16:creationId xmlns:a16="http://schemas.microsoft.com/office/drawing/2014/main" id="{B55537E5-F71C-4104-BBFB-EB5D49FDE3A5}"/>
              </a:ext>
            </a:extLst>
          </p:cNvPr>
          <p:cNvSpPr/>
          <p:nvPr/>
        </p:nvSpPr>
        <p:spPr>
          <a:xfrm>
            <a:off x="2585072" y="1144050"/>
            <a:ext cx="9230068" cy="988123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Схема вимірювального механізму приладів магнітоелектричної системи:</a:t>
            </a:r>
            <a:endParaRPr lang="uk-UA" sz="3600" b="1" kern="0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5">
            <a:extLst>
              <a:ext uri="{FF2B5EF4-FFF2-40B4-BE49-F238E27FC236}">
                <a16:creationId xmlns:a16="http://schemas.microsoft.com/office/drawing/2014/main" id="{57BD52D8-29A0-4D33-93F6-8153FF25A4E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836" y="1712638"/>
            <a:ext cx="5122682" cy="512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4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17724"/>
          <a:stretch/>
        </p:blipFill>
        <p:spPr>
          <a:xfrm>
            <a:off x="1516432" y="4817209"/>
            <a:ext cx="3989247" cy="32822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00B0F0"/>
          </a:solidFill>
          <a:ln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Електродинамічний гучномовець (динамік)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2054" name="Picture 6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E56F3AC0-E8CA-44E0-8B82-06CEC4FC7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7461" r="3652" b="11805"/>
          <a:stretch/>
        </p:blipFill>
        <p:spPr bwMode="auto">
          <a:xfrm>
            <a:off x="6186233" y="1557683"/>
            <a:ext cx="8070316" cy="560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Пряма сполучна лінія 40">
            <a:extLst>
              <a:ext uri="{FF2B5EF4-FFF2-40B4-BE49-F238E27FC236}">
                <a16:creationId xmlns:a16="http://schemas.microsoft.com/office/drawing/2014/main" id="{4B8AB36A-F01B-4B7E-ADFE-9ED3EFE2A29F}"/>
              </a:ext>
            </a:extLst>
          </p:cNvPr>
          <p:cNvCxnSpPr>
            <a:cxnSpLocks/>
            <a:stCxn id="42" idx="0"/>
          </p:cNvCxnSpPr>
          <p:nvPr/>
        </p:nvCxnSpPr>
        <p:spPr>
          <a:xfrm flipV="1">
            <a:off x="8369611" y="5194479"/>
            <a:ext cx="2162170" cy="1606852"/>
          </a:xfrm>
          <a:prstGeom prst="line">
            <a:avLst/>
          </a:prstGeom>
          <a:ln w="38100">
            <a:solidFill>
              <a:srgbClr val="008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Button Color - Down">
            <a:extLst>
              <a:ext uri="{FF2B5EF4-FFF2-40B4-BE49-F238E27FC236}">
                <a16:creationId xmlns:a16="http://schemas.microsoft.com/office/drawing/2014/main" id="{8F9410A1-8922-4AC7-8933-84876FBDF3A9}"/>
              </a:ext>
            </a:extLst>
          </p:cNvPr>
          <p:cNvSpPr/>
          <p:nvPr/>
        </p:nvSpPr>
        <p:spPr>
          <a:xfrm>
            <a:off x="7572210" y="6801331"/>
            <a:ext cx="1594802" cy="716111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2800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Звукова котушка</a:t>
            </a:r>
          </a:p>
        </p:txBody>
      </p:sp>
      <p:cxnSp>
        <p:nvCxnSpPr>
          <p:cNvPr id="43" name="Пряма сполучна лінія 42">
            <a:extLst>
              <a:ext uri="{FF2B5EF4-FFF2-40B4-BE49-F238E27FC236}">
                <a16:creationId xmlns:a16="http://schemas.microsoft.com/office/drawing/2014/main" id="{80542894-31E9-45E9-863A-B47717A0D146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10905274" y="6162601"/>
            <a:ext cx="1323618" cy="642974"/>
          </a:xfrm>
          <a:prstGeom prst="line">
            <a:avLst/>
          </a:prstGeom>
          <a:ln w="38100">
            <a:solidFill>
              <a:srgbClr val="008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Button Color - Down">
            <a:extLst>
              <a:ext uri="{FF2B5EF4-FFF2-40B4-BE49-F238E27FC236}">
                <a16:creationId xmlns:a16="http://schemas.microsoft.com/office/drawing/2014/main" id="{CE4D0ECC-4311-4FCC-90AF-679040E6223A}"/>
              </a:ext>
            </a:extLst>
          </p:cNvPr>
          <p:cNvSpPr/>
          <p:nvPr/>
        </p:nvSpPr>
        <p:spPr>
          <a:xfrm>
            <a:off x="11257560" y="6805575"/>
            <a:ext cx="1942663" cy="716111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2800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Кільцевий магніт</a:t>
            </a:r>
          </a:p>
        </p:txBody>
      </p:sp>
      <p:cxnSp>
        <p:nvCxnSpPr>
          <p:cNvPr id="45" name="Пряма сполучна лінія 44">
            <a:extLst>
              <a:ext uri="{FF2B5EF4-FFF2-40B4-BE49-F238E27FC236}">
                <a16:creationId xmlns:a16="http://schemas.microsoft.com/office/drawing/2014/main" id="{756B1110-132A-4157-B7E5-883EA026933C}"/>
              </a:ext>
            </a:extLst>
          </p:cNvPr>
          <p:cNvCxnSpPr>
            <a:cxnSpLocks/>
            <a:endCxn id="46" idx="2"/>
          </p:cNvCxnSpPr>
          <p:nvPr/>
        </p:nvCxnSpPr>
        <p:spPr>
          <a:xfrm flipH="1" flipV="1">
            <a:off x="8271193" y="1630015"/>
            <a:ext cx="1043596" cy="1363510"/>
          </a:xfrm>
          <a:prstGeom prst="line">
            <a:avLst/>
          </a:prstGeom>
          <a:ln w="38100">
            <a:solidFill>
              <a:srgbClr val="008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Button Color - Down">
            <a:extLst>
              <a:ext uri="{FF2B5EF4-FFF2-40B4-BE49-F238E27FC236}">
                <a16:creationId xmlns:a16="http://schemas.microsoft.com/office/drawing/2014/main" id="{2E153940-0907-495F-9F66-3C88217D68A5}"/>
              </a:ext>
            </a:extLst>
          </p:cNvPr>
          <p:cNvSpPr/>
          <p:nvPr/>
        </p:nvSpPr>
        <p:spPr>
          <a:xfrm>
            <a:off x="7379715" y="1259916"/>
            <a:ext cx="1782955" cy="370099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2800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Дифузор</a:t>
            </a:r>
          </a:p>
        </p:txBody>
      </p:sp>
      <p:sp>
        <p:nvSpPr>
          <p:cNvPr id="17" name="Button Color - Down">
            <a:extLst>
              <a:ext uri="{FF2B5EF4-FFF2-40B4-BE49-F238E27FC236}">
                <a16:creationId xmlns:a16="http://schemas.microsoft.com/office/drawing/2014/main" id="{312C3B96-B69B-4D37-A6CD-936178448E80}"/>
              </a:ext>
            </a:extLst>
          </p:cNvPr>
          <p:cNvSpPr/>
          <p:nvPr/>
        </p:nvSpPr>
        <p:spPr>
          <a:xfrm>
            <a:off x="404525" y="1239566"/>
            <a:ext cx="5625288" cy="4376046"/>
          </a:xfrm>
          <a:prstGeom prst="rect">
            <a:avLst/>
          </a:prstGeom>
          <a:solidFill>
            <a:srgbClr val="D92139"/>
          </a:solidFill>
          <a:ln w="38100">
            <a:solidFill>
              <a:srgbClr val="D32F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Електродинамічний гучномовець (динамік</a:t>
            </a:r>
            <a:r>
              <a:rPr lang="uk-UA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uk-U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це пристрій, який перетворює електричний сигнал на чутний звук</a:t>
            </a:r>
          </a:p>
        </p:txBody>
      </p:sp>
    </p:spTree>
    <p:extLst>
      <p:ext uri="{BB962C8B-B14F-4D97-AF65-F5344CB8AC3E}">
        <p14:creationId xmlns:p14="http://schemas.microsoft.com/office/powerpoint/2010/main" val="48633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14400213" cy="4343263"/>
          </a:xfrm>
          <a:prstGeom prst="rect">
            <a:avLst/>
          </a:prstGeom>
          <a:solidFill>
            <a:srgbClr val="00B0F0"/>
          </a:solidFill>
          <a:ln>
            <a:solidFill>
              <a:srgbClr val="00838F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511"/>
          </a:p>
        </p:txBody>
      </p:sp>
      <p:sp>
        <p:nvSpPr>
          <p:cNvPr id="7" name="Rectangle 53"/>
          <p:cNvSpPr/>
          <p:nvPr/>
        </p:nvSpPr>
        <p:spPr>
          <a:xfrm>
            <a:off x="2255521" y="848918"/>
            <a:ext cx="9845040" cy="2773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56"/>
          <p:cNvSpPr/>
          <p:nvPr/>
        </p:nvSpPr>
        <p:spPr>
          <a:xfrm>
            <a:off x="2255520" y="3622513"/>
            <a:ext cx="9845041" cy="4476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Button Color - Down"/>
          <p:cNvSpPr/>
          <p:nvPr/>
        </p:nvSpPr>
        <p:spPr>
          <a:xfrm>
            <a:off x="2842033" y="1171417"/>
            <a:ext cx="8845346" cy="21286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rgbClr val="EF6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Домашнє завдання</a:t>
            </a:r>
            <a:endParaRPr lang="nl-NL" sz="4800" b="1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utton Color - Down"/>
          <p:cNvSpPr/>
          <p:nvPr/>
        </p:nvSpPr>
        <p:spPr>
          <a:xfrm>
            <a:off x="1242729" y="3945013"/>
            <a:ext cx="12043954" cy="336155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rgbClr val="EF6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Опрацювати § 11,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Вправа № 11 (1, 2)</a:t>
            </a:r>
          </a:p>
        </p:txBody>
      </p:sp>
    </p:spTree>
    <p:extLst>
      <p:ext uri="{BB962C8B-B14F-4D97-AF65-F5344CB8AC3E}">
        <p14:creationId xmlns:p14="http://schemas.microsoft.com/office/powerpoint/2010/main" val="39715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00B0F0"/>
          </a:solidFill>
          <a:ln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Проблемні питання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107" name="Рисунок 3">
            <a:extLst>
              <a:ext uri="{FF2B5EF4-FFF2-40B4-BE49-F238E27FC236}">
                <a16:creationId xmlns:a16="http://schemas.microsoft.com/office/drawing/2014/main" id="{8C6B3E12-03F6-455D-9878-B271EB8537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488" y="629960"/>
            <a:ext cx="4622691" cy="462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Рисунок 5">
            <a:extLst>
              <a:ext uri="{FF2B5EF4-FFF2-40B4-BE49-F238E27FC236}">
                <a16:creationId xmlns:a16="http://schemas.microsoft.com/office/drawing/2014/main" id="{C741DEE7-5DBD-4591-BE94-ADF3E1AB08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693" y="2941305"/>
            <a:ext cx="4057693" cy="405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Ð ÐµÐ·ÑÐ»ÑÑÐ°Ñ Ð¿Ð¾ÑÑÐºÑ Ð·Ð¾Ð±ÑÐ°Ð¶ÐµÐ½Ñ Ð·Ð° Ð·Ð°Ð¿Ð¸ÑÐ¾Ð¼ &quot;electric motor&quot;">
            <a:extLst>
              <a:ext uri="{FF2B5EF4-FFF2-40B4-BE49-F238E27FC236}">
                <a16:creationId xmlns:a16="http://schemas.microsoft.com/office/drawing/2014/main" id="{E0D6BAA7-7C0A-4DF5-A712-F2B58CEA8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11" y="2050607"/>
            <a:ext cx="4783353" cy="454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 ÐµÐ·ÑÐ»ÑÑÐ°Ñ Ð¿Ð¾ÑÑÐºÑ Ð·Ð¾Ð±ÑÐ°Ð¶ÐµÐ½Ñ Ð·Ð° Ð·Ð°Ð¿Ð¸ÑÐ¾Ð¼ &quot;headphones png&quot;">
            <a:extLst>
              <a:ext uri="{FF2B5EF4-FFF2-40B4-BE49-F238E27FC236}">
                <a16:creationId xmlns:a16="http://schemas.microsoft.com/office/drawing/2014/main" id="{466E7889-CF49-42EA-8752-848DFA404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79" y="1259916"/>
            <a:ext cx="3454295" cy="345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Button Color - Down">
            <a:extLst>
              <a:ext uri="{FF2B5EF4-FFF2-40B4-BE49-F238E27FC236}">
                <a16:creationId xmlns:a16="http://schemas.microsoft.com/office/drawing/2014/main" id="{536C060A-2145-4B31-8314-44B6AFE951BF}"/>
              </a:ext>
            </a:extLst>
          </p:cNvPr>
          <p:cNvSpPr/>
          <p:nvPr/>
        </p:nvSpPr>
        <p:spPr>
          <a:xfrm>
            <a:off x="1347214" y="6827712"/>
            <a:ext cx="5296631" cy="1076854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Що спільного між цими пристроями?</a:t>
            </a:r>
          </a:p>
        </p:txBody>
      </p:sp>
      <p:sp>
        <p:nvSpPr>
          <p:cNvPr id="110" name="Button Color - Down">
            <a:extLst>
              <a:ext uri="{FF2B5EF4-FFF2-40B4-BE49-F238E27FC236}">
                <a16:creationId xmlns:a16="http://schemas.microsoft.com/office/drawing/2014/main" id="{6F847081-46C6-4143-B2CE-BC193CD12130}"/>
              </a:ext>
            </a:extLst>
          </p:cNvPr>
          <p:cNvSpPr/>
          <p:nvPr/>
        </p:nvSpPr>
        <p:spPr>
          <a:xfrm>
            <a:off x="7337798" y="6827712"/>
            <a:ext cx="5715201" cy="1076854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40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Який принцип роботи кожного пристрою?</a:t>
            </a:r>
          </a:p>
        </p:txBody>
      </p:sp>
    </p:spTree>
    <p:extLst>
      <p:ext uri="{BB962C8B-B14F-4D97-AF65-F5344CB8AC3E}">
        <p14:creationId xmlns:p14="http://schemas.microsoft.com/office/powerpoint/2010/main" val="335828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Button Color - Down">
                <a:extLst>
                  <a:ext uri="{FF2B5EF4-FFF2-40B4-BE49-F238E27FC236}">
                    <a16:creationId xmlns:a16="http://schemas.microsoft.com/office/drawing/2014/main" id="{4A802D2A-4522-4B91-8BBF-B106C7B70B82}"/>
                  </a:ext>
                </a:extLst>
              </p:cNvPr>
              <p:cNvSpPr/>
              <p:nvPr/>
            </p:nvSpPr>
            <p:spPr>
              <a:xfrm>
                <a:off x="5542361" y="6790557"/>
                <a:ext cx="8584788" cy="988405"/>
              </a:xfrm>
              <a:prstGeom prst="rect">
                <a:avLst/>
              </a:prstGeom>
              <a:solidFill>
                <a:srgbClr val="689F38"/>
              </a:solidFill>
              <a:ln w="38100">
                <a:solidFill>
                  <a:srgbClr val="689F3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9906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uk-UA" sz="36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uk-UA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– кут між вектором магнітної індукції і напрямком струму</a:t>
                </a:r>
                <a:endParaRPr lang="uk-UA" sz="3200" b="1" kern="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Button Color - Down">
                <a:extLst>
                  <a:ext uri="{FF2B5EF4-FFF2-40B4-BE49-F238E27FC236}">
                    <a16:creationId xmlns:a16="http://schemas.microsoft.com/office/drawing/2014/main" id="{4A802D2A-4522-4B91-8BBF-B106C7B70B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361" y="6790557"/>
                <a:ext cx="8584788" cy="988405"/>
              </a:xfrm>
              <a:prstGeom prst="rect">
                <a:avLst/>
              </a:prstGeom>
              <a:blipFill>
                <a:blip r:embed="rId3"/>
                <a:stretch>
                  <a:fillRect t="-8333" r="-636" b="-24405"/>
                </a:stretch>
              </a:blipFill>
              <a:ln w="38100">
                <a:solidFill>
                  <a:srgbClr val="689F3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00B0F0"/>
          </a:solidFill>
          <a:ln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Сила Ампера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Button Color - Down">
                <a:extLst>
                  <a:ext uri="{FF2B5EF4-FFF2-40B4-BE49-F238E27FC236}">
                    <a16:creationId xmlns:a16="http://schemas.microsoft.com/office/drawing/2014/main" id="{843D2002-12E9-4E70-8752-4C2EC4FEBDF0}"/>
                  </a:ext>
                </a:extLst>
              </p:cNvPr>
              <p:cNvSpPr/>
              <p:nvPr/>
            </p:nvSpPr>
            <p:spPr>
              <a:xfrm>
                <a:off x="753991" y="1610434"/>
                <a:ext cx="4375600" cy="3775508"/>
              </a:xfrm>
              <a:prstGeom prst="rect">
                <a:avLst/>
              </a:prstGeom>
              <a:solidFill>
                <a:srgbClr val="D32F2F"/>
              </a:solidFill>
              <a:ln w="38100">
                <a:solidFill>
                  <a:srgbClr val="D32F2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9906"/>
                <a:r>
                  <a:rPr lang="uk-UA" sz="40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Сила Ампера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uk-UA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uk-UA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А</m:t>
                        </m:r>
                      </m:sub>
                    </m:sSub>
                  </m:oMath>
                </a14:m>
                <a:r>
                  <a:rPr lang="uk-UA" sz="40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k-UA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– це сила, з якою магнітне поле діє на провідник зі струмом</a:t>
                </a:r>
                <a:endParaRPr lang="uk-UA" sz="4000" b="1" kern="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Button Color - Down">
                <a:extLst>
                  <a:ext uri="{FF2B5EF4-FFF2-40B4-BE49-F238E27FC236}">
                    <a16:creationId xmlns:a16="http://schemas.microsoft.com/office/drawing/2014/main" id="{843D2002-12E9-4E70-8752-4C2EC4FEB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91" y="1610434"/>
                <a:ext cx="4375600" cy="3775508"/>
              </a:xfrm>
              <a:prstGeom prst="rect">
                <a:avLst/>
              </a:prstGeom>
              <a:blipFill>
                <a:blip r:embed="rId5"/>
                <a:stretch>
                  <a:fillRect l="-2351" t="-1118" r="-968" b="-6869"/>
                </a:stretch>
              </a:blipFill>
              <a:ln w="38100">
                <a:solidFill>
                  <a:srgbClr val="D32F2F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3895854D-0DBE-4EC8-B635-78C8ABD02A1A}"/>
              </a:ext>
            </a:extLst>
          </p:cNvPr>
          <p:cNvGrpSpPr/>
          <p:nvPr/>
        </p:nvGrpSpPr>
        <p:grpSpPr>
          <a:xfrm>
            <a:off x="5983890" y="1775055"/>
            <a:ext cx="7856586" cy="3137198"/>
            <a:chOff x="9823599" y="4432723"/>
            <a:chExt cx="4064278" cy="1622899"/>
          </a:xfrm>
        </p:grpSpPr>
        <p:grpSp>
          <p:nvGrpSpPr>
            <p:cNvPr id="28" name="Групувати 27">
              <a:extLst>
                <a:ext uri="{FF2B5EF4-FFF2-40B4-BE49-F238E27FC236}">
                  <a16:creationId xmlns:a16="http://schemas.microsoft.com/office/drawing/2014/main" id="{8C6D2FD4-D67F-45C2-B630-43BF86B25E57}"/>
                </a:ext>
              </a:extLst>
            </p:cNvPr>
            <p:cNvGrpSpPr/>
            <p:nvPr/>
          </p:nvGrpSpPr>
          <p:grpSpPr>
            <a:xfrm>
              <a:off x="9823599" y="4452373"/>
              <a:ext cx="4064278" cy="1603249"/>
              <a:chOff x="294363" y="4452371"/>
              <a:chExt cx="4064277" cy="1603248"/>
            </a:xfrm>
          </p:grpSpPr>
          <p:grpSp>
            <p:nvGrpSpPr>
              <p:cNvPr id="39" name="Групувати 38">
                <a:extLst>
                  <a:ext uri="{FF2B5EF4-FFF2-40B4-BE49-F238E27FC236}">
                    <a16:creationId xmlns:a16="http://schemas.microsoft.com/office/drawing/2014/main" id="{4A024AFC-8D51-4066-BFC5-CAD379806D26}"/>
                  </a:ext>
                </a:extLst>
              </p:cNvPr>
              <p:cNvGrpSpPr/>
              <p:nvPr/>
            </p:nvGrpSpPr>
            <p:grpSpPr>
              <a:xfrm>
                <a:off x="294363" y="4452371"/>
                <a:ext cx="4058181" cy="0"/>
                <a:chOff x="294363" y="4452371"/>
                <a:chExt cx="4058181" cy="0"/>
              </a:xfrm>
            </p:grpSpPr>
            <p:cxnSp>
              <p:nvCxnSpPr>
                <p:cNvPr id="53" name="Пряма зі стрілкою 52">
                  <a:extLst>
                    <a:ext uri="{FF2B5EF4-FFF2-40B4-BE49-F238E27FC236}">
                      <a16:creationId xmlns:a16="http://schemas.microsoft.com/office/drawing/2014/main" id="{E0175441-F797-4500-82D6-5682223456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363" y="4452371"/>
                  <a:ext cx="3351045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Пряма зі стрілкою 53">
                  <a:extLst>
                    <a:ext uri="{FF2B5EF4-FFF2-40B4-BE49-F238E27FC236}">
                      <a16:creationId xmlns:a16="http://schemas.microsoft.com/office/drawing/2014/main" id="{FCC5E587-3C3A-4414-BC18-52748A36A7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51943" y="4452371"/>
                  <a:ext cx="900601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Групувати 39">
                <a:extLst>
                  <a:ext uri="{FF2B5EF4-FFF2-40B4-BE49-F238E27FC236}">
                    <a16:creationId xmlns:a16="http://schemas.microsoft.com/office/drawing/2014/main" id="{7EDEE81E-18AB-48B9-8E70-ECA7DE5001AF}"/>
                  </a:ext>
                </a:extLst>
              </p:cNvPr>
              <p:cNvGrpSpPr/>
              <p:nvPr/>
            </p:nvGrpSpPr>
            <p:grpSpPr>
              <a:xfrm>
                <a:off x="294363" y="4988819"/>
                <a:ext cx="4058181" cy="0"/>
                <a:chOff x="294363" y="4452371"/>
                <a:chExt cx="4058181" cy="0"/>
              </a:xfrm>
            </p:grpSpPr>
            <p:cxnSp>
              <p:nvCxnSpPr>
                <p:cNvPr id="51" name="Пряма зі стрілкою 50">
                  <a:extLst>
                    <a:ext uri="{FF2B5EF4-FFF2-40B4-BE49-F238E27FC236}">
                      <a16:creationId xmlns:a16="http://schemas.microsoft.com/office/drawing/2014/main" id="{FFC57888-B365-4DAF-BAAA-152EF77235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363" y="4452371"/>
                  <a:ext cx="2747541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Пряма зі стрілкою 51">
                  <a:extLst>
                    <a:ext uri="{FF2B5EF4-FFF2-40B4-BE49-F238E27FC236}">
                      <a16:creationId xmlns:a16="http://schemas.microsoft.com/office/drawing/2014/main" id="{349AFE28-06DD-4C61-AB4D-6FA643BE1C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07792" y="4452371"/>
                  <a:ext cx="1444752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Групувати 40">
                <a:extLst>
                  <a:ext uri="{FF2B5EF4-FFF2-40B4-BE49-F238E27FC236}">
                    <a16:creationId xmlns:a16="http://schemas.microsoft.com/office/drawing/2014/main" id="{D91DCB6F-0002-42D9-ACAE-0C2F28A733AD}"/>
                  </a:ext>
                </a:extLst>
              </p:cNvPr>
              <p:cNvGrpSpPr/>
              <p:nvPr/>
            </p:nvGrpSpPr>
            <p:grpSpPr>
              <a:xfrm>
                <a:off x="300459" y="5519171"/>
                <a:ext cx="4058181" cy="0"/>
                <a:chOff x="294363" y="4452371"/>
                <a:chExt cx="4058181" cy="0"/>
              </a:xfrm>
            </p:grpSpPr>
            <p:cxnSp>
              <p:nvCxnSpPr>
                <p:cNvPr id="49" name="Пряма зі стрілкою 48">
                  <a:extLst>
                    <a:ext uri="{FF2B5EF4-FFF2-40B4-BE49-F238E27FC236}">
                      <a16:creationId xmlns:a16="http://schemas.microsoft.com/office/drawing/2014/main" id="{D242D4AE-7BB2-4577-AACB-1A18139C0C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363" y="4452371"/>
                  <a:ext cx="3351045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Пряма зі стрілкою 49">
                  <a:extLst>
                    <a:ext uri="{FF2B5EF4-FFF2-40B4-BE49-F238E27FC236}">
                      <a16:creationId xmlns:a16="http://schemas.microsoft.com/office/drawing/2014/main" id="{5D22AF89-010D-489F-8E0F-FF7425170E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51943" y="4452371"/>
                  <a:ext cx="900601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Групувати 41">
                <a:extLst>
                  <a:ext uri="{FF2B5EF4-FFF2-40B4-BE49-F238E27FC236}">
                    <a16:creationId xmlns:a16="http://schemas.microsoft.com/office/drawing/2014/main" id="{3DB5EA74-3D93-407A-94E1-B0814263B0F9}"/>
                  </a:ext>
                </a:extLst>
              </p:cNvPr>
              <p:cNvGrpSpPr/>
              <p:nvPr/>
            </p:nvGrpSpPr>
            <p:grpSpPr>
              <a:xfrm>
                <a:off x="294363" y="6055619"/>
                <a:ext cx="4058181" cy="0"/>
                <a:chOff x="294363" y="4452371"/>
                <a:chExt cx="4058181" cy="0"/>
              </a:xfrm>
            </p:grpSpPr>
            <p:cxnSp>
              <p:nvCxnSpPr>
                <p:cNvPr id="47" name="Пряма зі стрілкою 46">
                  <a:extLst>
                    <a:ext uri="{FF2B5EF4-FFF2-40B4-BE49-F238E27FC236}">
                      <a16:creationId xmlns:a16="http://schemas.microsoft.com/office/drawing/2014/main" id="{9B7A59B1-0578-4C89-9831-7E6C5C265A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363" y="4452371"/>
                  <a:ext cx="815109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Пряма зі стрілкою 47">
                  <a:extLst>
                    <a:ext uri="{FF2B5EF4-FFF2-40B4-BE49-F238E27FC236}">
                      <a16:creationId xmlns:a16="http://schemas.microsoft.com/office/drawing/2014/main" id="{210C98EF-32A8-4972-B14B-7D0CB1F5AC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2688" y="4452371"/>
                  <a:ext cx="3419856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E14E4F4F-EFFB-458E-9B9A-8E2E57865840}"/>
                      </a:ext>
                    </a:extLst>
                  </p:cNvPr>
                  <p:cNvSpPr txBox="1"/>
                  <p:nvPr/>
                </p:nvSpPr>
                <p:spPr>
                  <a:xfrm>
                    <a:off x="3729032" y="4498716"/>
                    <a:ext cx="385201" cy="47625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uk-UA" sz="4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uk-UA" sz="4800" dirty="0"/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E14E4F4F-EFFB-458E-9B9A-8E2E578658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29032" y="4498716"/>
                    <a:ext cx="385201" cy="47625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9" name="Прямая со стрелкой 74">
              <a:extLst>
                <a:ext uri="{FF2B5EF4-FFF2-40B4-BE49-F238E27FC236}">
                  <a16:creationId xmlns:a16="http://schemas.microsoft.com/office/drawing/2014/main" id="{06D1E49E-87A0-4579-B7FE-97CCF25BFD39}"/>
                </a:ext>
              </a:extLst>
            </p:cNvPr>
            <p:cNvCxnSpPr>
              <a:cxnSpLocks/>
            </p:cNvCxnSpPr>
            <p:nvPr/>
          </p:nvCxnSpPr>
          <p:spPr>
            <a:xfrm>
              <a:off x="11274434" y="5324114"/>
              <a:ext cx="521185" cy="592330"/>
            </a:xfrm>
            <a:prstGeom prst="straightConnector1">
              <a:avLst/>
            </a:prstGeom>
            <a:ln w="38100">
              <a:solidFill>
                <a:srgbClr val="689F38"/>
              </a:solidFill>
              <a:tailEnd type="triangl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Прямокутник 29">
                  <a:extLst>
                    <a:ext uri="{FF2B5EF4-FFF2-40B4-BE49-F238E27FC236}">
                      <a16:creationId xmlns:a16="http://schemas.microsoft.com/office/drawing/2014/main" id="{78EEFF6C-1046-47FC-8947-EB7B79D53127}"/>
                    </a:ext>
                  </a:extLst>
                </p:cNvPr>
                <p:cNvSpPr/>
                <p:nvPr/>
              </p:nvSpPr>
              <p:spPr>
                <a:xfrm>
                  <a:off x="11697088" y="5540694"/>
                  <a:ext cx="455458" cy="47625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uk-UA" sz="4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uk-UA" sz="48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8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ru-RU" sz="4800" b="0" i="1" smtClean="0">
                                <a:latin typeface="Cambria Math" panose="02040503050406030204" pitchFamily="18" charset="0"/>
                              </a:rPr>
                              <m:t>А</m:t>
                            </m:r>
                          </m:sub>
                        </m:sSub>
                      </m:oMath>
                    </m:oMathPara>
                  </a14:m>
                  <a:endParaRPr lang="uk-UA" sz="4800" dirty="0"/>
                </a:p>
              </p:txBody>
            </p:sp>
          </mc:Choice>
          <mc:Fallback xmlns="">
            <p:sp>
              <p:nvSpPr>
                <p:cNvPr id="30" name="Прямокутник 29">
                  <a:extLst>
                    <a:ext uri="{FF2B5EF4-FFF2-40B4-BE49-F238E27FC236}">
                      <a16:creationId xmlns:a16="http://schemas.microsoft.com/office/drawing/2014/main" id="{78EEFF6C-1046-47FC-8947-EB7B79D531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97088" y="5540694"/>
                  <a:ext cx="455458" cy="4762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Циліндр 33">
              <a:extLst>
                <a:ext uri="{FF2B5EF4-FFF2-40B4-BE49-F238E27FC236}">
                  <a16:creationId xmlns:a16="http://schemas.microsoft.com/office/drawing/2014/main" id="{67F611B4-DAE5-4812-AEB4-41EE3FFC0778}"/>
                </a:ext>
              </a:extLst>
            </p:cNvPr>
            <p:cNvSpPr/>
            <p:nvPr/>
          </p:nvSpPr>
          <p:spPr>
            <a:xfrm rot="13945507">
              <a:off x="11055862" y="4130473"/>
              <a:ext cx="197182" cy="2324464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cxnSp>
          <p:nvCxnSpPr>
            <p:cNvPr id="35" name="Прямая со стрелкой 12">
              <a:extLst>
                <a:ext uri="{FF2B5EF4-FFF2-40B4-BE49-F238E27FC236}">
                  <a16:creationId xmlns:a16="http://schemas.microsoft.com/office/drawing/2014/main" id="{299BDA99-AFFD-4818-98CF-93BF950B1B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57069" y="4478370"/>
              <a:ext cx="740219" cy="5890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914CFB4-8135-47AC-84FE-72BBF99B5B78}"/>
                    </a:ext>
                  </a:extLst>
                </p:cNvPr>
                <p:cNvSpPr txBox="1"/>
                <p:nvPr/>
              </p:nvSpPr>
              <p:spPr>
                <a:xfrm flipH="1">
                  <a:off x="10927641" y="4432723"/>
                  <a:ext cx="298860" cy="4298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uk-UA" sz="48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914CFB4-8135-47AC-84FE-72BBF99B5B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0927641" y="4432723"/>
                  <a:ext cx="298860" cy="42988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CCCA491-BCA5-4CB5-8966-EED0D99C1CFF}"/>
                    </a:ext>
                  </a:extLst>
                </p:cNvPr>
                <p:cNvSpPr txBox="1"/>
                <p:nvPr/>
              </p:nvSpPr>
              <p:spPr>
                <a:xfrm>
                  <a:off x="11990608" y="4598041"/>
                  <a:ext cx="371778" cy="429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774203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ru-RU" sz="48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</m:oMath>
                    </m:oMathPara>
                  </a14:m>
                  <a:endParaRPr lang="ru-RU" sz="4800" dirty="0">
                    <a:solidFill>
                      <a:prstClr val="black"/>
                    </a:solidFill>
                    <a:latin typeface="Gerbera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CCCA491-BCA5-4CB5-8966-EED0D99C1C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90608" y="4598041"/>
                  <a:ext cx="371778" cy="42988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Дуга 37">
              <a:extLst>
                <a:ext uri="{FF2B5EF4-FFF2-40B4-BE49-F238E27FC236}">
                  <a16:creationId xmlns:a16="http://schemas.microsoft.com/office/drawing/2014/main" id="{A34327EB-DA4A-4D9F-9868-B2B1EF1F9269}"/>
                </a:ext>
              </a:extLst>
            </p:cNvPr>
            <p:cNvSpPr/>
            <p:nvPr/>
          </p:nvSpPr>
          <p:spPr>
            <a:xfrm rot="3178247">
              <a:off x="11591190" y="4674216"/>
              <a:ext cx="536282" cy="287845"/>
            </a:xfrm>
            <a:prstGeom prst="arc">
              <a:avLst>
                <a:gd name="adj1" fmla="val 17432558"/>
                <a:gd name="adj2" fmla="val 2108444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 sz="1524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Button Color - Down">
                <a:extLst>
                  <a:ext uri="{FF2B5EF4-FFF2-40B4-BE49-F238E27FC236}">
                    <a16:creationId xmlns:a16="http://schemas.microsoft.com/office/drawing/2014/main" id="{BD4FD0F9-E072-43A4-9CD2-3D22490D35A0}"/>
                  </a:ext>
                </a:extLst>
              </p:cNvPr>
              <p:cNvSpPr/>
              <p:nvPr/>
            </p:nvSpPr>
            <p:spPr>
              <a:xfrm>
                <a:off x="753009" y="6040404"/>
                <a:ext cx="4376582" cy="1018608"/>
              </a:xfrm>
              <a:prstGeom prst="rect">
                <a:avLst/>
              </a:prstGeom>
              <a:solidFill>
                <a:srgbClr val="EF6C00"/>
              </a:solidFill>
              <a:ln w="38100">
                <a:solidFill>
                  <a:srgbClr val="EF6C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5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uk-UA" sz="5400" i="1">
                              <a:latin typeface="Cambria Math" panose="02040503050406030204" pitchFamily="18" charset="0"/>
                            </a:rPr>
                            <m:t>А</m:t>
                          </m:r>
                        </m:sub>
                      </m:sSub>
                      <m:r>
                        <a:rPr lang="uk-UA" sz="5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uk-UA" sz="5400" i="1">
                          <a:latin typeface="Cambria Math" panose="02040503050406030204" pitchFamily="18" charset="0"/>
                        </a:rPr>
                        <m:t>𝐵𝐼𝑙</m:t>
                      </m:r>
                      <m:func>
                        <m:funcPr>
                          <m:ctrlPr>
                            <a:rPr lang="uk-UA" sz="5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uk-UA" sz="54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uk-UA" sz="5400"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</m:func>
                    </m:oMath>
                  </m:oMathPara>
                </a14:m>
                <a:endParaRPr lang="uk-UA" sz="5400" dirty="0"/>
              </a:p>
            </p:txBody>
          </p:sp>
        </mc:Choice>
        <mc:Fallback xmlns="">
          <p:sp>
            <p:nvSpPr>
              <p:cNvPr id="55" name="Button Color - Down">
                <a:extLst>
                  <a:ext uri="{FF2B5EF4-FFF2-40B4-BE49-F238E27FC236}">
                    <a16:creationId xmlns:a16="http://schemas.microsoft.com/office/drawing/2014/main" id="{BD4FD0F9-E072-43A4-9CD2-3D22490D35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009" y="6040404"/>
                <a:ext cx="4376582" cy="10186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rgbClr val="EF6C00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Button Color - Down">
                <a:extLst>
                  <a:ext uri="{FF2B5EF4-FFF2-40B4-BE49-F238E27FC236}">
                    <a16:creationId xmlns:a16="http://schemas.microsoft.com/office/drawing/2014/main" id="{1AF7AD03-3097-4677-93F9-8317F48753D9}"/>
                  </a:ext>
                </a:extLst>
              </p:cNvPr>
              <p:cNvSpPr/>
              <p:nvPr/>
            </p:nvSpPr>
            <p:spPr>
              <a:xfrm>
                <a:off x="5529941" y="5163660"/>
                <a:ext cx="8584788" cy="435316"/>
              </a:xfrm>
              <a:prstGeom prst="rect">
                <a:avLst/>
              </a:prstGeom>
              <a:solidFill>
                <a:srgbClr val="689F38"/>
              </a:solidFill>
              <a:ln w="38100">
                <a:solidFill>
                  <a:srgbClr val="689F3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9906"/>
                <a14:m>
                  <m:oMath xmlns:m="http://schemas.openxmlformats.org/officeDocument/2006/math">
                    <m:r>
                      <a:rPr lang="uk-UA" sz="36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uk-UA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k-UA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– магнітна індукція поля</a:t>
                </a:r>
                <a:endParaRPr lang="uk-UA" sz="3200" b="1" kern="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Button Color - Down">
                <a:extLst>
                  <a:ext uri="{FF2B5EF4-FFF2-40B4-BE49-F238E27FC236}">
                    <a16:creationId xmlns:a16="http://schemas.microsoft.com/office/drawing/2014/main" id="{1AF7AD03-3097-4677-93F9-8317F48753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941" y="5163660"/>
                <a:ext cx="8584788" cy="435316"/>
              </a:xfrm>
              <a:prstGeom prst="rect">
                <a:avLst/>
              </a:prstGeom>
              <a:blipFill>
                <a:blip r:embed="rId11"/>
                <a:stretch>
                  <a:fillRect t="-25974" b="-57143"/>
                </a:stretch>
              </a:blipFill>
              <a:ln w="38100">
                <a:solidFill>
                  <a:srgbClr val="689F3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Button Color - Down">
                <a:extLst>
                  <a:ext uri="{FF2B5EF4-FFF2-40B4-BE49-F238E27FC236}">
                    <a16:creationId xmlns:a16="http://schemas.microsoft.com/office/drawing/2014/main" id="{6EE0E0F0-12F6-424A-BD7A-22A914F83544}"/>
                  </a:ext>
                </a:extLst>
              </p:cNvPr>
              <p:cNvSpPr/>
              <p:nvPr/>
            </p:nvSpPr>
            <p:spPr>
              <a:xfrm>
                <a:off x="5529941" y="5706015"/>
                <a:ext cx="8584788" cy="435316"/>
              </a:xfrm>
              <a:prstGeom prst="rect">
                <a:avLst/>
              </a:prstGeom>
              <a:solidFill>
                <a:srgbClr val="689F38"/>
              </a:solidFill>
              <a:ln w="38100">
                <a:solidFill>
                  <a:srgbClr val="689F3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9906"/>
                <a14:m>
                  <m:oMath xmlns:m="http://schemas.openxmlformats.org/officeDocument/2006/math">
                    <m:r>
                      <a:rPr lang="uk-UA" sz="3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uk-UA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– сила струму в провіднику</a:t>
                </a:r>
                <a:endParaRPr lang="uk-UA" sz="3200" b="1" kern="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7" name="Button Color - Down">
                <a:extLst>
                  <a:ext uri="{FF2B5EF4-FFF2-40B4-BE49-F238E27FC236}">
                    <a16:creationId xmlns:a16="http://schemas.microsoft.com/office/drawing/2014/main" id="{6EE0E0F0-12F6-424A-BD7A-22A914F835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941" y="5706015"/>
                <a:ext cx="8584788" cy="435316"/>
              </a:xfrm>
              <a:prstGeom prst="rect">
                <a:avLst/>
              </a:prstGeom>
              <a:blipFill>
                <a:blip r:embed="rId12"/>
                <a:stretch>
                  <a:fillRect t="-25974" b="-57143"/>
                </a:stretch>
              </a:blipFill>
              <a:ln w="38100">
                <a:solidFill>
                  <a:srgbClr val="689F3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Button Color - Down">
                <a:extLst>
                  <a:ext uri="{FF2B5EF4-FFF2-40B4-BE49-F238E27FC236}">
                    <a16:creationId xmlns:a16="http://schemas.microsoft.com/office/drawing/2014/main" id="{EA8E587F-E114-4A3F-B1B8-EB5409579743}"/>
                  </a:ext>
                </a:extLst>
              </p:cNvPr>
              <p:cNvSpPr/>
              <p:nvPr/>
            </p:nvSpPr>
            <p:spPr>
              <a:xfrm>
                <a:off x="5529941" y="6246953"/>
                <a:ext cx="8584788" cy="435316"/>
              </a:xfrm>
              <a:prstGeom prst="rect">
                <a:avLst/>
              </a:prstGeom>
              <a:solidFill>
                <a:srgbClr val="689F38"/>
              </a:solidFill>
              <a:ln w="38100">
                <a:solidFill>
                  <a:srgbClr val="689F3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9906"/>
                <a14:m>
                  <m:oMath xmlns:m="http://schemas.openxmlformats.org/officeDocument/2006/math">
                    <m:r>
                      <a:rPr lang="uk-UA" sz="3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uk-UA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– довжина активної частини провідника</a:t>
                </a:r>
                <a:endParaRPr lang="uk-UA" sz="3200" b="1" kern="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Button Color - Down">
                <a:extLst>
                  <a:ext uri="{FF2B5EF4-FFF2-40B4-BE49-F238E27FC236}">
                    <a16:creationId xmlns:a16="http://schemas.microsoft.com/office/drawing/2014/main" id="{EA8E587F-E114-4A3F-B1B8-EB54095797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941" y="6246953"/>
                <a:ext cx="8584788" cy="435316"/>
              </a:xfrm>
              <a:prstGeom prst="rect">
                <a:avLst/>
              </a:prstGeom>
              <a:blipFill>
                <a:blip r:embed="rId13"/>
                <a:stretch>
                  <a:fillRect t="-25974" r="-1414" b="-57143"/>
                </a:stretch>
              </a:blipFill>
              <a:ln w="38100">
                <a:solidFill>
                  <a:srgbClr val="689F3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992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7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00838F"/>
          </a:solidFill>
          <a:ln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Сила Ампера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131" name="Групувати 130">
            <a:extLst>
              <a:ext uri="{FF2B5EF4-FFF2-40B4-BE49-F238E27FC236}">
                <a16:creationId xmlns:a16="http://schemas.microsoft.com/office/drawing/2014/main" id="{DC972000-D04D-4B61-BF6D-0DEB8F13DD1E}"/>
              </a:ext>
            </a:extLst>
          </p:cNvPr>
          <p:cNvGrpSpPr/>
          <p:nvPr/>
        </p:nvGrpSpPr>
        <p:grpSpPr>
          <a:xfrm>
            <a:off x="512082" y="3012514"/>
            <a:ext cx="4064277" cy="2212748"/>
            <a:chOff x="294363" y="4373223"/>
            <a:chExt cx="4064277" cy="2212748"/>
          </a:xfrm>
        </p:grpSpPr>
        <p:grpSp>
          <p:nvGrpSpPr>
            <p:cNvPr id="20" name="Групувати 19">
              <a:extLst>
                <a:ext uri="{FF2B5EF4-FFF2-40B4-BE49-F238E27FC236}">
                  <a16:creationId xmlns:a16="http://schemas.microsoft.com/office/drawing/2014/main" id="{ED8F1EB0-C7B5-4D28-A204-F0DB8013C1A0}"/>
                </a:ext>
              </a:extLst>
            </p:cNvPr>
            <p:cNvGrpSpPr/>
            <p:nvPr/>
          </p:nvGrpSpPr>
          <p:grpSpPr>
            <a:xfrm>
              <a:off x="294363" y="4373223"/>
              <a:ext cx="4064277" cy="2212748"/>
              <a:chOff x="294363" y="4373223"/>
              <a:chExt cx="4064277" cy="2212748"/>
            </a:xfrm>
          </p:grpSpPr>
          <p:grpSp>
            <p:nvGrpSpPr>
              <p:cNvPr id="13" name="Групувати 12">
                <a:extLst>
                  <a:ext uri="{FF2B5EF4-FFF2-40B4-BE49-F238E27FC236}">
                    <a16:creationId xmlns:a16="http://schemas.microsoft.com/office/drawing/2014/main" id="{6DFDCBBA-4DAE-40C8-84B6-612CDA00B302}"/>
                  </a:ext>
                </a:extLst>
              </p:cNvPr>
              <p:cNvGrpSpPr/>
              <p:nvPr/>
            </p:nvGrpSpPr>
            <p:grpSpPr>
              <a:xfrm>
                <a:off x="294363" y="4452371"/>
                <a:ext cx="4058181" cy="0"/>
                <a:chOff x="294363" y="4452371"/>
                <a:chExt cx="4058181" cy="0"/>
              </a:xfrm>
            </p:grpSpPr>
            <p:cxnSp>
              <p:nvCxnSpPr>
                <p:cNvPr id="48" name="Пряма зі стрілкою 47">
                  <a:extLst>
                    <a:ext uri="{FF2B5EF4-FFF2-40B4-BE49-F238E27FC236}">
                      <a16:creationId xmlns:a16="http://schemas.microsoft.com/office/drawing/2014/main" id="{11A64D27-CB46-4D50-8965-7354D7C31F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363" y="4452371"/>
                  <a:ext cx="3351045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Пряма зі стрілкою 48">
                  <a:extLst>
                    <a:ext uri="{FF2B5EF4-FFF2-40B4-BE49-F238E27FC236}">
                      <a16:creationId xmlns:a16="http://schemas.microsoft.com/office/drawing/2014/main" id="{5267AF15-CDAA-4532-A1B1-5A0D8CF72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51943" y="4452371"/>
                  <a:ext cx="900601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Групувати 49">
                <a:extLst>
                  <a:ext uri="{FF2B5EF4-FFF2-40B4-BE49-F238E27FC236}">
                    <a16:creationId xmlns:a16="http://schemas.microsoft.com/office/drawing/2014/main" id="{36CE92C8-A2A8-4759-A0FA-A29FDEFF0A65}"/>
                  </a:ext>
                </a:extLst>
              </p:cNvPr>
              <p:cNvGrpSpPr/>
              <p:nvPr/>
            </p:nvGrpSpPr>
            <p:grpSpPr>
              <a:xfrm>
                <a:off x="294363" y="4988819"/>
                <a:ext cx="4058181" cy="0"/>
                <a:chOff x="294363" y="4452371"/>
                <a:chExt cx="4058181" cy="0"/>
              </a:xfrm>
            </p:grpSpPr>
            <p:cxnSp>
              <p:nvCxnSpPr>
                <p:cNvPr id="51" name="Пряма зі стрілкою 50">
                  <a:extLst>
                    <a:ext uri="{FF2B5EF4-FFF2-40B4-BE49-F238E27FC236}">
                      <a16:creationId xmlns:a16="http://schemas.microsoft.com/office/drawing/2014/main" id="{25185398-C36D-4594-A491-4CE904E309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363" y="4452371"/>
                  <a:ext cx="2747541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Пряма зі стрілкою 51">
                  <a:extLst>
                    <a:ext uri="{FF2B5EF4-FFF2-40B4-BE49-F238E27FC236}">
                      <a16:creationId xmlns:a16="http://schemas.microsoft.com/office/drawing/2014/main" id="{2278E16D-D9B1-4812-BF31-D01AB323C6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07792" y="4452371"/>
                  <a:ext cx="1444752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Групувати 56">
                <a:extLst>
                  <a:ext uri="{FF2B5EF4-FFF2-40B4-BE49-F238E27FC236}">
                    <a16:creationId xmlns:a16="http://schemas.microsoft.com/office/drawing/2014/main" id="{75B4D38C-295D-496A-93BA-442A58A5E2A9}"/>
                  </a:ext>
                </a:extLst>
              </p:cNvPr>
              <p:cNvGrpSpPr/>
              <p:nvPr/>
            </p:nvGrpSpPr>
            <p:grpSpPr>
              <a:xfrm>
                <a:off x="300459" y="5519171"/>
                <a:ext cx="4058181" cy="0"/>
                <a:chOff x="294363" y="4452371"/>
                <a:chExt cx="4058181" cy="0"/>
              </a:xfrm>
            </p:grpSpPr>
            <p:cxnSp>
              <p:nvCxnSpPr>
                <p:cNvPr id="58" name="Пряма зі стрілкою 57">
                  <a:extLst>
                    <a:ext uri="{FF2B5EF4-FFF2-40B4-BE49-F238E27FC236}">
                      <a16:creationId xmlns:a16="http://schemas.microsoft.com/office/drawing/2014/main" id="{1304A205-9CE6-4BD4-A850-3F21ECD1DB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363" y="4452371"/>
                  <a:ext cx="3351045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Пряма зі стрілкою 58">
                  <a:extLst>
                    <a:ext uri="{FF2B5EF4-FFF2-40B4-BE49-F238E27FC236}">
                      <a16:creationId xmlns:a16="http://schemas.microsoft.com/office/drawing/2014/main" id="{768200DE-7A58-44DC-90BC-B124B52688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51943" y="4452371"/>
                  <a:ext cx="900601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Групувати 59">
                <a:extLst>
                  <a:ext uri="{FF2B5EF4-FFF2-40B4-BE49-F238E27FC236}">
                    <a16:creationId xmlns:a16="http://schemas.microsoft.com/office/drawing/2014/main" id="{12547D73-E76B-46C3-AA22-5B8090657436}"/>
                  </a:ext>
                </a:extLst>
              </p:cNvPr>
              <p:cNvGrpSpPr/>
              <p:nvPr/>
            </p:nvGrpSpPr>
            <p:grpSpPr>
              <a:xfrm>
                <a:off x="294363" y="6055619"/>
                <a:ext cx="4058181" cy="0"/>
                <a:chOff x="294363" y="4452371"/>
                <a:chExt cx="4058181" cy="0"/>
              </a:xfrm>
            </p:grpSpPr>
            <p:cxnSp>
              <p:nvCxnSpPr>
                <p:cNvPr id="61" name="Пряма зі стрілкою 60">
                  <a:extLst>
                    <a:ext uri="{FF2B5EF4-FFF2-40B4-BE49-F238E27FC236}">
                      <a16:creationId xmlns:a16="http://schemas.microsoft.com/office/drawing/2014/main" id="{2B24CA07-DC75-40E7-8019-E285065657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363" y="4452371"/>
                  <a:ext cx="815109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Пряма зі стрілкою 61">
                  <a:extLst>
                    <a:ext uri="{FF2B5EF4-FFF2-40B4-BE49-F238E27FC236}">
                      <a16:creationId xmlns:a16="http://schemas.microsoft.com/office/drawing/2014/main" id="{EE250296-6E14-4535-B523-AEA39F8F7E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2688" y="4452371"/>
                  <a:ext cx="3419856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Групувати 68">
                <a:extLst>
                  <a:ext uri="{FF2B5EF4-FFF2-40B4-BE49-F238E27FC236}">
                    <a16:creationId xmlns:a16="http://schemas.microsoft.com/office/drawing/2014/main" id="{6532DA42-EBDC-4AB1-8D69-41BD3A56FBB8}"/>
                  </a:ext>
                </a:extLst>
              </p:cNvPr>
              <p:cNvGrpSpPr/>
              <p:nvPr/>
            </p:nvGrpSpPr>
            <p:grpSpPr>
              <a:xfrm>
                <a:off x="294363" y="6585971"/>
                <a:ext cx="4058181" cy="0"/>
                <a:chOff x="294363" y="4452371"/>
                <a:chExt cx="4058181" cy="0"/>
              </a:xfrm>
            </p:grpSpPr>
            <p:cxnSp>
              <p:nvCxnSpPr>
                <p:cNvPr id="70" name="Пряма зі стрілкою 69">
                  <a:extLst>
                    <a:ext uri="{FF2B5EF4-FFF2-40B4-BE49-F238E27FC236}">
                      <a16:creationId xmlns:a16="http://schemas.microsoft.com/office/drawing/2014/main" id="{6FA65D11-DF3A-46B7-8569-40E7501B82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363" y="4452371"/>
                  <a:ext cx="2747541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Пряма зі стрілкою 70">
                  <a:extLst>
                    <a:ext uri="{FF2B5EF4-FFF2-40B4-BE49-F238E27FC236}">
                      <a16:creationId xmlns:a16="http://schemas.microsoft.com/office/drawing/2014/main" id="{931456EA-4752-4664-B262-81B9531597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07792" y="4452371"/>
                  <a:ext cx="1444752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214F061A-7DCD-4E81-8CE1-35692D139E6B}"/>
                      </a:ext>
                    </a:extLst>
                  </p:cNvPr>
                  <p:cNvSpPr txBox="1"/>
                  <p:nvPr/>
                </p:nvSpPr>
                <p:spPr>
                  <a:xfrm>
                    <a:off x="3748340" y="4373223"/>
                    <a:ext cx="604204" cy="71365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uk-UA" sz="3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uk-UA" sz="3600" dirty="0"/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214F061A-7DCD-4E81-8CE1-35692D139E6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48340" y="4373223"/>
                    <a:ext cx="604204" cy="71365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4" name="Циліндр 123">
              <a:extLst>
                <a:ext uri="{FF2B5EF4-FFF2-40B4-BE49-F238E27FC236}">
                  <a16:creationId xmlns:a16="http://schemas.microsoft.com/office/drawing/2014/main" id="{4FF98F0E-19F4-4809-8C77-F5C0B3B8E5BC}"/>
                </a:ext>
              </a:extLst>
            </p:cNvPr>
            <p:cNvSpPr/>
            <p:nvPr/>
          </p:nvSpPr>
          <p:spPr>
            <a:xfrm rot="16200000">
              <a:off x="2173113" y="4592233"/>
              <a:ext cx="197182" cy="2324464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cxnSp>
          <p:nvCxnSpPr>
            <p:cNvPr id="125" name="Прямая со стрелкой 12">
              <a:extLst>
                <a:ext uri="{FF2B5EF4-FFF2-40B4-BE49-F238E27FC236}">
                  <a16:creationId xmlns:a16="http://schemas.microsoft.com/office/drawing/2014/main" id="{12F162E1-5123-4864-89FC-6FCE385D2BEB}"/>
                </a:ext>
              </a:extLst>
            </p:cNvPr>
            <p:cNvCxnSpPr>
              <a:cxnSpLocks/>
            </p:cNvCxnSpPr>
            <p:nvPr/>
          </p:nvCxnSpPr>
          <p:spPr>
            <a:xfrm>
              <a:off x="1730207" y="5754465"/>
              <a:ext cx="1084881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7902F68A-B074-4DD6-A702-5646F5D2A4D0}"/>
                    </a:ext>
                  </a:extLst>
                </p:cNvPr>
                <p:cNvSpPr txBox="1"/>
                <p:nvPr/>
              </p:nvSpPr>
              <p:spPr>
                <a:xfrm flipH="1">
                  <a:off x="2074384" y="5061961"/>
                  <a:ext cx="478272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uk-UA" sz="3600" dirty="0"/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7902F68A-B074-4DD6-A702-5646F5D2A4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074384" y="5061961"/>
                  <a:ext cx="478272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4" name="Групувати 133">
            <a:extLst>
              <a:ext uri="{FF2B5EF4-FFF2-40B4-BE49-F238E27FC236}">
                <a16:creationId xmlns:a16="http://schemas.microsoft.com/office/drawing/2014/main" id="{26DC2451-FBE6-43E7-A322-EA43ED385A9E}"/>
              </a:ext>
            </a:extLst>
          </p:cNvPr>
          <p:cNvGrpSpPr/>
          <p:nvPr/>
        </p:nvGrpSpPr>
        <p:grpSpPr>
          <a:xfrm>
            <a:off x="5276699" y="2971166"/>
            <a:ext cx="4064277" cy="2342010"/>
            <a:chOff x="5058980" y="4331875"/>
            <a:chExt cx="4064277" cy="2342010"/>
          </a:xfrm>
        </p:grpSpPr>
        <p:grpSp>
          <p:nvGrpSpPr>
            <p:cNvPr id="73" name="Групувати 72">
              <a:extLst>
                <a:ext uri="{FF2B5EF4-FFF2-40B4-BE49-F238E27FC236}">
                  <a16:creationId xmlns:a16="http://schemas.microsoft.com/office/drawing/2014/main" id="{3721A86A-FF15-4DFB-B004-C9560AE3ED1C}"/>
                </a:ext>
              </a:extLst>
            </p:cNvPr>
            <p:cNvGrpSpPr/>
            <p:nvPr/>
          </p:nvGrpSpPr>
          <p:grpSpPr>
            <a:xfrm>
              <a:off x="5058980" y="4365705"/>
              <a:ext cx="4064277" cy="2212748"/>
              <a:chOff x="294363" y="4373223"/>
              <a:chExt cx="4064277" cy="2212748"/>
            </a:xfrm>
          </p:grpSpPr>
          <p:grpSp>
            <p:nvGrpSpPr>
              <p:cNvPr id="74" name="Групувати 73">
                <a:extLst>
                  <a:ext uri="{FF2B5EF4-FFF2-40B4-BE49-F238E27FC236}">
                    <a16:creationId xmlns:a16="http://schemas.microsoft.com/office/drawing/2014/main" id="{43536D64-5F5E-4C53-ABD9-1C481642A110}"/>
                  </a:ext>
                </a:extLst>
              </p:cNvPr>
              <p:cNvGrpSpPr/>
              <p:nvPr/>
            </p:nvGrpSpPr>
            <p:grpSpPr>
              <a:xfrm>
                <a:off x="294363" y="4452371"/>
                <a:ext cx="4058181" cy="0"/>
                <a:chOff x="294363" y="4452371"/>
                <a:chExt cx="4058181" cy="0"/>
              </a:xfrm>
            </p:grpSpPr>
            <p:cxnSp>
              <p:nvCxnSpPr>
                <p:cNvPr id="88" name="Пряма зі стрілкою 87">
                  <a:extLst>
                    <a:ext uri="{FF2B5EF4-FFF2-40B4-BE49-F238E27FC236}">
                      <a16:creationId xmlns:a16="http://schemas.microsoft.com/office/drawing/2014/main" id="{A4C09CAD-7A5F-4929-B3E5-F40D208BEC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363" y="4452371"/>
                  <a:ext cx="3351045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Пряма зі стрілкою 88">
                  <a:extLst>
                    <a:ext uri="{FF2B5EF4-FFF2-40B4-BE49-F238E27FC236}">
                      <a16:creationId xmlns:a16="http://schemas.microsoft.com/office/drawing/2014/main" id="{F3233CF9-737C-425B-9D12-5670A65DC9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51943" y="4452371"/>
                  <a:ext cx="900601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Групувати 74">
                <a:extLst>
                  <a:ext uri="{FF2B5EF4-FFF2-40B4-BE49-F238E27FC236}">
                    <a16:creationId xmlns:a16="http://schemas.microsoft.com/office/drawing/2014/main" id="{8844E187-5AC8-4161-862E-9531FDD96221}"/>
                  </a:ext>
                </a:extLst>
              </p:cNvPr>
              <p:cNvGrpSpPr/>
              <p:nvPr/>
            </p:nvGrpSpPr>
            <p:grpSpPr>
              <a:xfrm>
                <a:off x="294363" y="4988819"/>
                <a:ext cx="4058181" cy="0"/>
                <a:chOff x="294363" y="4452371"/>
                <a:chExt cx="4058181" cy="0"/>
              </a:xfrm>
            </p:grpSpPr>
            <p:cxnSp>
              <p:nvCxnSpPr>
                <p:cNvPr id="86" name="Пряма зі стрілкою 85">
                  <a:extLst>
                    <a:ext uri="{FF2B5EF4-FFF2-40B4-BE49-F238E27FC236}">
                      <a16:creationId xmlns:a16="http://schemas.microsoft.com/office/drawing/2014/main" id="{C423DD6D-C3A8-45E9-BEA7-021A413572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363" y="4452371"/>
                  <a:ext cx="2747541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Пряма зі стрілкою 86">
                  <a:extLst>
                    <a:ext uri="{FF2B5EF4-FFF2-40B4-BE49-F238E27FC236}">
                      <a16:creationId xmlns:a16="http://schemas.microsoft.com/office/drawing/2014/main" id="{59BC4909-494C-4CC5-B55C-8320680416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07792" y="4452371"/>
                  <a:ext cx="1444752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Групувати 75">
                <a:extLst>
                  <a:ext uri="{FF2B5EF4-FFF2-40B4-BE49-F238E27FC236}">
                    <a16:creationId xmlns:a16="http://schemas.microsoft.com/office/drawing/2014/main" id="{0A2E2566-28EF-4FCB-8AE6-367E8E106CD5}"/>
                  </a:ext>
                </a:extLst>
              </p:cNvPr>
              <p:cNvGrpSpPr/>
              <p:nvPr/>
            </p:nvGrpSpPr>
            <p:grpSpPr>
              <a:xfrm>
                <a:off x="300459" y="5519171"/>
                <a:ext cx="4058181" cy="0"/>
                <a:chOff x="294363" y="4452371"/>
                <a:chExt cx="4058181" cy="0"/>
              </a:xfrm>
            </p:grpSpPr>
            <p:cxnSp>
              <p:nvCxnSpPr>
                <p:cNvPr id="84" name="Пряма зі стрілкою 83">
                  <a:extLst>
                    <a:ext uri="{FF2B5EF4-FFF2-40B4-BE49-F238E27FC236}">
                      <a16:creationId xmlns:a16="http://schemas.microsoft.com/office/drawing/2014/main" id="{367D8B9F-F634-4662-9170-353FB7680B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363" y="4452371"/>
                  <a:ext cx="3351045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Пряма зі стрілкою 84">
                  <a:extLst>
                    <a:ext uri="{FF2B5EF4-FFF2-40B4-BE49-F238E27FC236}">
                      <a16:creationId xmlns:a16="http://schemas.microsoft.com/office/drawing/2014/main" id="{145D2B7B-224C-47F8-9E84-7CFEEB0C3C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51943" y="4452371"/>
                  <a:ext cx="900601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Групувати 76">
                <a:extLst>
                  <a:ext uri="{FF2B5EF4-FFF2-40B4-BE49-F238E27FC236}">
                    <a16:creationId xmlns:a16="http://schemas.microsoft.com/office/drawing/2014/main" id="{1F8C076A-25C9-4272-89E5-1C89698AAFE7}"/>
                  </a:ext>
                </a:extLst>
              </p:cNvPr>
              <p:cNvGrpSpPr/>
              <p:nvPr/>
            </p:nvGrpSpPr>
            <p:grpSpPr>
              <a:xfrm>
                <a:off x="294363" y="6055619"/>
                <a:ext cx="4058181" cy="0"/>
                <a:chOff x="294363" y="4452371"/>
                <a:chExt cx="4058181" cy="0"/>
              </a:xfrm>
            </p:grpSpPr>
            <p:cxnSp>
              <p:nvCxnSpPr>
                <p:cNvPr id="82" name="Пряма зі стрілкою 81">
                  <a:extLst>
                    <a:ext uri="{FF2B5EF4-FFF2-40B4-BE49-F238E27FC236}">
                      <a16:creationId xmlns:a16="http://schemas.microsoft.com/office/drawing/2014/main" id="{C15FF1D9-744F-447B-800F-1B2327456E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363" y="4452371"/>
                  <a:ext cx="815109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Пряма зі стрілкою 82">
                  <a:extLst>
                    <a:ext uri="{FF2B5EF4-FFF2-40B4-BE49-F238E27FC236}">
                      <a16:creationId xmlns:a16="http://schemas.microsoft.com/office/drawing/2014/main" id="{E86E58B4-1D54-458C-B1A9-884FE4C334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2688" y="4452371"/>
                  <a:ext cx="3419856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Групувати 77">
                <a:extLst>
                  <a:ext uri="{FF2B5EF4-FFF2-40B4-BE49-F238E27FC236}">
                    <a16:creationId xmlns:a16="http://schemas.microsoft.com/office/drawing/2014/main" id="{7F5C7F81-8E9A-48CC-80AC-DA0760E80081}"/>
                  </a:ext>
                </a:extLst>
              </p:cNvPr>
              <p:cNvGrpSpPr/>
              <p:nvPr/>
            </p:nvGrpSpPr>
            <p:grpSpPr>
              <a:xfrm>
                <a:off x="294363" y="6585971"/>
                <a:ext cx="4058181" cy="0"/>
                <a:chOff x="294363" y="4452371"/>
                <a:chExt cx="4058181" cy="0"/>
              </a:xfrm>
            </p:grpSpPr>
            <p:cxnSp>
              <p:nvCxnSpPr>
                <p:cNvPr id="80" name="Пряма зі стрілкою 79">
                  <a:extLst>
                    <a:ext uri="{FF2B5EF4-FFF2-40B4-BE49-F238E27FC236}">
                      <a16:creationId xmlns:a16="http://schemas.microsoft.com/office/drawing/2014/main" id="{AD859061-1EEC-4A81-9A82-767C114107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363" y="4452371"/>
                  <a:ext cx="2747541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Пряма зі стрілкою 80">
                  <a:extLst>
                    <a:ext uri="{FF2B5EF4-FFF2-40B4-BE49-F238E27FC236}">
                      <a16:creationId xmlns:a16="http://schemas.microsoft.com/office/drawing/2014/main" id="{57890B57-6751-46A1-95AD-E6DEE26984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07792" y="4452371"/>
                  <a:ext cx="1444752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6281F362-BAC6-4BF9-B394-7A07DF571784}"/>
                      </a:ext>
                    </a:extLst>
                  </p:cNvPr>
                  <p:cNvSpPr txBox="1"/>
                  <p:nvPr/>
                </p:nvSpPr>
                <p:spPr>
                  <a:xfrm>
                    <a:off x="3748340" y="4373223"/>
                    <a:ext cx="604204" cy="71365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uk-UA" sz="3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uk-UA" sz="3600" dirty="0"/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6281F362-BAC6-4BF9-B394-7A07DF57178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48340" y="4373223"/>
                    <a:ext cx="604204" cy="71365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8" name="Циліндр 127">
              <a:extLst>
                <a:ext uri="{FF2B5EF4-FFF2-40B4-BE49-F238E27FC236}">
                  <a16:creationId xmlns:a16="http://schemas.microsoft.com/office/drawing/2014/main" id="{1EAA78C3-EC7A-4280-95BF-10D74639C580}"/>
                </a:ext>
              </a:extLst>
            </p:cNvPr>
            <p:cNvSpPr/>
            <p:nvPr/>
          </p:nvSpPr>
          <p:spPr>
            <a:xfrm>
              <a:off x="6999587" y="4349421"/>
              <a:ext cx="197182" cy="2324464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cxnSp>
          <p:nvCxnSpPr>
            <p:cNvPr id="129" name="Прямая со стрелкой 12">
              <a:extLst>
                <a:ext uri="{FF2B5EF4-FFF2-40B4-BE49-F238E27FC236}">
                  <a16:creationId xmlns:a16="http://schemas.microsoft.com/office/drawing/2014/main" id="{3884FB5D-A96D-4B36-AD98-7692E4A0A9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8178" y="5415192"/>
              <a:ext cx="0" cy="9965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B9D331D5-AFDA-4939-963E-1CACAD872389}"/>
                    </a:ext>
                  </a:extLst>
                </p:cNvPr>
                <p:cNvSpPr txBox="1"/>
                <p:nvPr/>
              </p:nvSpPr>
              <p:spPr>
                <a:xfrm flipH="1">
                  <a:off x="7089365" y="5559537"/>
                  <a:ext cx="478272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uk-UA" sz="3600" dirty="0"/>
                </a:p>
              </p:txBody>
            </p:sp>
          </mc:Choice>
          <mc:Fallback xmlns="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B9D331D5-AFDA-4939-963E-1CACAD8723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7089365" y="5559537"/>
                  <a:ext cx="478272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3" name="Прямая со стрелкой 74">
              <a:extLst>
                <a:ext uri="{FF2B5EF4-FFF2-40B4-BE49-F238E27FC236}">
                  <a16:creationId xmlns:a16="http://schemas.microsoft.com/office/drawing/2014/main" id="{6DD00CF1-63F3-4C5D-8C03-F05295401D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24797" y="4879137"/>
              <a:ext cx="565240" cy="584633"/>
            </a:xfrm>
            <a:prstGeom prst="straightConnector1">
              <a:avLst/>
            </a:prstGeom>
            <a:ln w="38100">
              <a:solidFill>
                <a:srgbClr val="689F38"/>
              </a:solidFill>
              <a:tailEnd type="triangl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Прямокутник 135">
                  <a:extLst>
                    <a:ext uri="{FF2B5EF4-FFF2-40B4-BE49-F238E27FC236}">
                      <a16:creationId xmlns:a16="http://schemas.microsoft.com/office/drawing/2014/main" id="{5E6B06F9-8EF1-4712-8F6A-4AD82C3824E6}"/>
                    </a:ext>
                  </a:extLst>
                </p:cNvPr>
                <p:cNvSpPr/>
                <p:nvPr/>
              </p:nvSpPr>
              <p:spPr>
                <a:xfrm>
                  <a:off x="6418453" y="4331875"/>
                  <a:ext cx="455458" cy="71365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uk-UA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uk-UA" sz="3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А</m:t>
                            </m:r>
                          </m:sub>
                        </m:sSub>
                      </m:oMath>
                    </m:oMathPara>
                  </a14:m>
                  <a:endParaRPr lang="uk-UA" sz="3600" dirty="0"/>
                </a:p>
              </p:txBody>
            </p:sp>
          </mc:Choice>
          <mc:Fallback xmlns="">
            <p:sp>
              <p:nvSpPr>
                <p:cNvPr id="136" name="Прямокутник 135">
                  <a:extLst>
                    <a:ext uri="{FF2B5EF4-FFF2-40B4-BE49-F238E27FC236}">
                      <a16:creationId xmlns:a16="http://schemas.microsoft.com/office/drawing/2014/main" id="{5E6B06F9-8EF1-4712-8F6A-4AD82C3824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8453" y="4331875"/>
                  <a:ext cx="455458" cy="713657"/>
                </a:xfrm>
                <a:prstGeom prst="rect">
                  <a:avLst/>
                </a:prstGeom>
                <a:blipFill>
                  <a:blip r:embed="rId10"/>
                  <a:stretch>
                    <a:fillRect r="-16000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5" name="Групувати 134">
            <a:extLst>
              <a:ext uri="{FF2B5EF4-FFF2-40B4-BE49-F238E27FC236}">
                <a16:creationId xmlns:a16="http://schemas.microsoft.com/office/drawing/2014/main" id="{1CB1F35C-0EFB-4B8D-B9E8-FC03F66E41FA}"/>
              </a:ext>
            </a:extLst>
          </p:cNvPr>
          <p:cNvGrpSpPr/>
          <p:nvPr/>
        </p:nvGrpSpPr>
        <p:grpSpPr>
          <a:xfrm>
            <a:off x="10041316" y="2946526"/>
            <a:ext cx="4064277" cy="2278736"/>
            <a:chOff x="9823597" y="4307235"/>
            <a:chExt cx="4064277" cy="2278736"/>
          </a:xfrm>
        </p:grpSpPr>
        <p:grpSp>
          <p:nvGrpSpPr>
            <p:cNvPr id="90" name="Групувати 89">
              <a:extLst>
                <a:ext uri="{FF2B5EF4-FFF2-40B4-BE49-F238E27FC236}">
                  <a16:creationId xmlns:a16="http://schemas.microsoft.com/office/drawing/2014/main" id="{3C1A7F28-0D30-430E-B63C-CAF052D2BA85}"/>
                </a:ext>
              </a:extLst>
            </p:cNvPr>
            <p:cNvGrpSpPr/>
            <p:nvPr/>
          </p:nvGrpSpPr>
          <p:grpSpPr>
            <a:xfrm>
              <a:off x="9823597" y="4373223"/>
              <a:ext cx="4064277" cy="2212748"/>
              <a:chOff x="294363" y="4373223"/>
              <a:chExt cx="4064277" cy="2212748"/>
            </a:xfrm>
          </p:grpSpPr>
          <p:grpSp>
            <p:nvGrpSpPr>
              <p:cNvPr id="91" name="Групувати 90">
                <a:extLst>
                  <a:ext uri="{FF2B5EF4-FFF2-40B4-BE49-F238E27FC236}">
                    <a16:creationId xmlns:a16="http://schemas.microsoft.com/office/drawing/2014/main" id="{88CA72A8-8508-4545-8769-A8C3D55AA1F4}"/>
                  </a:ext>
                </a:extLst>
              </p:cNvPr>
              <p:cNvGrpSpPr/>
              <p:nvPr/>
            </p:nvGrpSpPr>
            <p:grpSpPr>
              <a:xfrm>
                <a:off x="294363" y="4452371"/>
                <a:ext cx="4058181" cy="0"/>
                <a:chOff x="294363" y="4452371"/>
                <a:chExt cx="4058181" cy="0"/>
              </a:xfrm>
            </p:grpSpPr>
            <p:cxnSp>
              <p:nvCxnSpPr>
                <p:cNvPr id="105" name="Пряма зі стрілкою 104">
                  <a:extLst>
                    <a:ext uri="{FF2B5EF4-FFF2-40B4-BE49-F238E27FC236}">
                      <a16:creationId xmlns:a16="http://schemas.microsoft.com/office/drawing/2014/main" id="{41B980AD-1957-4D03-9F19-7CD2608468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363" y="4452371"/>
                  <a:ext cx="3351045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Пряма зі стрілкою 105">
                  <a:extLst>
                    <a:ext uri="{FF2B5EF4-FFF2-40B4-BE49-F238E27FC236}">
                      <a16:creationId xmlns:a16="http://schemas.microsoft.com/office/drawing/2014/main" id="{5961C018-4C91-4BB8-8031-302525B56F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51943" y="4452371"/>
                  <a:ext cx="900601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Групувати 91">
                <a:extLst>
                  <a:ext uri="{FF2B5EF4-FFF2-40B4-BE49-F238E27FC236}">
                    <a16:creationId xmlns:a16="http://schemas.microsoft.com/office/drawing/2014/main" id="{4A5A54F1-C684-4024-949A-02AA38D1C855}"/>
                  </a:ext>
                </a:extLst>
              </p:cNvPr>
              <p:cNvGrpSpPr/>
              <p:nvPr/>
            </p:nvGrpSpPr>
            <p:grpSpPr>
              <a:xfrm>
                <a:off x="294363" y="4988819"/>
                <a:ext cx="4058181" cy="0"/>
                <a:chOff x="294363" y="4452371"/>
                <a:chExt cx="4058181" cy="0"/>
              </a:xfrm>
            </p:grpSpPr>
            <p:cxnSp>
              <p:nvCxnSpPr>
                <p:cNvPr id="103" name="Пряма зі стрілкою 102">
                  <a:extLst>
                    <a:ext uri="{FF2B5EF4-FFF2-40B4-BE49-F238E27FC236}">
                      <a16:creationId xmlns:a16="http://schemas.microsoft.com/office/drawing/2014/main" id="{CE806EAD-69B2-4C86-BE44-E0E3B9A471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363" y="4452371"/>
                  <a:ext cx="2747541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Пряма зі стрілкою 103">
                  <a:extLst>
                    <a:ext uri="{FF2B5EF4-FFF2-40B4-BE49-F238E27FC236}">
                      <a16:creationId xmlns:a16="http://schemas.microsoft.com/office/drawing/2014/main" id="{2969D8D0-D3F0-4D88-B454-0F3A19CBEA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07792" y="4452371"/>
                  <a:ext cx="1444752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Групувати 92">
                <a:extLst>
                  <a:ext uri="{FF2B5EF4-FFF2-40B4-BE49-F238E27FC236}">
                    <a16:creationId xmlns:a16="http://schemas.microsoft.com/office/drawing/2014/main" id="{99172542-DE0A-40E3-8961-D328A90AA448}"/>
                  </a:ext>
                </a:extLst>
              </p:cNvPr>
              <p:cNvGrpSpPr/>
              <p:nvPr/>
            </p:nvGrpSpPr>
            <p:grpSpPr>
              <a:xfrm>
                <a:off x="300459" y="5519171"/>
                <a:ext cx="4058181" cy="0"/>
                <a:chOff x="294363" y="4452371"/>
                <a:chExt cx="4058181" cy="0"/>
              </a:xfrm>
            </p:grpSpPr>
            <p:cxnSp>
              <p:nvCxnSpPr>
                <p:cNvPr id="101" name="Пряма зі стрілкою 100">
                  <a:extLst>
                    <a:ext uri="{FF2B5EF4-FFF2-40B4-BE49-F238E27FC236}">
                      <a16:creationId xmlns:a16="http://schemas.microsoft.com/office/drawing/2014/main" id="{CEB1C2C7-BF19-4726-9E0E-45A61AED44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363" y="4452371"/>
                  <a:ext cx="3351045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Пряма зі стрілкою 101">
                  <a:extLst>
                    <a:ext uri="{FF2B5EF4-FFF2-40B4-BE49-F238E27FC236}">
                      <a16:creationId xmlns:a16="http://schemas.microsoft.com/office/drawing/2014/main" id="{1360B4C6-5123-4381-A4E0-A77DAEFFCA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51943" y="4452371"/>
                  <a:ext cx="900601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Групувати 93">
                <a:extLst>
                  <a:ext uri="{FF2B5EF4-FFF2-40B4-BE49-F238E27FC236}">
                    <a16:creationId xmlns:a16="http://schemas.microsoft.com/office/drawing/2014/main" id="{5789BBE3-C149-41A6-B579-D0E13D64152E}"/>
                  </a:ext>
                </a:extLst>
              </p:cNvPr>
              <p:cNvGrpSpPr/>
              <p:nvPr/>
            </p:nvGrpSpPr>
            <p:grpSpPr>
              <a:xfrm>
                <a:off x="294363" y="6055619"/>
                <a:ext cx="4058181" cy="0"/>
                <a:chOff x="294363" y="4452371"/>
                <a:chExt cx="4058181" cy="0"/>
              </a:xfrm>
            </p:grpSpPr>
            <p:cxnSp>
              <p:nvCxnSpPr>
                <p:cNvPr id="99" name="Пряма зі стрілкою 98">
                  <a:extLst>
                    <a:ext uri="{FF2B5EF4-FFF2-40B4-BE49-F238E27FC236}">
                      <a16:creationId xmlns:a16="http://schemas.microsoft.com/office/drawing/2014/main" id="{B8ADFD2D-7817-4A7A-B13B-76973BEF61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363" y="4452371"/>
                  <a:ext cx="815109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Пряма зі стрілкою 99">
                  <a:extLst>
                    <a:ext uri="{FF2B5EF4-FFF2-40B4-BE49-F238E27FC236}">
                      <a16:creationId xmlns:a16="http://schemas.microsoft.com/office/drawing/2014/main" id="{2263EDB1-4F19-4EBC-B162-409A0F2761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2688" y="4452371"/>
                  <a:ext cx="3419856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Групувати 94">
                <a:extLst>
                  <a:ext uri="{FF2B5EF4-FFF2-40B4-BE49-F238E27FC236}">
                    <a16:creationId xmlns:a16="http://schemas.microsoft.com/office/drawing/2014/main" id="{7BEEFB9F-E2A2-492C-A440-BFC792C3872E}"/>
                  </a:ext>
                </a:extLst>
              </p:cNvPr>
              <p:cNvGrpSpPr/>
              <p:nvPr/>
            </p:nvGrpSpPr>
            <p:grpSpPr>
              <a:xfrm>
                <a:off x="294363" y="6585971"/>
                <a:ext cx="4058181" cy="0"/>
                <a:chOff x="294363" y="4452371"/>
                <a:chExt cx="4058181" cy="0"/>
              </a:xfrm>
            </p:grpSpPr>
            <p:cxnSp>
              <p:nvCxnSpPr>
                <p:cNvPr id="97" name="Пряма зі стрілкою 96">
                  <a:extLst>
                    <a:ext uri="{FF2B5EF4-FFF2-40B4-BE49-F238E27FC236}">
                      <a16:creationId xmlns:a16="http://schemas.microsoft.com/office/drawing/2014/main" id="{1CB9D815-516A-4A1F-A12E-8C329AAEEE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363" y="4452371"/>
                  <a:ext cx="2747541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Пряма зі стрілкою 97">
                  <a:extLst>
                    <a:ext uri="{FF2B5EF4-FFF2-40B4-BE49-F238E27FC236}">
                      <a16:creationId xmlns:a16="http://schemas.microsoft.com/office/drawing/2014/main" id="{AC7B406E-4257-40D0-974D-A1B8B443F1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07792" y="4452371"/>
                  <a:ext cx="1444752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963518F8-309B-45D5-A111-077AC4C80540}"/>
                      </a:ext>
                    </a:extLst>
                  </p:cNvPr>
                  <p:cNvSpPr txBox="1"/>
                  <p:nvPr/>
                </p:nvSpPr>
                <p:spPr>
                  <a:xfrm>
                    <a:off x="3748340" y="4373223"/>
                    <a:ext cx="604204" cy="71365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uk-UA" sz="3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uk-UA" sz="3600" dirty="0"/>
                  </a:p>
                </p:txBody>
              </p:sp>
            </mc:Choice>
            <mc:Fallback xmlns="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963518F8-309B-45D5-A111-077AC4C805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48340" y="4373223"/>
                    <a:ext cx="604204" cy="71365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38" name="Прямая со стрелкой 74">
              <a:extLst>
                <a:ext uri="{FF2B5EF4-FFF2-40B4-BE49-F238E27FC236}">
                  <a16:creationId xmlns:a16="http://schemas.microsoft.com/office/drawing/2014/main" id="{566BDE19-26BA-4C50-A38B-F5C2B65FFC59}"/>
                </a:ext>
              </a:extLst>
            </p:cNvPr>
            <p:cNvCxnSpPr>
              <a:cxnSpLocks/>
            </p:cNvCxnSpPr>
            <p:nvPr/>
          </p:nvCxnSpPr>
          <p:spPr>
            <a:xfrm>
              <a:off x="11274432" y="5324112"/>
              <a:ext cx="521185" cy="592330"/>
            </a:xfrm>
            <a:prstGeom prst="straightConnector1">
              <a:avLst/>
            </a:prstGeom>
            <a:ln w="38100">
              <a:solidFill>
                <a:srgbClr val="689F38"/>
              </a:solidFill>
              <a:tailEnd type="triangl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Прямокутник 138">
                  <a:extLst>
                    <a:ext uri="{FF2B5EF4-FFF2-40B4-BE49-F238E27FC236}">
                      <a16:creationId xmlns:a16="http://schemas.microsoft.com/office/drawing/2014/main" id="{38C33C6E-12AB-438D-83A6-BCD17D2001B9}"/>
                    </a:ext>
                  </a:extLst>
                </p:cNvPr>
                <p:cNvSpPr/>
                <p:nvPr/>
              </p:nvSpPr>
              <p:spPr>
                <a:xfrm>
                  <a:off x="11716392" y="5415192"/>
                  <a:ext cx="455458" cy="71365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uk-UA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uk-UA" sz="3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ru-RU" sz="3600" b="0" i="1" smtClean="0">
                                <a:latin typeface="Cambria Math" panose="02040503050406030204" pitchFamily="18" charset="0"/>
                              </a:rPr>
                              <m:t>А</m:t>
                            </m:r>
                          </m:sub>
                        </m:sSub>
                      </m:oMath>
                    </m:oMathPara>
                  </a14:m>
                  <a:endParaRPr lang="uk-UA" sz="3600" dirty="0"/>
                </a:p>
              </p:txBody>
            </p:sp>
          </mc:Choice>
          <mc:Fallback xmlns="">
            <p:sp>
              <p:nvSpPr>
                <p:cNvPr id="139" name="Прямокутник 138">
                  <a:extLst>
                    <a:ext uri="{FF2B5EF4-FFF2-40B4-BE49-F238E27FC236}">
                      <a16:creationId xmlns:a16="http://schemas.microsoft.com/office/drawing/2014/main" id="{38C33C6E-12AB-438D-83A6-BCD17D2001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16392" y="5415192"/>
                  <a:ext cx="455458" cy="713657"/>
                </a:xfrm>
                <a:prstGeom prst="rect">
                  <a:avLst/>
                </a:prstGeom>
                <a:blipFill>
                  <a:blip r:embed="rId13"/>
                  <a:stretch>
                    <a:fillRect r="-16000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0" name="Циліндр 139">
              <a:extLst>
                <a:ext uri="{FF2B5EF4-FFF2-40B4-BE49-F238E27FC236}">
                  <a16:creationId xmlns:a16="http://schemas.microsoft.com/office/drawing/2014/main" id="{56E3E9CA-CDCA-4684-A391-71978E361255}"/>
                </a:ext>
              </a:extLst>
            </p:cNvPr>
            <p:cNvSpPr/>
            <p:nvPr/>
          </p:nvSpPr>
          <p:spPr>
            <a:xfrm rot="13945507">
              <a:off x="11055861" y="4130472"/>
              <a:ext cx="197182" cy="2324464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cxnSp>
          <p:nvCxnSpPr>
            <p:cNvPr id="142" name="Прямая со стрелкой 12">
              <a:extLst>
                <a:ext uri="{FF2B5EF4-FFF2-40B4-BE49-F238E27FC236}">
                  <a16:creationId xmlns:a16="http://schemas.microsoft.com/office/drawing/2014/main" id="{61BC697C-CBCB-4045-860F-258143CD9D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57068" y="4478369"/>
              <a:ext cx="740219" cy="5890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2C073FC2-69B7-4238-9D62-B125F3EC6B0C}"/>
                    </a:ext>
                  </a:extLst>
                </p:cNvPr>
                <p:cNvSpPr txBox="1"/>
                <p:nvPr/>
              </p:nvSpPr>
              <p:spPr>
                <a:xfrm flipH="1">
                  <a:off x="10946945" y="4307235"/>
                  <a:ext cx="478272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uk-UA" sz="3600" dirty="0"/>
                </a:p>
              </p:txBody>
            </p:sp>
          </mc:Choice>
          <mc:Fallback xmlns=""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2C073FC2-69B7-4238-9D62-B125F3EC6B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0946945" y="4307235"/>
                  <a:ext cx="478272" cy="646331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DE0D1C63-D383-4FB6-9040-1487FE009EB8}"/>
                    </a:ext>
                  </a:extLst>
                </p:cNvPr>
                <p:cNvSpPr txBox="1"/>
                <p:nvPr/>
              </p:nvSpPr>
              <p:spPr>
                <a:xfrm>
                  <a:off x="12009908" y="4472546"/>
                  <a:ext cx="37177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774203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ru-RU" sz="36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</m:oMath>
                    </m:oMathPara>
                  </a14:m>
                  <a:endParaRPr lang="ru-RU" sz="3600" dirty="0">
                    <a:solidFill>
                      <a:prstClr val="black"/>
                    </a:solidFill>
                    <a:latin typeface="Gerbera"/>
                  </a:endParaRPr>
                </a:p>
              </p:txBody>
            </p:sp>
          </mc:Choice>
          <mc:Fallback xmlns="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DE0D1C63-D383-4FB6-9040-1487FE009E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09908" y="4472546"/>
                  <a:ext cx="371778" cy="646331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6" name="Дуга 145">
              <a:extLst>
                <a:ext uri="{FF2B5EF4-FFF2-40B4-BE49-F238E27FC236}">
                  <a16:creationId xmlns:a16="http://schemas.microsoft.com/office/drawing/2014/main" id="{662E829A-0ADE-4C98-9182-BBEB3D5A163E}"/>
                </a:ext>
              </a:extLst>
            </p:cNvPr>
            <p:cNvSpPr/>
            <p:nvPr/>
          </p:nvSpPr>
          <p:spPr>
            <a:xfrm rot="3178247">
              <a:off x="11591190" y="4674216"/>
              <a:ext cx="536282" cy="287845"/>
            </a:xfrm>
            <a:prstGeom prst="arc">
              <a:avLst>
                <a:gd name="adj1" fmla="val 17432558"/>
                <a:gd name="adj2" fmla="val 2108444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 sz="1524"/>
            </a:p>
          </p:txBody>
        </p:sp>
      </p:grpSp>
      <p:sp>
        <p:nvSpPr>
          <p:cNvPr id="107" name="Button Color - Down">
            <a:extLst>
              <a:ext uri="{FF2B5EF4-FFF2-40B4-BE49-F238E27FC236}">
                <a16:creationId xmlns:a16="http://schemas.microsoft.com/office/drawing/2014/main" id="{254294EE-FCD7-49D6-A35F-32AC5E700F23}"/>
              </a:ext>
            </a:extLst>
          </p:cNvPr>
          <p:cNvSpPr/>
          <p:nvPr/>
        </p:nvSpPr>
        <p:spPr>
          <a:xfrm>
            <a:off x="192271" y="5719631"/>
            <a:ext cx="4720770" cy="1289518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28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Провідник розташований паралельно лініям магнітної індукції</a:t>
            </a:r>
          </a:p>
        </p:txBody>
      </p:sp>
      <p:sp>
        <p:nvSpPr>
          <p:cNvPr id="109" name="Button Color - Down">
            <a:extLst>
              <a:ext uri="{FF2B5EF4-FFF2-40B4-BE49-F238E27FC236}">
                <a16:creationId xmlns:a16="http://schemas.microsoft.com/office/drawing/2014/main" id="{6CAC7421-1F72-4D16-A0F2-8AB986396097}"/>
              </a:ext>
            </a:extLst>
          </p:cNvPr>
          <p:cNvSpPr/>
          <p:nvPr/>
        </p:nvSpPr>
        <p:spPr>
          <a:xfrm>
            <a:off x="5103480" y="5725197"/>
            <a:ext cx="4720770" cy="1289518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28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Провідник розташований перпендикулярно до ліній магнітної індукції</a:t>
            </a:r>
          </a:p>
        </p:txBody>
      </p:sp>
      <p:sp>
        <p:nvSpPr>
          <p:cNvPr id="112" name="Button Color - Down">
            <a:extLst>
              <a:ext uri="{FF2B5EF4-FFF2-40B4-BE49-F238E27FC236}">
                <a16:creationId xmlns:a16="http://schemas.microsoft.com/office/drawing/2014/main" id="{4B8EBCB0-86AC-4CC4-9C93-6AEA415BAA19}"/>
              </a:ext>
            </a:extLst>
          </p:cNvPr>
          <p:cNvSpPr/>
          <p:nvPr/>
        </p:nvSpPr>
        <p:spPr>
          <a:xfrm>
            <a:off x="10167595" y="5724491"/>
            <a:ext cx="3825288" cy="1289518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28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Сила Ампера у загальному випадку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Button Color - Down">
                <a:extLst>
                  <a:ext uri="{FF2B5EF4-FFF2-40B4-BE49-F238E27FC236}">
                    <a16:creationId xmlns:a16="http://schemas.microsoft.com/office/drawing/2014/main" id="{0ECD0682-A968-48F0-9859-EDF31BA353F8}"/>
                  </a:ext>
                </a:extLst>
              </p:cNvPr>
              <p:cNvSpPr/>
              <p:nvPr/>
            </p:nvSpPr>
            <p:spPr>
              <a:xfrm>
                <a:off x="1324737" y="1658572"/>
                <a:ext cx="2324465" cy="779618"/>
              </a:xfrm>
              <a:prstGeom prst="rect">
                <a:avLst/>
              </a:prstGeom>
              <a:solidFill>
                <a:srgbClr val="689F38"/>
              </a:solidFill>
              <a:ln w="38100">
                <a:solidFill>
                  <a:srgbClr val="689F3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4800" i="1">
                              <a:latin typeface="Cambria Math" panose="02040503050406030204" pitchFamily="18" charset="0"/>
                            </a:rPr>
                            <m:t>А</m:t>
                          </m:r>
                        </m:sub>
                      </m:sSub>
                      <m:r>
                        <a:rPr lang="en-US" sz="48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uk-UA" sz="4800" dirty="0"/>
              </a:p>
            </p:txBody>
          </p:sp>
        </mc:Choice>
        <mc:Fallback xmlns="">
          <p:sp>
            <p:nvSpPr>
              <p:cNvPr id="114" name="Button Color - Down">
                <a:extLst>
                  <a:ext uri="{FF2B5EF4-FFF2-40B4-BE49-F238E27FC236}">
                    <a16:creationId xmlns:a16="http://schemas.microsoft.com/office/drawing/2014/main" id="{0ECD0682-A968-48F0-9859-EDF31BA35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737" y="1658572"/>
                <a:ext cx="2324465" cy="77961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38100">
                <a:solidFill>
                  <a:srgbClr val="689F3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Button Color - Down">
                <a:extLst>
                  <a:ext uri="{FF2B5EF4-FFF2-40B4-BE49-F238E27FC236}">
                    <a16:creationId xmlns:a16="http://schemas.microsoft.com/office/drawing/2014/main" id="{85493996-635F-45DA-BDDE-23DD39061C9A}"/>
                  </a:ext>
                </a:extLst>
              </p:cNvPr>
              <p:cNvSpPr/>
              <p:nvPr/>
            </p:nvSpPr>
            <p:spPr>
              <a:xfrm>
                <a:off x="5933313" y="1658572"/>
                <a:ext cx="2747541" cy="779618"/>
              </a:xfrm>
              <a:prstGeom prst="rect">
                <a:avLst/>
              </a:prstGeom>
              <a:solidFill>
                <a:srgbClr val="689F38"/>
              </a:solidFill>
              <a:ln w="38100">
                <a:solidFill>
                  <a:srgbClr val="689F3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4800" i="1">
                              <a:latin typeface="Cambria Math" panose="02040503050406030204" pitchFamily="18" charset="0"/>
                            </a:rPr>
                            <m:t>А</m:t>
                          </m:r>
                        </m:sub>
                      </m:sSub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𝐵𝐼𝑙</m:t>
                      </m:r>
                    </m:oMath>
                  </m:oMathPara>
                </a14:m>
                <a:endParaRPr lang="uk-UA" sz="4800" dirty="0"/>
              </a:p>
            </p:txBody>
          </p:sp>
        </mc:Choice>
        <mc:Fallback xmlns="">
          <p:sp>
            <p:nvSpPr>
              <p:cNvPr id="115" name="Button Color - Down">
                <a:extLst>
                  <a:ext uri="{FF2B5EF4-FFF2-40B4-BE49-F238E27FC236}">
                    <a16:creationId xmlns:a16="http://schemas.microsoft.com/office/drawing/2014/main" id="{85493996-635F-45DA-BDDE-23DD39061C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313" y="1658572"/>
                <a:ext cx="2747541" cy="77961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38100">
                <a:solidFill>
                  <a:srgbClr val="689F3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Button Color - Down">
                <a:extLst>
                  <a:ext uri="{FF2B5EF4-FFF2-40B4-BE49-F238E27FC236}">
                    <a16:creationId xmlns:a16="http://schemas.microsoft.com/office/drawing/2014/main" id="{BA852EED-D112-4CEB-8427-B4784815D9DB}"/>
                  </a:ext>
                </a:extLst>
              </p:cNvPr>
              <p:cNvSpPr/>
              <p:nvPr/>
            </p:nvSpPr>
            <p:spPr>
              <a:xfrm>
                <a:off x="10082565" y="1648699"/>
                <a:ext cx="3888336" cy="779618"/>
              </a:xfrm>
              <a:prstGeom prst="rect">
                <a:avLst/>
              </a:prstGeom>
              <a:solidFill>
                <a:srgbClr val="689F38"/>
              </a:solidFill>
              <a:ln w="38100">
                <a:solidFill>
                  <a:srgbClr val="689F3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4800" i="1">
                              <a:latin typeface="Cambria Math" panose="02040503050406030204" pitchFamily="18" charset="0"/>
                            </a:rPr>
                            <m:t>А</m:t>
                          </m:r>
                        </m:sub>
                      </m:sSub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𝐵𝐼𝑙</m:t>
                      </m:r>
                      <m:func>
                        <m:func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8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sz="4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</m:e>
                      </m:func>
                    </m:oMath>
                  </m:oMathPara>
                </a14:m>
                <a:endParaRPr lang="uk-UA" sz="4800" dirty="0"/>
              </a:p>
            </p:txBody>
          </p:sp>
        </mc:Choice>
        <mc:Fallback xmlns="">
          <p:sp>
            <p:nvSpPr>
              <p:cNvPr id="116" name="Button Color - Down">
                <a:extLst>
                  <a:ext uri="{FF2B5EF4-FFF2-40B4-BE49-F238E27FC236}">
                    <a16:creationId xmlns:a16="http://schemas.microsoft.com/office/drawing/2014/main" id="{BA852EED-D112-4CEB-8427-B4784815D9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2565" y="1648699"/>
                <a:ext cx="3888336" cy="77961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38100">
                <a:solidFill>
                  <a:srgbClr val="689F3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Button Color - Down">
            <a:extLst>
              <a:ext uri="{FF2B5EF4-FFF2-40B4-BE49-F238E27FC236}">
                <a16:creationId xmlns:a16="http://schemas.microsoft.com/office/drawing/2014/main" id="{8D074769-416F-4DF1-867E-0F28EA9DB55F}"/>
              </a:ext>
            </a:extLst>
          </p:cNvPr>
          <p:cNvSpPr/>
          <p:nvPr/>
        </p:nvSpPr>
        <p:spPr>
          <a:xfrm>
            <a:off x="2600082" y="7273447"/>
            <a:ext cx="9200048" cy="599256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Як визначити </a:t>
            </a:r>
            <a:r>
              <a:rPr lang="uk-UA" sz="36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напрямок сили Ампера?</a:t>
            </a:r>
          </a:p>
        </p:txBody>
      </p:sp>
    </p:spTree>
    <p:extLst>
      <p:ext uri="{BB962C8B-B14F-4D97-AF65-F5344CB8AC3E}">
        <p14:creationId xmlns:p14="http://schemas.microsoft.com/office/powerpoint/2010/main" val="86370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9" grpId="0" animBg="1"/>
      <p:bldP spid="112" grpId="0" animBg="1"/>
      <p:bldP spid="114" grpId="0" animBg="1"/>
      <p:bldP spid="115" grpId="0" animBg="1"/>
      <p:bldP spid="116" grpId="0" animBg="1"/>
      <p:bldP spid="1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utton Color - Down">
            <a:extLst>
              <a:ext uri="{FF2B5EF4-FFF2-40B4-BE49-F238E27FC236}">
                <a16:creationId xmlns:a16="http://schemas.microsoft.com/office/drawing/2014/main" id="{AABFD273-58B9-4A25-9A45-ED35BF66EA3B}"/>
              </a:ext>
            </a:extLst>
          </p:cNvPr>
          <p:cNvSpPr/>
          <p:nvPr/>
        </p:nvSpPr>
        <p:spPr>
          <a:xfrm>
            <a:off x="850103" y="6863438"/>
            <a:ext cx="7969449" cy="1086606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Як поводитиметься в </a:t>
            </a:r>
            <a:r>
              <a:rPr lang="uk-UA" sz="36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магнітному полі рамка зі струмом?</a:t>
            </a: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00838F"/>
          </a:solidFill>
          <a:ln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Сила Ампера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143" name="Групувати 142">
            <a:extLst>
              <a:ext uri="{FF2B5EF4-FFF2-40B4-BE49-F238E27FC236}">
                <a16:creationId xmlns:a16="http://schemas.microsoft.com/office/drawing/2014/main" id="{1C2678E2-62E7-4514-B977-16E0C3F63FF1}"/>
              </a:ext>
            </a:extLst>
          </p:cNvPr>
          <p:cNvGrpSpPr/>
          <p:nvPr/>
        </p:nvGrpSpPr>
        <p:grpSpPr>
          <a:xfrm>
            <a:off x="8699306" y="1458585"/>
            <a:ext cx="4777423" cy="5539648"/>
            <a:chOff x="1885903" y="1879512"/>
            <a:chExt cx="4777423" cy="55396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Куб 7">
                  <a:extLst>
                    <a:ext uri="{FF2B5EF4-FFF2-40B4-BE49-F238E27FC236}">
                      <a16:creationId xmlns:a16="http://schemas.microsoft.com/office/drawing/2014/main" id="{DD2ACF22-AD94-40B5-8EBE-1191FA361078}"/>
                    </a:ext>
                  </a:extLst>
                </p:cNvPr>
                <p:cNvSpPr/>
                <p:nvPr/>
              </p:nvSpPr>
              <p:spPr>
                <a:xfrm flipH="1">
                  <a:off x="1885903" y="5753923"/>
                  <a:ext cx="4777423" cy="1665237"/>
                </a:xfrm>
                <a:prstGeom prst="cube">
                  <a:avLst>
                    <a:gd name="adj" fmla="val 47879"/>
                  </a:avLst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uk-UA" sz="5400" dirty="0"/>
                </a:p>
              </p:txBody>
            </p:sp>
          </mc:Choice>
          <mc:Fallback xmlns="">
            <p:sp>
              <p:nvSpPr>
                <p:cNvPr id="8" name="Куб 7">
                  <a:extLst>
                    <a:ext uri="{FF2B5EF4-FFF2-40B4-BE49-F238E27FC236}">
                      <a16:creationId xmlns:a16="http://schemas.microsoft.com/office/drawing/2014/main" id="{DD2ACF22-AD94-40B5-8EBE-1191FA3610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885903" y="5753923"/>
                  <a:ext cx="4777423" cy="1665237"/>
                </a:xfrm>
                <a:prstGeom prst="cube">
                  <a:avLst>
                    <a:gd name="adj" fmla="val 47879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Пряма зі стрілкою 80">
              <a:extLst>
                <a:ext uri="{FF2B5EF4-FFF2-40B4-BE49-F238E27FC236}">
                  <a16:creationId xmlns:a16="http://schemas.microsoft.com/office/drawing/2014/main" id="{AC510A7A-F90D-44FE-8810-51BAD42674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5651" y="2834640"/>
              <a:ext cx="0" cy="2922754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 зі стрілкою 81">
              <a:extLst>
                <a:ext uri="{FF2B5EF4-FFF2-40B4-BE49-F238E27FC236}">
                  <a16:creationId xmlns:a16="http://schemas.microsoft.com/office/drawing/2014/main" id="{FB70B5CB-CA7C-44B8-9B1E-EB32B77F93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0738" y="3144776"/>
              <a:ext cx="0" cy="2961622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 зі стрілкою 98">
              <a:extLst>
                <a:ext uri="{FF2B5EF4-FFF2-40B4-BE49-F238E27FC236}">
                  <a16:creationId xmlns:a16="http://schemas.microsoft.com/office/drawing/2014/main" id="{FC248E71-DF63-480A-B787-4E01E23949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6276" y="3457256"/>
              <a:ext cx="0" cy="3002997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 зі стрілкою 102">
              <a:extLst>
                <a:ext uri="{FF2B5EF4-FFF2-40B4-BE49-F238E27FC236}">
                  <a16:creationId xmlns:a16="http://schemas.microsoft.com/office/drawing/2014/main" id="{94B61B5C-E3F3-4A32-A6AF-775CA62B0B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8151" y="2855327"/>
              <a:ext cx="0" cy="2922754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 зі стрілкою 103">
              <a:extLst>
                <a:ext uri="{FF2B5EF4-FFF2-40B4-BE49-F238E27FC236}">
                  <a16:creationId xmlns:a16="http://schemas.microsoft.com/office/drawing/2014/main" id="{43A92F1F-079D-43A6-8FF0-FF06E1B74F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3238" y="3165463"/>
              <a:ext cx="0" cy="2961622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 зі стрілкою 104">
              <a:extLst>
                <a:ext uri="{FF2B5EF4-FFF2-40B4-BE49-F238E27FC236}">
                  <a16:creationId xmlns:a16="http://schemas.microsoft.com/office/drawing/2014/main" id="{6F5C563C-A4F0-4C56-8B43-53E176DF6F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8776" y="3534750"/>
              <a:ext cx="0" cy="2946191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 зі стрілкою 105">
              <a:extLst>
                <a:ext uri="{FF2B5EF4-FFF2-40B4-BE49-F238E27FC236}">
                  <a16:creationId xmlns:a16="http://schemas.microsoft.com/office/drawing/2014/main" id="{E9BA9651-2854-478E-BAB0-F7E8D524F5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5891" y="2855327"/>
              <a:ext cx="0" cy="2922754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 зі стрілкою 106">
              <a:extLst>
                <a:ext uri="{FF2B5EF4-FFF2-40B4-BE49-F238E27FC236}">
                  <a16:creationId xmlns:a16="http://schemas.microsoft.com/office/drawing/2014/main" id="{9EE7DBCA-2EDE-47E0-A0ED-70642D180D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0978" y="3165463"/>
              <a:ext cx="0" cy="2961622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 зі стрілкою 107">
              <a:extLst>
                <a:ext uri="{FF2B5EF4-FFF2-40B4-BE49-F238E27FC236}">
                  <a16:creationId xmlns:a16="http://schemas.microsoft.com/office/drawing/2014/main" id="{8BEA62CA-0FBF-434A-82D8-AD71935FED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6516" y="3534750"/>
              <a:ext cx="0" cy="2946191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 зі стрілкою 114">
              <a:extLst>
                <a:ext uri="{FF2B5EF4-FFF2-40B4-BE49-F238E27FC236}">
                  <a16:creationId xmlns:a16="http://schemas.microsoft.com/office/drawing/2014/main" id="{8656C73D-B649-4336-9B68-5978A8018A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1251" y="2889073"/>
              <a:ext cx="0" cy="2922754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 зі стрілкою 115">
              <a:extLst>
                <a:ext uri="{FF2B5EF4-FFF2-40B4-BE49-F238E27FC236}">
                  <a16:creationId xmlns:a16="http://schemas.microsoft.com/office/drawing/2014/main" id="{CFDE4E64-6F16-4015-967A-1C0AB6BDB8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6338" y="3199209"/>
              <a:ext cx="0" cy="2961622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 зі стрілкою 116">
              <a:extLst>
                <a:ext uri="{FF2B5EF4-FFF2-40B4-BE49-F238E27FC236}">
                  <a16:creationId xmlns:a16="http://schemas.microsoft.com/office/drawing/2014/main" id="{6BDB781C-2FD4-4E04-9794-6D8AEBC8F8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1876" y="3544749"/>
              <a:ext cx="0" cy="2969938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 зі стрілкою 117">
              <a:extLst>
                <a:ext uri="{FF2B5EF4-FFF2-40B4-BE49-F238E27FC236}">
                  <a16:creationId xmlns:a16="http://schemas.microsoft.com/office/drawing/2014/main" id="{23FC9417-7597-463F-8F42-D6D11F2637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1371" y="2889073"/>
              <a:ext cx="0" cy="2922754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 зі стрілкою 118">
              <a:extLst>
                <a:ext uri="{FF2B5EF4-FFF2-40B4-BE49-F238E27FC236}">
                  <a16:creationId xmlns:a16="http://schemas.microsoft.com/office/drawing/2014/main" id="{AE5D954C-4DE0-442B-B91E-18CC074C88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6458" y="3199209"/>
              <a:ext cx="0" cy="2961622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 зі стрілкою 119">
              <a:extLst>
                <a:ext uri="{FF2B5EF4-FFF2-40B4-BE49-F238E27FC236}">
                  <a16:creationId xmlns:a16="http://schemas.microsoft.com/office/drawing/2014/main" id="{B2938F71-A154-43F9-A13B-80CEDCC8DA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51996" y="3544749"/>
              <a:ext cx="0" cy="2969938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Куб 79">
                  <a:extLst>
                    <a:ext uri="{FF2B5EF4-FFF2-40B4-BE49-F238E27FC236}">
                      <a16:creationId xmlns:a16="http://schemas.microsoft.com/office/drawing/2014/main" id="{EA5912E7-A1A8-44E3-BE92-61C3CE24B991}"/>
                    </a:ext>
                  </a:extLst>
                </p:cNvPr>
                <p:cNvSpPr/>
                <p:nvPr/>
              </p:nvSpPr>
              <p:spPr>
                <a:xfrm flipH="1">
                  <a:off x="1885903" y="1879512"/>
                  <a:ext cx="4777423" cy="1665237"/>
                </a:xfrm>
                <a:prstGeom prst="cube">
                  <a:avLst>
                    <a:gd name="adj" fmla="val 47879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i="1" dirty="0"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uk-UA" sz="5400" dirty="0"/>
                </a:p>
              </p:txBody>
            </p:sp>
          </mc:Choice>
          <mc:Fallback xmlns="">
            <p:sp>
              <p:nvSpPr>
                <p:cNvPr id="80" name="Куб 79">
                  <a:extLst>
                    <a:ext uri="{FF2B5EF4-FFF2-40B4-BE49-F238E27FC236}">
                      <a16:creationId xmlns:a16="http://schemas.microsoft.com/office/drawing/2014/main" id="{EA5912E7-A1A8-44E3-BE92-61C3CE24B9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885903" y="1879512"/>
                  <a:ext cx="4777423" cy="1665237"/>
                </a:xfrm>
                <a:prstGeom prst="cube">
                  <a:avLst>
                    <a:gd name="adj" fmla="val 47879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4" name="Циліндр 143">
            <a:extLst>
              <a:ext uri="{FF2B5EF4-FFF2-40B4-BE49-F238E27FC236}">
                <a16:creationId xmlns:a16="http://schemas.microsoft.com/office/drawing/2014/main" id="{047D854F-5761-4B7B-95C5-9A616DAEFDCB}"/>
              </a:ext>
            </a:extLst>
          </p:cNvPr>
          <p:cNvSpPr/>
          <p:nvPr/>
        </p:nvSpPr>
        <p:spPr>
          <a:xfrm rot="15824468">
            <a:off x="11020815" y="2319319"/>
            <a:ext cx="197182" cy="4303044"/>
          </a:xfrm>
          <a:prstGeom prst="can">
            <a:avLst>
              <a:gd name="adj" fmla="val 83774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cxnSp>
        <p:nvCxnSpPr>
          <p:cNvPr id="145" name="Прямая со стрелкой 12">
            <a:extLst>
              <a:ext uri="{FF2B5EF4-FFF2-40B4-BE49-F238E27FC236}">
                <a16:creationId xmlns:a16="http://schemas.microsoft.com/office/drawing/2014/main" id="{1028320B-FF32-47B8-A917-85142AD7A9DF}"/>
              </a:ext>
            </a:extLst>
          </p:cNvPr>
          <p:cNvCxnSpPr>
            <a:cxnSpLocks/>
          </p:cNvCxnSpPr>
          <p:nvPr/>
        </p:nvCxnSpPr>
        <p:spPr>
          <a:xfrm flipV="1">
            <a:off x="9190673" y="4242141"/>
            <a:ext cx="3994000" cy="440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60570D96-4D13-4A17-9AA2-665BB285A2B1}"/>
                  </a:ext>
                </a:extLst>
              </p:cNvPr>
              <p:cNvSpPr txBox="1"/>
              <p:nvPr/>
            </p:nvSpPr>
            <p:spPr>
              <a:xfrm flipH="1">
                <a:off x="12892063" y="3520523"/>
                <a:ext cx="543995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uk-UA" sz="4400" dirty="0"/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60570D96-4D13-4A17-9AA2-665BB285A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2892063" y="3520523"/>
                <a:ext cx="543995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EA0D1E65-97E7-4300-BD67-A69CFB260E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9" b="3848"/>
          <a:stretch/>
        </p:blipFill>
        <p:spPr>
          <a:xfrm>
            <a:off x="9520890" y="3874466"/>
            <a:ext cx="2408125" cy="1078449"/>
          </a:xfrm>
          <a:prstGeom prst="rect">
            <a:avLst/>
          </a:prstGeom>
        </p:spPr>
      </p:pic>
      <p:cxnSp>
        <p:nvCxnSpPr>
          <p:cNvPr id="148" name="Прямая со стрелкой 74">
            <a:extLst>
              <a:ext uri="{FF2B5EF4-FFF2-40B4-BE49-F238E27FC236}">
                <a16:creationId xmlns:a16="http://schemas.microsoft.com/office/drawing/2014/main" id="{39CC40F8-AFE8-4CEE-8DF4-233910790CD7}"/>
              </a:ext>
            </a:extLst>
          </p:cNvPr>
          <p:cNvCxnSpPr>
            <a:cxnSpLocks/>
          </p:cNvCxnSpPr>
          <p:nvPr/>
        </p:nvCxnSpPr>
        <p:spPr>
          <a:xfrm>
            <a:off x="10068627" y="4591283"/>
            <a:ext cx="1196659" cy="519113"/>
          </a:xfrm>
          <a:prstGeom prst="straightConnector1">
            <a:avLst/>
          </a:prstGeom>
          <a:ln w="38100">
            <a:solidFill>
              <a:srgbClr val="689F38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Прямокутник 148">
                <a:extLst>
                  <a:ext uri="{FF2B5EF4-FFF2-40B4-BE49-F238E27FC236}">
                    <a16:creationId xmlns:a16="http://schemas.microsoft.com/office/drawing/2014/main" id="{033781C7-C4D1-4D67-A3F4-4B0FD890DCFC}"/>
                  </a:ext>
                </a:extLst>
              </p:cNvPr>
              <p:cNvSpPr/>
              <p:nvPr/>
            </p:nvSpPr>
            <p:spPr>
              <a:xfrm>
                <a:off x="11264550" y="4491848"/>
                <a:ext cx="455458" cy="8516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4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uk-UA" sz="4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4400" b="0" i="1" smtClean="0">
                              <a:latin typeface="Cambria Math" panose="02040503050406030204" pitchFamily="18" charset="0"/>
                            </a:rPr>
                            <m:t>А</m:t>
                          </m:r>
                        </m:sub>
                      </m:sSub>
                    </m:oMath>
                  </m:oMathPara>
                </a14:m>
                <a:endParaRPr lang="uk-UA" sz="4400" dirty="0"/>
              </a:p>
            </p:txBody>
          </p:sp>
        </mc:Choice>
        <mc:Fallback xmlns="">
          <p:sp>
            <p:nvSpPr>
              <p:cNvPr id="149" name="Прямокутник 148">
                <a:extLst>
                  <a:ext uri="{FF2B5EF4-FFF2-40B4-BE49-F238E27FC236}">
                    <a16:creationId xmlns:a16="http://schemas.microsoft.com/office/drawing/2014/main" id="{033781C7-C4D1-4D67-A3F4-4B0FD890DC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4550" y="4491848"/>
                <a:ext cx="455458" cy="851643"/>
              </a:xfrm>
              <a:prstGeom prst="rect">
                <a:avLst/>
              </a:prstGeom>
              <a:blipFill>
                <a:blip r:embed="rId9"/>
                <a:stretch>
                  <a:fillRect r="-3600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Button Color - Down">
            <a:extLst>
              <a:ext uri="{FF2B5EF4-FFF2-40B4-BE49-F238E27FC236}">
                <a16:creationId xmlns:a16="http://schemas.microsoft.com/office/drawing/2014/main" id="{D77A895C-4A80-411F-9423-E5088AAB4A96}"/>
              </a:ext>
            </a:extLst>
          </p:cNvPr>
          <p:cNvSpPr/>
          <p:nvPr/>
        </p:nvSpPr>
        <p:spPr>
          <a:xfrm>
            <a:off x="569346" y="1458585"/>
            <a:ext cx="7015295" cy="5182253"/>
          </a:xfrm>
          <a:prstGeom prst="rect">
            <a:avLst/>
          </a:prstGeom>
          <a:solidFill>
            <a:srgbClr val="D32F2F"/>
          </a:solidFill>
          <a:ln w="38100">
            <a:solidFill>
              <a:srgbClr val="D32F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Правило лівої руки:</a:t>
            </a:r>
          </a:p>
          <a:p>
            <a:pPr algn="ctr" defTabSz="1079906"/>
            <a:r>
              <a:rPr lang="uk-UA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Якщо ліву руку розташувати так, щоб лінії магнітної індукції входили в долоню, а чотири витягнуті пальці вказували напрямок струму в провіднику, то відігнутий на 90° великий палець </a:t>
            </a:r>
            <a:r>
              <a:rPr lang="uk-UA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укаже</a:t>
            </a:r>
            <a:r>
              <a:rPr lang="uk-UA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напрямок сили Ампера</a:t>
            </a:r>
          </a:p>
        </p:txBody>
      </p:sp>
    </p:spTree>
    <p:extLst>
      <p:ext uri="{BB962C8B-B14F-4D97-AF65-F5344CB8AC3E}">
        <p14:creationId xmlns:p14="http://schemas.microsoft.com/office/powerpoint/2010/main" val="428437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44" grpId="0" animBg="1"/>
      <p:bldP spid="146" grpId="0"/>
      <p:bldP spid="149" grpId="0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" name="Пряма сполучна лінія 170">
            <a:extLst>
              <a:ext uri="{FF2B5EF4-FFF2-40B4-BE49-F238E27FC236}">
                <a16:creationId xmlns:a16="http://schemas.microsoft.com/office/drawing/2014/main" id="{1F0699C6-DD31-4DE6-80A2-A5EA857B985B}"/>
              </a:ext>
            </a:extLst>
          </p:cNvPr>
          <p:cNvCxnSpPr>
            <a:cxnSpLocks/>
          </p:cNvCxnSpPr>
          <p:nvPr/>
        </p:nvCxnSpPr>
        <p:spPr>
          <a:xfrm>
            <a:off x="11255800" y="1862904"/>
            <a:ext cx="0" cy="2686111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00838F"/>
          </a:solidFill>
          <a:ln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Дія магнітного поля на рамку зі струмом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3" name="Button Color - Down">
            <a:extLst>
              <a:ext uri="{FF2B5EF4-FFF2-40B4-BE49-F238E27FC236}">
                <a16:creationId xmlns:a16="http://schemas.microsoft.com/office/drawing/2014/main" id="{C21645DA-43DC-4094-8F53-F01593B9B612}"/>
              </a:ext>
            </a:extLst>
          </p:cNvPr>
          <p:cNvSpPr/>
          <p:nvPr/>
        </p:nvSpPr>
        <p:spPr>
          <a:xfrm>
            <a:off x="1996448" y="6958090"/>
            <a:ext cx="10407316" cy="1006009"/>
          </a:xfrm>
          <a:prstGeom prst="rect">
            <a:avLst/>
          </a:prstGeom>
          <a:solidFill>
            <a:srgbClr val="689F38"/>
          </a:solidFill>
          <a:ln w="38100">
            <a:solidFill>
              <a:srgbClr val="689F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Погойдавшись, рамка установиться перпендикулярно до ліній магнітної індукції </a:t>
            </a:r>
          </a:p>
        </p:txBody>
      </p:sp>
      <p:grpSp>
        <p:nvGrpSpPr>
          <p:cNvPr id="19" name="Групувати 18">
            <a:extLst>
              <a:ext uri="{FF2B5EF4-FFF2-40B4-BE49-F238E27FC236}">
                <a16:creationId xmlns:a16="http://schemas.microsoft.com/office/drawing/2014/main" id="{7C52356B-0C79-4AD4-984C-9EE3797DBCFF}"/>
              </a:ext>
            </a:extLst>
          </p:cNvPr>
          <p:cNvGrpSpPr/>
          <p:nvPr/>
        </p:nvGrpSpPr>
        <p:grpSpPr>
          <a:xfrm>
            <a:off x="965199" y="2007808"/>
            <a:ext cx="5562669" cy="3543208"/>
            <a:chOff x="965199" y="2181984"/>
            <a:chExt cx="5562669" cy="3543208"/>
          </a:xfrm>
        </p:grpSpPr>
        <p:sp>
          <p:nvSpPr>
            <p:cNvPr id="27" name="Паралелограм 26">
              <a:extLst>
                <a:ext uri="{FF2B5EF4-FFF2-40B4-BE49-F238E27FC236}">
                  <a16:creationId xmlns:a16="http://schemas.microsoft.com/office/drawing/2014/main" id="{618E54B1-A74A-48C9-8142-06C9D1D6F674}"/>
                </a:ext>
              </a:extLst>
            </p:cNvPr>
            <p:cNvSpPr/>
            <p:nvPr/>
          </p:nvSpPr>
          <p:spPr>
            <a:xfrm rot="5400000" flipV="1">
              <a:off x="4508777" y="3701977"/>
              <a:ext cx="3533323" cy="504858"/>
            </a:xfrm>
            <a:prstGeom prst="parallelogram">
              <a:avLst>
                <a:gd name="adj" fmla="val 204106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олілінія: фігура 15">
              <a:extLst>
                <a:ext uri="{FF2B5EF4-FFF2-40B4-BE49-F238E27FC236}">
                  <a16:creationId xmlns:a16="http://schemas.microsoft.com/office/drawing/2014/main" id="{A177212D-F46C-470A-9C12-22D3120BB0D4}"/>
                </a:ext>
              </a:extLst>
            </p:cNvPr>
            <p:cNvSpPr/>
            <p:nvPr/>
          </p:nvSpPr>
          <p:spPr>
            <a:xfrm>
              <a:off x="1711944" y="3209516"/>
              <a:ext cx="1048528" cy="2511552"/>
            </a:xfrm>
            <a:custGeom>
              <a:avLst/>
              <a:gdLst>
                <a:gd name="connsiteX0" fmla="*/ 0 w 524256"/>
                <a:gd name="connsiteY0" fmla="*/ 0 h 2511552"/>
                <a:gd name="connsiteX1" fmla="*/ 18288 w 524256"/>
                <a:gd name="connsiteY1" fmla="*/ 2511552 h 2511552"/>
                <a:gd name="connsiteX2" fmla="*/ 524256 w 524256"/>
                <a:gd name="connsiteY2" fmla="*/ 1493520 h 2511552"/>
                <a:gd name="connsiteX3" fmla="*/ 0 w 524256"/>
                <a:gd name="connsiteY3" fmla="*/ 0 h 2511552"/>
                <a:gd name="connsiteX0" fmla="*/ 0 w 524256"/>
                <a:gd name="connsiteY0" fmla="*/ 0 h 2511552"/>
                <a:gd name="connsiteX1" fmla="*/ 6096 w 524256"/>
                <a:gd name="connsiteY1" fmla="*/ 1249680 h 2511552"/>
                <a:gd name="connsiteX2" fmla="*/ 18288 w 524256"/>
                <a:gd name="connsiteY2" fmla="*/ 2511552 h 2511552"/>
                <a:gd name="connsiteX3" fmla="*/ 524256 w 524256"/>
                <a:gd name="connsiteY3" fmla="*/ 1493520 h 2511552"/>
                <a:gd name="connsiteX4" fmla="*/ 0 w 524256"/>
                <a:gd name="connsiteY4" fmla="*/ 0 h 2511552"/>
                <a:gd name="connsiteX0" fmla="*/ 0 w 524256"/>
                <a:gd name="connsiteY0" fmla="*/ 0 h 2511552"/>
                <a:gd name="connsiteX1" fmla="*/ 6096 w 524256"/>
                <a:gd name="connsiteY1" fmla="*/ 1249680 h 2511552"/>
                <a:gd name="connsiteX2" fmla="*/ 18288 w 524256"/>
                <a:gd name="connsiteY2" fmla="*/ 2511552 h 2511552"/>
                <a:gd name="connsiteX3" fmla="*/ 524256 w 524256"/>
                <a:gd name="connsiteY3" fmla="*/ 1493520 h 2511552"/>
                <a:gd name="connsiteX4" fmla="*/ 298704 w 524256"/>
                <a:gd name="connsiteY4" fmla="*/ 829056 h 2511552"/>
                <a:gd name="connsiteX5" fmla="*/ 0 w 524256"/>
                <a:gd name="connsiteY5" fmla="*/ 0 h 2511552"/>
                <a:gd name="connsiteX0" fmla="*/ 377952 w 902208"/>
                <a:gd name="connsiteY0" fmla="*/ 0 h 2511552"/>
                <a:gd name="connsiteX1" fmla="*/ 0 w 902208"/>
                <a:gd name="connsiteY1" fmla="*/ 1249680 h 2511552"/>
                <a:gd name="connsiteX2" fmla="*/ 396240 w 902208"/>
                <a:gd name="connsiteY2" fmla="*/ 2511552 h 2511552"/>
                <a:gd name="connsiteX3" fmla="*/ 902208 w 902208"/>
                <a:gd name="connsiteY3" fmla="*/ 1493520 h 2511552"/>
                <a:gd name="connsiteX4" fmla="*/ 676656 w 902208"/>
                <a:gd name="connsiteY4" fmla="*/ 829056 h 2511552"/>
                <a:gd name="connsiteX5" fmla="*/ 377952 w 902208"/>
                <a:gd name="connsiteY5" fmla="*/ 0 h 2511552"/>
                <a:gd name="connsiteX0" fmla="*/ 377977 w 902233"/>
                <a:gd name="connsiteY0" fmla="*/ 0 h 2511552"/>
                <a:gd name="connsiteX1" fmla="*/ 25 w 902233"/>
                <a:gd name="connsiteY1" fmla="*/ 1249680 h 2511552"/>
                <a:gd name="connsiteX2" fmla="*/ 396265 w 902233"/>
                <a:gd name="connsiteY2" fmla="*/ 2511552 h 2511552"/>
                <a:gd name="connsiteX3" fmla="*/ 902233 w 902233"/>
                <a:gd name="connsiteY3" fmla="*/ 1493520 h 2511552"/>
                <a:gd name="connsiteX4" fmla="*/ 676681 w 902233"/>
                <a:gd name="connsiteY4" fmla="*/ 829056 h 2511552"/>
                <a:gd name="connsiteX5" fmla="*/ 377977 w 902233"/>
                <a:gd name="connsiteY5" fmla="*/ 0 h 2511552"/>
                <a:gd name="connsiteX0" fmla="*/ 542560 w 1066816"/>
                <a:gd name="connsiteY0" fmla="*/ 0 h 2511552"/>
                <a:gd name="connsiteX1" fmla="*/ 16 w 1066816"/>
                <a:gd name="connsiteY1" fmla="*/ 1322832 h 2511552"/>
                <a:gd name="connsiteX2" fmla="*/ 560848 w 1066816"/>
                <a:gd name="connsiteY2" fmla="*/ 2511552 h 2511552"/>
                <a:gd name="connsiteX3" fmla="*/ 1066816 w 1066816"/>
                <a:gd name="connsiteY3" fmla="*/ 1493520 h 2511552"/>
                <a:gd name="connsiteX4" fmla="*/ 841264 w 1066816"/>
                <a:gd name="connsiteY4" fmla="*/ 829056 h 2511552"/>
                <a:gd name="connsiteX5" fmla="*/ 542560 w 1066816"/>
                <a:gd name="connsiteY5" fmla="*/ 0 h 2511552"/>
                <a:gd name="connsiteX0" fmla="*/ 542560 w 1066816"/>
                <a:gd name="connsiteY0" fmla="*/ 0 h 2511552"/>
                <a:gd name="connsiteX1" fmla="*/ 16 w 1066816"/>
                <a:gd name="connsiteY1" fmla="*/ 1322832 h 2511552"/>
                <a:gd name="connsiteX2" fmla="*/ 560848 w 1066816"/>
                <a:gd name="connsiteY2" fmla="*/ 2511552 h 2511552"/>
                <a:gd name="connsiteX3" fmla="*/ 1066816 w 1066816"/>
                <a:gd name="connsiteY3" fmla="*/ 1493520 h 2511552"/>
                <a:gd name="connsiteX4" fmla="*/ 841264 w 1066816"/>
                <a:gd name="connsiteY4" fmla="*/ 829056 h 2511552"/>
                <a:gd name="connsiteX5" fmla="*/ 542560 w 1066816"/>
                <a:gd name="connsiteY5" fmla="*/ 0 h 2511552"/>
                <a:gd name="connsiteX0" fmla="*/ 518177 w 1042433"/>
                <a:gd name="connsiteY0" fmla="*/ 0 h 2511552"/>
                <a:gd name="connsiteX1" fmla="*/ 17 w 1042433"/>
                <a:gd name="connsiteY1" fmla="*/ 1249680 h 2511552"/>
                <a:gd name="connsiteX2" fmla="*/ 536465 w 1042433"/>
                <a:gd name="connsiteY2" fmla="*/ 2511552 h 2511552"/>
                <a:gd name="connsiteX3" fmla="*/ 1042433 w 1042433"/>
                <a:gd name="connsiteY3" fmla="*/ 1493520 h 2511552"/>
                <a:gd name="connsiteX4" fmla="*/ 816881 w 1042433"/>
                <a:gd name="connsiteY4" fmla="*/ 829056 h 2511552"/>
                <a:gd name="connsiteX5" fmla="*/ 518177 w 1042433"/>
                <a:gd name="connsiteY5" fmla="*/ 0 h 2511552"/>
                <a:gd name="connsiteX0" fmla="*/ 493795 w 1018051"/>
                <a:gd name="connsiteY0" fmla="*/ 0 h 2511552"/>
                <a:gd name="connsiteX1" fmla="*/ 19 w 1018051"/>
                <a:gd name="connsiteY1" fmla="*/ 1261872 h 2511552"/>
                <a:gd name="connsiteX2" fmla="*/ 512083 w 1018051"/>
                <a:gd name="connsiteY2" fmla="*/ 2511552 h 2511552"/>
                <a:gd name="connsiteX3" fmla="*/ 1018051 w 1018051"/>
                <a:gd name="connsiteY3" fmla="*/ 1493520 h 2511552"/>
                <a:gd name="connsiteX4" fmla="*/ 792499 w 1018051"/>
                <a:gd name="connsiteY4" fmla="*/ 829056 h 2511552"/>
                <a:gd name="connsiteX5" fmla="*/ 493795 w 1018051"/>
                <a:gd name="connsiteY5" fmla="*/ 0 h 2511552"/>
                <a:gd name="connsiteX0" fmla="*/ 524272 w 1048528"/>
                <a:gd name="connsiteY0" fmla="*/ 0 h 2511552"/>
                <a:gd name="connsiteX1" fmla="*/ 16 w 1048528"/>
                <a:gd name="connsiteY1" fmla="*/ 1274064 h 2511552"/>
                <a:gd name="connsiteX2" fmla="*/ 542560 w 1048528"/>
                <a:gd name="connsiteY2" fmla="*/ 2511552 h 2511552"/>
                <a:gd name="connsiteX3" fmla="*/ 1048528 w 1048528"/>
                <a:gd name="connsiteY3" fmla="*/ 1493520 h 2511552"/>
                <a:gd name="connsiteX4" fmla="*/ 822976 w 1048528"/>
                <a:gd name="connsiteY4" fmla="*/ 829056 h 2511552"/>
                <a:gd name="connsiteX5" fmla="*/ 524272 w 1048528"/>
                <a:gd name="connsiteY5" fmla="*/ 0 h 2511552"/>
                <a:gd name="connsiteX0" fmla="*/ 524272 w 1055980"/>
                <a:gd name="connsiteY0" fmla="*/ 5822 h 2517374"/>
                <a:gd name="connsiteX1" fmla="*/ 16 w 1055980"/>
                <a:gd name="connsiteY1" fmla="*/ 1279886 h 2517374"/>
                <a:gd name="connsiteX2" fmla="*/ 542560 w 1055980"/>
                <a:gd name="connsiteY2" fmla="*/ 2517374 h 2517374"/>
                <a:gd name="connsiteX3" fmla="*/ 1048528 w 1055980"/>
                <a:gd name="connsiteY3" fmla="*/ 1499342 h 2517374"/>
                <a:gd name="connsiteX4" fmla="*/ 822976 w 1055980"/>
                <a:gd name="connsiteY4" fmla="*/ 834878 h 2517374"/>
                <a:gd name="connsiteX5" fmla="*/ 524272 w 1055980"/>
                <a:gd name="connsiteY5" fmla="*/ 5822 h 2517374"/>
                <a:gd name="connsiteX0" fmla="*/ 524272 w 1052494"/>
                <a:gd name="connsiteY0" fmla="*/ 5201 h 2516753"/>
                <a:gd name="connsiteX1" fmla="*/ 16 w 1052494"/>
                <a:gd name="connsiteY1" fmla="*/ 1279265 h 2516753"/>
                <a:gd name="connsiteX2" fmla="*/ 542560 w 1052494"/>
                <a:gd name="connsiteY2" fmla="*/ 2516753 h 2516753"/>
                <a:gd name="connsiteX3" fmla="*/ 1048528 w 1052494"/>
                <a:gd name="connsiteY3" fmla="*/ 1498721 h 2516753"/>
                <a:gd name="connsiteX4" fmla="*/ 627904 w 1052494"/>
                <a:gd name="connsiteY4" fmla="*/ 919601 h 2516753"/>
                <a:gd name="connsiteX5" fmla="*/ 524272 w 1052494"/>
                <a:gd name="connsiteY5" fmla="*/ 5201 h 2516753"/>
                <a:gd name="connsiteX0" fmla="*/ 524272 w 1050793"/>
                <a:gd name="connsiteY0" fmla="*/ 4541 h 2516093"/>
                <a:gd name="connsiteX1" fmla="*/ 16 w 1050793"/>
                <a:gd name="connsiteY1" fmla="*/ 1278605 h 2516093"/>
                <a:gd name="connsiteX2" fmla="*/ 542560 w 1050793"/>
                <a:gd name="connsiteY2" fmla="*/ 2516093 h 2516093"/>
                <a:gd name="connsiteX3" fmla="*/ 1048528 w 1050793"/>
                <a:gd name="connsiteY3" fmla="*/ 1498061 h 2516093"/>
                <a:gd name="connsiteX4" fmla="*/ 317008 w 1050793"/>
                <a:gd name="connsiteY4" fmla="*/ 1034765 h 2516093"/>
                <a:gd name="connsiteX5" fmla="*/ 524272 w 1050793"/>
                <a:gd name="connsiteY5" fmla="*/ 4541 h 2516093"/>
                <a:gd name="connsiteX0" fmla="*/ 524272 w 1052676"/>
                <a:gd name="connsiteY0" fmla="*/ 5008 h 2516560"/>
                <a:gd name="connsiteX1" fmla="*/ 16 w 1052676"/>
                <a:gd name="connsiteY1" fmla="*/ 1279072 h 2516560"/>
                <a:gd name="connsiteX2" fmla="*/ 542560 w 1052676"/>
                <a:gd name="connsiteY2" fmla="*/ 2516560 h 2516560"/>
                <a:gd name="connsiteX3" fmla="*/ 1048528 w 1052676"/>
                <a:gd name="connsiteY3" fmla="*/ 1498528 h 2516560"/>
                <a:gd name="connsiteX4" fmla="*/ 646192 w 1052676"/>
                <a:gd name="connsiteY4" fmla="*/ 949888 h 2516560"/>
                <a:gd name="connsiteX5" fmla="*/ 524272 w 1052676"/>
                <a:gd name="connsiteY5" fmla="*/ 5008 h 2516560"/>
                <a:gd name="connsiteX0" fmla="*/ 524272 w 1052676"/>
                <a:gd name="connsiteY0" fmla="*/ 0 h 2511552"/>
                <a:gd name="connsiteX1" fmla="*/ 16 w 1052676"/>
                <a:gd name="connsiteY1" fmla="*/ 1274064 h 2511552"/>
                <a:gd name="connsiteX2" fmla="*/ 542560 w 1052676"/>
                <a:gd name="connsiteY2" fmla="*/ 2511552 h 2511552"/>
                <a:gd name="connsiteX3" fmla="*/ 1048528 w 1052676"/>
                <a:gd name="connsiteY3" fmla="*/ 1493520 h 2511552"/>
                <a:gd name="connsiteX4" fmla="*/ 646192 w 1052676"/>
                <a:gd name="connsiteY4" fmla="*/ 944880 h 2511552"/>
                <a:gd name="connsiteX5" fmla="*/ 524272 w 1052676"/>
                <a:gd name="connsiteY5" fmla="*/ 0 h 2511552"/>
                <a:gd name="connsiteX0" fmla="*/ 524272 w 1048528"/>
                <a:gd name="connsiteY0" fmla="*/ 0 h 2511552"/>
                <a:gd name="connsiteX1" fmla="*/ 16 w 1048528"/>
                <a:gd name="connsiteY1" fmla="*/ 1274064 h 2511552"/>
                <a:gd name="connsiteX2" fmla="*/ 542560 w 1048528"/>
                <a:gd name="connsiteY2" fmla="*/ 2511552 h 2511552"/>
                <a:gd name="connsiteX3" fmla="*/ 1048528 w 1048528"/>
                <a:gd name="connsiteY3" fmla="*/ 1493520 h 2511552"/>
                <a:gd name="connsiteX4" fmla="*/ 646192 w 1048528"/>
                <a:gd name="connsiteY4" fmla="*/ 944880 h 2511552"/>
                <a:gd name="connsiteX5" fmla="*/ 524272 w 1048528"/>
                <a:gd name="connsiteY5" fmla="*/ 0 h 2511552"/>
                <a:gd name="connsiteX0" fmla="*/ 524272 w 1048528"/>
                <a:gd name="connsiteY0" fmla="*/ 0 h 2511552"/>
                <a:gd name="connsiteX1" fmla="*/ 16 w 1048528"/>
                <a:gd name="connsiteY1" fmla="*/ 1274064 h 2511552"/>
                <a:gd name="connsiteX2" fmla="*/ 542560 w 1048528"/>
                <a:gd name="connsiteY2" fmla="*/ 2511552 h 2511552"/>
                <a:gd name="connsiteX3" fmla="*/ 1048528 w 1048528"/>
                <a:gd name="connsiteY3" fmla="*/ 1493520 h 2511552"/>
                <a:gd name="connsiteX4" fmla="*/ 646192 w 1048528"/>
                <a:gd name="connsiteY4" fmla="*/ 944880 h 2511552"/>
                <a:gd name="connsiteX5" fmla="*/ 524272 w 1048528"/>
                <a:gd name="connsiteY5" fmla="*/ 0 h 2511552"/>
                <a:gd name="connsiteX0" fmla="*/ 524272 w 1048528"/>
                <a:gd name="connsiteY0" fmla="*/ 0 h 2511552"/>
                <a:gd name="connsiteX1" fmla="*/ 16 w 1048528"/>
                <a:gd name="connsiteY1" fmla="*/ 1274064 h 2511552"/>
                <a:gd name="connsiteX2" fmla="*/ 542560 w 1048528"/>
                <a:gd name="connsiteY2" fmla="*/ 2511552 h 2511552"/>
                <a:gd name="connsiteX3" fmla="*/ 1048528 w 1048528"/>
                <a:gd name="connsiteY3" fmla="*/ 1493520 h 2511552"/>
                <a:gd name="connsiteX4" fmla="*/ 646192 w 1048528"/>
                <a:gd name="connsiteY4" fmla="*/ 944880 h 2511552"/>
                <a:gd name="connsiteX5" fmla="*/ 524272 w 1048528"/>
                <a:gd name="connsiteY5" fmla="*/ 0 h 2511552"/>
                <a:gd name="connsiteX0" fmla="*/ 524272 w 1048528"/>
                <a:gd name="connsiteY0" fmla="*/ 0 h 2511552"/>
                <a:gd name="connsiteX1" fmla="*/ 16 w 1048528"/>
                <a:gd name="connsiteY1" fmla="*/ 1274064 h 2511552"/>
                <a:gd name="connsiteX2" fmla="*/ 542560 w 1048528"/>
                <a:gd name="connsiteY2" fmla="*/ 2511552 h 2511552"/>
                <a:gd name="connsiteX3" fmla="*/ 1048528 w 1048528"/>
                <a:gd name="connsiteY3" fmla="*/ 1493520 h 2511552"/>
                <a:gd name="connsiteX4" fmla="*/ 670576 w 1048528"/>
                <a:gd name="connsiteY4" fmla="*/ 938784 h 2511552"/>
                <a:gd name="connsiteX5" fmla="*/ 524272 w 1048528"/>
                <a:gd name="connsiteY5" fmla="*/ 0 h 251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8528" h="2511552">
                  <a:moveTo>
                    <a:pt x="524272" y="0"/>
                  </a:moveTo>
                  <a:cubicBezTo>
                    <a:pt x="411496" y="70104"/>
                    <a:pt x="-3032" y="495808"/>
                    <a:pt x="16" y="1274064"/>
                  </a:cubicBezTo>
                  <a:cubicBezTo>
                    <a:pt x="3064" y="2052320"/>
                    <a:pt x="392192" y="2470912"/>
                    <a:pt x="542560" y="2511552"/>
                  </a:cubicBezTo>
                  <a:lnTo>
                    <a:pt x="1048528" y="1493520"/>
                  </a:lnTo>
                  <a:cubicBezTo>
                    <a:pt x="1046496" y="1487424"/>
                    <a:pt x="849392" y="1364488"/>
                    <a:pt x="670576" y="938784"/>
                  </a:cubicBezTo>
                  <a:cubicBezTo>
                    <a:pt x="491760" y="513080"/>
                    <a:pt x="521224" y="11176"/>
                    <a:pt x="52427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5" name="Полілінія: фігура 14">
              <a:extLst>
                <a:ext uri="{FF2B5EF4-FFF2-40B4-BE49-F238E27FC236}">
                  <a16:creationId xmlns:a16="http://schemas.microsoft.com/office/drawing/2014/main" id="{DE92178D-A98C-4081-999E-731317D77CAB}"/>
                </a:ext>
              </a:extLst>
            </p:cNvPr>
            <p:cNvSpPr/>
            <p:nvPr/>
          </p:nvSpPr>
          <p:spPr>
            <a:xfrm>
              <a:off x="965199" y="3205392"/>
              <a:ext cx="1290415" cy="2519800"/>
            </a:xfrm>
            <a:custGeom>
              <a:avLst/>
              <a:gdLst>
                <a:gd name="connsiteX0" fmla="*/ 0 w 1290320"/>
                <a:gd name="connsiteY0" fmla="*/ 0 h 2519680"/>
                <a:gd name="connsiteX1" fmla="*/ 0 w 1290320"/>
                <a:gd name="connsiteY1" fmla="*/ 2519680 h 2519680"/>
                <a:gd name="connsiteX2" fmla="*/ 1290320 w 1290320"/>
                <a:gd name="connsiteY2" fmla="*/ 2519680 h 2519680"/>
                <a:gd name="connsiteX3" fmla="*/ 1270000 w 1290320"/>
                <a:gd name="connsiteY3" fmla="*/ 0 h 2519680"/>
                <a:gd name="connsiteX4" fmla="*/ 0 w 1290320"/>
                <a:gd name="connsiteY4" fmla="*/ 0 h 2519680"/>
                <a:gd name="connsiteX0" fmla="*/ 0 w 1290320"/>
                <a:gd name="connsiteY0" fmla="*/ 0 h 2519680"/>
                <a:gd name="connsiteX1" fmla="*/ 0 w 1290320"/>
                <a:gd name="connsiteY1" fmla="*/ 2519680 h 2519680"/>
                <a:gd name="connsiteX2" fmla="*/ 1290320 w 1290320"/>
                <a:gd name="connsiteY2" fmla="*/ 2519680 h 2519680"/>
                <a:gd name="connsiteX3" fmla="*/ 1280160 w 1290320"/>
                <a:gd name="connsiteY3" fmla="*/ 1275080 h 2519680"/>
                <a:gd name="connsiteX4" fmla="*/ 1270000 w 1290320"/>
                <a:gd name="connsiteY4" fmla="*/ 0 h 2519680"/>
                <a:gd name="connsiteX5" fmla="*/ 0 w 1290320"/>
                <a:gd name="connsiteY5" fmla="*/ 0 h 2519680"/>
                <a:gd name="connsiteX0" fmla="*/ 0 w 1290320"/>
                <a:gd name="connsiteY0" fmla="*/ 0 h 2519680"/>
                <a:gd name="connsiteX1" fmla="*/ 0 w 1290320"/>
                <a:gd name="connsiteY1" fmla="*/ 2519680 h 2519680"/>
                <a:gd name="connsiteX2" fmla="*/ 1290320 w 1290320"/>
                <a:gd name="connsiteY2" fmla="*/ 2519680 h 2519680"/>
                <a:gd name="connsiteX3" fmla="*/ 812800 w 1290320"/>
                <a:gd name="connsiteY3" fmla="*/ 1264920 h 2519680"/>
                <a:gd name="connsiteX4" fmla="*/ 1270000 w 1290320"/>
                <a:gd name="connsiteY4" fmla="*/ 0 h 2519680"/>
                <a:gd name="connsiteX5" fmla="*/ 0 w 1290320"/>
                <a:gd name="connsiteY5" fmla="*/ 0 h 2519680"/>
                <a:gd name="connsiteX0" fmla="*/ 0 w 1309959"/>
                <a:gd name="connsiteY0" fmla="*/ 0 h 2519680"/>
                <a:gd name="connsiteX1" fmla="*/ 0 w 1309959"/>
                <a:gd name="connsiteY1" fmla="*/ 2519680 h 2519680"/>
                <a:gd name="connsiteX2" fmla="*/ 1290320 w 1309959"/>
                <a:gd name="connsiteY2" fmla="*/ 2519680 h 2519680"/>
                <a:gd name="connsiteX3" fmla="*/ 812800 w 1309959"/>
                <a:gd name="connsiteY3" fmla="*/ 1264920 h 2519680"/>
                <a:gd name="connsiteX4" fmla="*/ 1270000 w 1309959"/>
                <a:gd name="connsiteY4" fmla="*/ 0 h 2519680"/>
                <a:gd name="connsiteX5" fmla="*/ 0 w 1309959"/>
                <a:gd name="connsiteY5" fmla="*/ 0 h 2519680"/>
                <a:gd name="connsiteX0" fmla="*/ 0 w 1311586"/>
                <a:gd name="connsiteY0" fmla="*/ 0 h 2519680"/>
                <a:gd name="connsiteX1" fmla="*/ 0 w 1311586"/>
                <a:gd name="connsiteY1" fmla="*/ 2519680 h 2519680"/>
                <a:gd name="connsiteX2" fmla="*/ 1290320 w 1311586"/>
                <a:gd name="connsiteY2" fmla="*/ 2519680 h 2519680"/>
                <a:gd name="connsiteX3" fmla="*/ 812800 w 1311586"/>
                <a:gd name="connsiteY3" fmla="*/ 1264920 h 2519680"/>
                <a:gd name="connsiteX4" fmla="*/ 1270000 w 1311586"/>
                <a:gd name="connsiteY4" fmla="*/ 0 h 2519680"/>
                <a:gd name="connsiteX5" fmla="*/ 0 w 1311586"/>
                <a:gd name="connsiteY5" fmla="*/ 0 h 2519680"/>
                <a:gd name="connsiteX0" fmla="*/ 0 w 1309355"/>
                <a:gd name="connsiteY0" fmla="*/ 0 h 2519680"/>
                <a:gd name="connsiteX1" fmla="*/ 0 w 1309355"/>
                <a:gd name="connsiteY1" fmla="*/ 2519680 h 2519680"/>
                <a:gd name="connsiteX2" fmla="*/ 1290320 w 1309355"/>
                <a:gd name="connsiteY2" fmla="*/ 2519680 h 2519680"/>
                <a:gd name="connsiteX3" fmla="*/ 736600 w 1309355"/>
                <a:gd name="connsiteY3" fmla="*/ 1234440 h 2519680"/>
                <a:gd name="connsiteX4" fmla="*/ 1270000 w 1309355"/>
                <a:gd name="connsiteY4" fmla="*/ 0 h 2519680"/>
                <a:gd name="connsiteX5" fmla="*/ 0 w 1309355"/>
                <a:gd name="connsiteY5" fmla="*/ 0 h 2519680"/>
                <a:gd name="connsiteX0" fmla="*/ 0 w 1309626"/>
                <a:gd name="connsiteY0" fmla="*/ 0 h 2519680"/>
                <a:gd name="connsiteX1" fmla="*/ 0 w 1309626"/>
                <a:gd name="connsiteY1" fmla="*/ 2519680 h 2519680"/>
                <a:gd name="connsiteX2" fmla="*/ 1290320 w 1309626"/>
                <a:gd name="connsiteY2" fmla="*/ 2519680 h 2519680"/>
                <a:gd name="connsiteX3" fmla="*/ 746760 w 1309626"/>
                <a:gd name="connsiteY3" fmla="*/ 1275080 h 2519680"/>
                <a:gd name="connsiteX4" fmla="*/ 1270000 w 1309626"/>
                <a:gd name="connsiteY4" fmla="*/ 0 h 2519680"/>
                <a:gd name="connsiteX5" fmla="*/ 0 w 1309626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7807"/>
                <a:gd name="connsiteY0" fmla="*/ 0 h 2519680"/>
                <a:gd name="connsiteX1" fmla="*/ 0 w 1307807"/>
                <a:gd name="connsiteY1" fmla="*/ 2519680 h 2519680"/>
                <a:gd name="connsiteX2" fmla="*/ 1290320 w 1307807"/>
                <a:gd name="connsiteY2" fmla="*/ 2519680 h 2519680"/>
                <a:gd name="connsiteX3" fmla="*/ 726440 w 1307807"/>
                <a:gd name="connsiteY3" fmla="*/ 1285240 h 2519680"/>
                <a:gd name="connsiteX4" fmla="*/ 1270000 w 1307807"/>
                <a:gd name="connsiteY4" fmla="*/ 0 h 2519680"/>
                <a:gd name="connsiteX5" fmla="*/ 0 w 1307807"/>
                <a:gd name="connsiteY5" fmla="*/ 0 h 2519680"/>
                <a:gd name="connsiteX0" fmla="*/ 0 w 1307807"/>
                <a:gd name="connsiteY0" fmla="*/ 0 h 2519680"/>
                <a:gd name="connsiteX1" fmla="*/ 0 w 1307807"/>
                <a:gd name="connsiteY1" fmla="*/ 2519680 h 2519680"/>
                <a:gd name="connsiteX2" fmla="*/ 1290320 w 1307807"/>
                <a:gd name="connsiteY2" fmla="*/ 2519680 h 2519680"/>
                <a:gd name="connsiteX3" fmla="*/ 726440 w 1307807"/>
                <a:gd name="connsiteY3" fmla="*/ 1275080 h 2519680"/>
                <a:gd name="connsiteX4" fmla="*/ 1270000 w 1307807"/>
                <a:gd name="connsiteY4" fmla="*/ 0 h 2519680"/>
                <a:gd name="connsiteX5" fmla="*/ 0 w 1307807"/>
                <a:gd name="connsiteY5" fmla="*/ 0 h 2519680"/>
                <a:gd name="connsiteX0" fmla="*/ 0 w 1307807"/>
                <a:gd name="connsiteY0" fmla="*/ 107 h 2519787"/>
                <a:gd name="connsiteX1" fmla="*/ 0 w 1307807"/>
                <a:gd name="connsiteY1" fmla="*/ 2519787 h 2519787"/>
                <a:gd name="connsiteX2" fmla="*/ 1290320 w 1307807"/>
                <a:gd name="connsiteY2" fmla="*/ 2519787 h 2519787"/>
                <a:gd name="connsiteX3" fmla="*/ 726440 w 1307807"/>
                <a:gd name="connsiteY3" fmla="*/ 1275187 h 2519787"/>
                <a:gd name="connsiteX4" fmla="*/ 1270000 w 1307807"/>
                <a:gd name="connsiteY4" fmla="*/ 107 h 2519787"/>
                <a:gd name="connsiteX5" fmla="*/ 0 w 1307807"/>
                <a:gd name="connsiteY5" fmla="*/ 107 h 2519787"/>
                <a:gd name="connsiteX0" fmla="*/ 0 w 1290413"/>
                <a:gd name="connsiteY0" fmla="*/ 107 h 2519834"/>
                <a:gd name="connsiteX1" fmla="*/ 0 w 1290413"/>
                <a:gd name="connsiteY1" fmla="*/ 2519787 h 2519834"/>
                <a:gd name="connsiteX2" fmla="*/ 1290320 w 1290413"/>
                <a:gd name="connsiteY2" fmla="*/ 2519787 h 2519834"/>
                <a:gd name="connsiteX3" fmla="*/ 726440 w 1290413"/>
                <a:gd name="connsiteY3" fmla="*/ 1275187 h 2519834"/>
                <a:gd name="connsiteX4" fmla="*/ 1270000 w 1290413"/>
                <a:gd name="connsiteY4" fmla="*/ 107 h 2519834"/>
                <a:gd name="connsiteX5" fmla="*/ 0 w 1290413"/>
                <a:gd name="connsiteY5" fmla="*/ 107 h 2519834"/>
                <a:gd name="connsiteX0" fmla="*/ 0 w 1290417"/>
                <a:gd name="connsiteY0" fmla="*/ 139 h 2519856"/>
                <a:gd name="connsiteX1" fmla="*/ 0 w 1290417"/>
                <a:gd name="connsiteY1" fmla="*/ 2519819 h 2519856"/>
                <a:gd name="connsiteX2" fmla="*/ 1290320 w 1290417"/>
                <a:gd name="connsiteY2" fmla="*/ 2519819 h 2519856"/>
                <a:gd name="connsiteX3" fmla="*/ 746760 w 1290417"/>
                <a:gd name="connsiteY3" fmla="*/ 1199019 h 2519856"/>
                <a:gd name="connsiteX4" fmla="*/ 1270000 w 1290417"/>
                <a:gd name="connsiteY4" fmla="*/ 139 h 2519856"/>
                <a:gd name="connsiteX5" fmla="*/ 0 w 1290417"/>
                <a:gd name="connsiteY5" fmla="*/ 139 h 2519856"/>
                <a:gd name="connsiteX0" fmla="*/ 0 w 1290416"/>
                <a:gd name="connsiteY0" fmla="*/ 121 h 2519842"/>
                <a:gd name="connsiteX1" fmla="*/ 0 w 1290416"/>
                <a:gd name="connsiteY1" fmla="*/ 2519801 h 2519842"/>
                <a:gd name="connsiteX2" fmla="*/ 1290320 w 1290416"/>
                <a:gd name="connsiteY2" fmla="*/ 2519801 h 2519842"/>
                <a:gd name="connsiteX3" fmla="*/ 741680 w 1290416"/>
                <a:gd name="connsiteY3" fmla="*/ 1239641 h 2519842"/>
                <a:gd name="connsiteX4" fmla="*/ 1270000 w 1290416"/>
                <a:gd name="connsiteY4" fmla="*/ 121 h 2519842"/>
                <a:gd name="connsiteX5" fmla="*/ 0 w 1290416"/>
                <a:gd name="connsiteY5" fmla="*/ 121 h 2519842"/>
                <a:gd name="connsiteX0" fmla="*/ 0 w 1290417"/>
                <a:gd name="connsiteY0" fmla="*/ 121 h 2519842"/>
                <a:gd name="connsiteX1" fmla="*/ 0 w 1290417"/>
                <a:gd name="connsiteY1" fmla="*/ 2519801 h 2519842"/>
                <a:gd name="connsiteX2" fmla="*/ 1290320 w 1290417"/>
                <a:gd name="connsiteY2" fmla="*/ 2519801 h 2519842"/>
                <a:gd name="connsiteX3" fmla="*/ 751840 w 1290417"/>
                <a:gd name="connsiteY3" fmla="*/ 1239641 h 2519842"/>
                <a:gd name="connsiteX4" fmla="*/ 1270000 w 1290417"/>
                <a:gd name="connsiteY4" fmla="*/ 121 h 2519842"/>
                <a:gd name="connsiteX5" fmla="*/ 0 w 1290417"/>
                <a:gd name="connsiteY5" fmla="*/ 121 h 2519842"/>
                <a:gd name="connsiteX0" fmla="*/ 0 w 1290416"/>
                <a:gd name="connsiteY0" fmla="*/ 920 h 2520844"/>
                <a:gd name="connsiteX1" fmla="*/ 0 w 1290416"/>
                <a:gd name="connsiteY1" fmla="*/ 2520600 h 2520844"/>
                <a:gd name="connsiteX2" fmla="*/ 1290320 w 1290416"/>
                <a:gd name="connsiteY2" fmla="*/ 2520600 h 2520844"/>
                <a:gd name="connsiteX3" fmla="*/ 751840 w 1290416"/>
                <a:gd name="connsiteY3" fmla="*/ 1240440 h 2520844"/>
                <a:gd name="connsiteX4" fmla="*/ 1270000 w 1290416"/>
                <a:gd name="connsiteY4" fmla="*/ 920 h 2520844"/>
                <a:gd name="connsiteX5" fmla="*/ 0 w 1290416"/>
                <a:gd name="connsiteY5" fmla="*/ 920 h 2520844"/>
                <a:gd name="connsiteX0" fmla="*/ 0 w 1290415"/>
                <a:gd name="connsiteY0" fmla="*/ 854 h 2520797"/>
                <a:gd name="connsiteX1" fmla="*/ 0 w 1290415"/>
                <a:gd name="connsiteY1" fmla="*/ 2520534 h 2520797"/>
                <a:gd name="connsiteX2" fmla="*/ 1290320 w 1290415"/>
                <a:gd name="connsiteY2" fmla="*/ 2520534 h 2520797"/>
                <a:gd name="connsiteX3" fmla="*/ 746760 w 1290415"/>
                <a:gd name="connsiteY3" fmla="*/ 1245454 h 2520797"/>
                <a:gd name="connsiteX4" fmla="*/ 1270000 w 1290415"/>
                <a:gd name="connsiteY4" fmla="*/ 854 h 2520797"/>
                <a:gd name="connsiteX5" fmla="*/ 0 w 1290415"/>
                <a:gd name="connsiteY5" fmla="*/ 854 h 2520797"/>
                <a:gd name="connsiteX0" fmla="*/ 0 w 1290415"/>
                <a:gd name="connsiteY0" fmla="*/ 88 h 2519800"/>
                <a:gd name="connsiteX1" fmla="*/ 0 w 1290415"/>
                <a:gd name="connsiteY1" fmla="*/ 2519768 h 2519800"/>
                <a:gd name="connsiteX2" fmla="*/ 1290320 w 1290415"/>
                <a:gd name="connsiteY2" fmla="*/ 2519768 h 2519800"/>
                <a:gd name="connsiteX3" fmla="*/ 746760 w 1290415"/>
                <a:gd name="connsiteY3" fmla="*/ 1244688 h 2519800"/>
                <a:gd name="connsiteX4" fmla="*/ 1270000 w 1290415"/>
                <a:gd name="connsiteY4" fmla="*/ 88 h 2519800"/>
                <a:gd name="connsiteX5" fmla="*/ 0 w 1290415"/>
                <a:gd name="connsiteY5" fmla="*/ 88 h 25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415" h="2519800">
                  <a:moveTo>
                    <a:pt x="0" y="88"/>
                  </a:moveTo>
                  <a:lnTo>
                    <a:pt x="0" y="2519768"/>
                  </a:lnTo>
                  <a:lnTo>
                    <a:pt x="1290320" y="2519768"/>
                  </a:lnTo>
                  <a:cubicBezTo>
                    <a:pt x="1298787" y="2524001"/>
                    <a:pt x="739987" y="2111675"/>
                    <a:pt x="746760" y="1244688"/>
                  </a:cubicBezTo>
                  <a:cubicBezTo>
                    <a:pt x="753533" y="377701"/>
                    <a:pt x="1268307" y="-6685"/>
                    <a:pt x="1270000" y="88"/>
                  </a:cubicBezTo>
                  <a:lnTo>
                    <a:pt x="0" y="88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Прямокутник 16">
                  <a:extLst>
                    <a:ext uri="{FF2B5EF4-FFF2-40B4-BE49-F238E27FC236}">
                      <a16:creationId xmlns:a16="http://schemas.microsoft.com/office/drawing/2014/main" id="{6CF6BAD1-57A8-40B0-870C-7B169AD3BC05}"/>
                    </a:ext>
                  </a:extLst>
                </p:cNvPr>
                <p:cNvSpPr/>
                <p:nvPr/>
              </p:nvSpPr>
              <p:spPr>
                <a:xfrm>
                  <a:off x="972026" y="4049712"/>
                  <a:ext cx="638380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uk-UA" sz="3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Прямокутник 16">
                  <a:extLst>
                    <a:ext uri="{FF2B5EF4-FFF2-40B4-BE49-F238E27FC236}">
                      <a16:creationId xmlns:a16="http://schemas.microsoft.com/office/drawing/2014/main" id="{6CF6BAD1-57A8-40B0-870C-7B169AD3BC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026" y="4049712"/>
                  <a:ext cx="638380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Паралелограм 17">
              <a:extLst>
                <a:ext uri="{FF2B5EF4-FFF2-40B4-BE49-F238E27FC236}">
                  <a16:creationId xmlns:a16="http://schemas.microsoft.com/office/drawing/2014/main" id="{00790E2F-E3A6-4E31-BC7F-D06657231A47}"/>
                </a:ext>
              </a:extLst>
            </p:cNvPr>
            <p:cNvSpPr/>
            <p:nvPr/>
          </p:nvSpPr>
          <p:spPr>
            <a:xfrm>
              <a:off x="965199" y="2181984"/>
              <a:ext cx="1774191" cy="1021346"/>
            </a:xfrm>
            <a:prstGeom prst="parallelogram">
              <a:avLst>
                <a:gd name="adj" fmla="val 49229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4" name="Паралелограм 23">
              <a:extLst>
                <a:ext uri="{FF2B5EF4-FFF2-40B4-BE49-F238E27FC236}">
                  <a16:creationId xmlns:a16="http://schemas.microsoft.com/office/drawing/2014/main" id="{C228113A-E746-43C9-A3C7-4169F57AD254}"/>
                </a:ext>
              </a:extLst>
            </p:cNvPr>
            <p:cNvSpPr/>
            <p:nvPr/>
          </p:nvSpPr>
          <p:spPr>
            <a:xfrm>
              <a:off x="4753677" y="2181984"/>
              <a:ext cx="1774191" cy="1021346"/>
            </a:xfrm>
            <a:prstGeom prst="parallelogram">
              <a:avLst>
                <a:gd name="adj" fmla="val 49229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" name="Полілінія: фігура 25">
              <a:extLst>
                <a:ext uri="{FF2B5EF4-FFF2-40B4-BE49-F238E27FC236}">
                  <a16:creationId xmlns:a16="http://schemas.microsoft.com/office/drawing/2014/main" id="{C7B46532-A6C2-47D0-9D19-DF116B9E5F26}"/>
                </a:ext>
              </a:extLst>
            </p:cNvPr>
            <p:cNvSpPr/>
            <p:nvPr/>
          </p:nvSpPr>
          <p:spPr>
            <a:xfrm flipH="1">
              <a:off x="4732595" y="3205392"/>
              <a:ext cx="1290415" cy="2519800"/>
            </a:xfrm>
            <a:custGeom>
              <a:avLst/>
              <a:gdLst>
                <a:gd name="connsiteX0" fmla="*/ 0 w 1290320"/>
                <a:gd name="connsiteY0" fmla="*/ 0 h 2519680"/>
                <a:gd name="connsiteX1" fmla="*/ 0 w 1290320"/>
                <a:gd name="connsiteY1" fmla="*/ 2519680 h 2519680"/>
                <a:gd name="connsiteX2" fmla="*/ 1290320 w 1290320"/>
                <a:gd name="connsiteY2" fmla="*/ 2519680 h 2519680"/>
                <a:gd name="connsiteX3" fmla="*/ 1270000 w 1290320"/>
                <a:gd name="connsiteY3" fmla="*/ 0 h 2519680"/>
                <a:gd name="connsiteX4" fmla="*/ 0 w 1290320"/>
                <a:gd name="connsiteY4" fmla="*/ 0 h 2519680"/>
                <a:gd name="connsiteX0" fmla="*/ 0 w 1290320"/>
                <a:gd name="connsiteY0" fmla="*/ 0 h 2519680"/>
                <a:gd name="connsiteX1" fmla="*/ 0 w 1290320"/>
                <a:gd name="connsiteY1" fmla="*/ 2519680 h 2519680"/>
                <a:gd name="connsiteX2" fmla="*/ 1290320 w 1290320"/>
                <a:gd name="connsiteY2" fmla="*/ 2519680 h 2519680"/>
                <a:gd name="connsiteX3" fmla="*/ 1280160 w 1290320"/>
                <a:gd name="connsiteY3" fmla="*/ 1275080 h 2519680"/>
                <a:gd name="connsiteX4" fmla="*/ 1270000 w 1290320"/>
                <a:gd name="connsiteY4" fmla="*/ 0 h 2519680"/>
                <a:gd name="connsiteX5" fmla="*/ 0 w 1290320"/>
                <a:gd name="connsiteY5" fmla="*/ 0 h 2519680"/>
                <a:gd name="connsiteX0" fmla="*/ 0 w 1290320"/>
                <a:gd name="connsiteY0" fmla="*/ 0 h 2519680"/>
                <a:gd name="connsiteX1" fmla="*/ 0 w 1290320"/>
                <a:gd name="connsiteY1" fmla="*/ 2519680 h 2519680"/>
                <a:gd name="connsiteX2" fmla="*/ 1290320 w 1290320"/>
                <a:gd name="connsiteY2" fmla="*/ 2519680 h 2519680"/>
                <a:gd name="connsiteX3" fmla="*/ 812800 w 1290320"/>
                <a:gd name="connsiteY3" fmla="*/ 1264920 h 2519680"/>
                <a:gd name="connsiteX4" fmla="*/ 1270000 w 1290320"/>
                <a:gd name="connsiteY4" fmla="*/ 0 h 2519680"/>
                <a:gd name="connsiteX5" fmla="*/ 0 w 1290320"/>
                <a:gd name="connsiteY5" fmla="*/ 0 h 2519680"/>
                <a:gd name="connsiteX0" fmla="*/ 0 w 1309959"/>
                <a:gd name="connsiteY0" fmla="*/ 0 h 2519680"/>
                <a:gd name="connsiteX1" fmla="*/ 0 w 1309959"/>
                <a:gd name="connsiteY1" fmla="*/ 2519680 h 2519680"/>
                <a:gd name="connsiteX2" fmla="*/ 1290320 w 1309959"/>
                <a:gd name="connsiteY2" fmla="*/ 2519680 h 2519680"/>
                <a:gd name="connsiteX3" fmla="*/ 812800 w 1309959"/>
                <a:gd name="connsiteY3" fmla="*/ 1264920 h 2519680"/>
                <a:gd name="connsiteX4" fmla="*/ 1270000 w 1309959"/>
                <a:gd name="connsiteY4" fmla="*/ 0 h 2519680"/>
                <a:gd name="connsiteX5" fmla="*/ 0 w 1309959"/>
                <a:gd name="connsiteY5" fmla="*/ 0 h 2519680"/>
                <a:gd name="connsiteX0" fmla="*/ 0 w 1311586"/>
                <a:gd name="connsiteY0" fmla="*/ 0 h 2519680"/>
                <a:gd name="connsiteX1" fmla="*/ 0 w 1311586"/>
                <a:gd name="connsiteY1" fmla="*/ 2519680 h 2519680"/>
                <a:gd name="connsiteX2" fmla="*/ 1290320 w 1311586"/>
                <a:gd name="connsiteY2" fmla="*/ 2519680 h 2519680"/>
                <a:gd name="connsiteX3" fmla="*/ 812800 w 1311586"/>
                <a:gd name="connsiteY3" fmla="*/ 1264920 h 2519680"/>
                <a:gd name="connsiteX4" fmla="*/ 1270000 w 1311586"/>
                <a:gd name="connsiteY4" fmla="*/ 0 h 2519680"/>
                <a:gd name="connsiteX5" fmla="*/ 0 w 1311586"/>
                <a:gd name="connsiteY5" fmla="*/ 0 h 2519680"/>
                <a:gd name="connsiteX0" fmla="*/ 0 w 1309355"/>
                <a:gd name="connsiteY0" fmla="*/ 0 h 2519680"/>
                <a:gd name="connsiteX1" fmla="*/ 0 w 1309355"/>
                <a:gd name="connsiteY1" fmla="*/ 2519680 h 2519680"/>
                <a:gd name="connsiteX2" fmla="*/ 1290320 w 1309355"/>
                <a:gd name="connsiteY2" fmla="*/ 2519680 h 2519680"/>
                <a:gd name="connsiteX3" fmla="*/ 736600 w 1309355"/>
                <a:gd name="connsiteY3" fmla="*/ 1234440 h 2519680"/>
                <a:gd name="connsiteX4" fmla="*/ 1270000 w 1309355"/>
                <a:gd name="connsiteY4" fmla="*/ 0 h 2519680"/>
                <a:gd name="connsiteX5" fmla="*/ 0 w 1309355"/>
                <a:gd name="connsiteY5" fmla="*/ 0 h 2519680"/>
                <a:gd name="connsiteX0" fmla="*/ 0 w 1309626"/>
                <a:gd name="connsiteY0" fmla="*/ 0 h 2519680"/>
                <a:gd name="connsiteX1" fmla="*/ 0 w 1309626"/>
                <a:gd name="connsiteY1" fmla="*/ 2519680 h 2519680"/>
                <a:gd name="connsiteX2" fmla="*/ 1290320 w 1309626"/>
                <a:gd name="connsiteY2" fmla="*/ 2519680 h 2519680"/>
                <a:gd name="connsiteX3" fmla="*/ 746760 w 1309626"/>
                <a:gd name="connsiteY3" fmla="*/ 1275080 h 2519680"/>
                <a:gd name="connsiteX4" fmla="*/ 1270000 w 1309626"/>
                <a:gd name="connsiteY4" fmla="*/ 0 h 2519680"/>
                <a:gd name="connsiteX5" fmla="*/ 0 w 1309626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7807"/>
                <a:gd name="connsiteY0" fmla="*/ 0 h 2519680"/>
                <a:gd name="connsiteX1" fmla="*/ 0 w 1307807"/>
                <a:gd name="connsiteY1" fmla="*/ 2519680 h 2519680"/>
                <a:gd name="connsiteX2" fmla="*/ 1290320 w 1307807"/>
                <a:gd name="connsiteY2" fmla="*/ 2519680 h 2519680"/>
                <a:gd name="connsiteX3" fmla="*/ 726440 w 1307807"/>
                <a:gd name="connsiteY3" fmla="*/ 1285240 h 2519680"/>
                <a:gd name="connsiteX4" fmla="*/ 1270000 w 1307807"/>
                <a:gd name="connsiteY4" fmla="*/ 0 h 2519680"/>
                <a:gd name="connsiteX5" fmla="*/ 0 w 1307807"/>
                <a:gd name="connsiteY5" fmla="*/ 0 h 2519680"/>
                <a:gd name="connsiteX0" fmla="*/ 0 w 1307807"/>
                <a:gd name="connsiteY0" fmla="*/ 0 h 2519680"/>
                <a:gd name="connsiteX1" fmla="*/ 0 w 1307807"/>
                <a:gd name="connsiteY1" fmla="*/ 2519680 h 2519680"/>
                <a:gd name="connsiteX2" fmla="*/ 1290320 w 1307807"/>
                <a:gd name="connsiteY2" fmla="*/ 2519680 h 2519680"/>
                <a:gd name="connsiteX3" fmla="*/ 726440 w 1307807"/>
                <a:gd name="connsiteY3" fmla="*/ 1275080 h 2519680"/>
                <a:gd name="connsiteX4" fmla="*/ 1270000 w 1307807"/>
                <a:gd name="connsiteY4" fmla="*/ 0 h 2519680"/>
                <a:gd name="connsiteX5" fmla="*/ 0 w 1307807"/>
                <a:gd name="connsiteY5" fmla="*/ 0 h 2519680"/>
                <a:gd name="connsiteX0" fmla="*/ 0 w 1307807"/>
                <a:gd name="connsiteY0" fmla="*/ 107 h 2519787"/>
                <a:gd name="connsiteX1" fmla="*/ 0 w 1307807"/>
                <a:gd name="connsiteY1" fmla="*/ 2519787 h 2519787"/>
                <a:gd name="connsiteX2" fmla="*/ 1290320 w 1307807"/>
                <a:gd name="connsiteY2" fmla="*/ 2519787 h 2519787"/>
                <a:gd name="connsiteX3" fmla="*/ 726440 w 1307807"/>
                <a:gd name="connsiteY3" fmla="*/ 1275187 h 2519787"/>
                <a:gd name="connsiteX4" fmla="*/ 1270000 w 1307807"/>
                <a:gd name="connsiteY4" fmla="*/ 107 h 2519787"/>
                <a:gd name="connsiteX5" fmla="*/ 0 w 1307807"/>
                <a:gd name="connsiteY5" fmla="*/ 107 h 2519787"/>
                <a:gd name="connsiteX0" fmla="*/ 0 w 1290413"/>
                <a:gd name="connsiteY0" fmla="*/ 107 h 2519834"/>
                <a:gd name="connsiteX1" fmla="*/ 0 w 1290413"/>
                <a:gd name="connsiteY1" fmla="*/ 2519787 h 2519834"/>
                <a:gd name="connsiteX2" fmla="*/ 1290320 w 1290413"/>
                <a:gd name="connsiteY2" fmla="*/ 2519787 h 2519834"/>
                <a:gd name="connsiteX3" fmla="*/ 726440 w 1290413"/>
                <a:gd name="connsiteY3" fmla="*/ 1275187 h 2519834"/>
                <a:gd name="connsiteX4" fmla="*/ 1270000 w 1290413"/>
                <a:gd name="connsiteY4" fmla="*/ 107 h 2519834"/>
                <a:gd name="connsiteX5" fmla="*/ 0 w 1290413"/>
                <a:gd name="connsiteY5" fmla="*/ 107 h 2519834"/>
                <a:gd name="connsiteX0" fmla="*/ 0 w 1290417"/>
                <a:gd name="connsiteY0" fmla="*/ 139 h 2519856"/>
                <a:gd name="connsiteX1" fmla="*/ 0 w 1290417"/>
                <a:gd name="connsiteY1" fmla="*/ 2519819 h 2519856"/>
                <a:gd name="connsiteX2" fmla="*/ 1290320 w 1290417"/>
                <a:gd name="connsiteY2" fmla="*/ 2519819 h 2519856"/>
                <a:gd name="connsiteX3" fmla="*/ 746760 w 1290417"/>
                <a:gd name="connsiteY3" fmla="*/ 1199019 h 2519856"/>
                <a:gd name="connsiteX4" fmla="*/ 1270000 w 1290417"/>
                <a:gd name="connsiteY4" fmla="*/ 139 h 2519856"/>
                <a:gd name="connsiteX5" fmla="*/ 0 w 1290417"/>
                <a:gd name="connsiteY5" fmla="*/ 139 h 2519856"/>
                <a:gd name="connsiteX0" fmla="*/ 0 w 1290416"/>
                <a:gd name="connsiteY0" fmla="*/ 121 h 2519842"/>
                <a:gd name="connsiteX1" fmla="*/ 0 w 1290416"/>
                <a:gd name="connsiteY1" fmla="*/ 2519801 h 2519842"/>
                <a:gd name="connsiteX2" fmla="*/ 1290320 w 1290416"/>
                <a:gd name="connsiteY2" fmla="*/ 2519801 h 2519842"/>
                <a:gd name="connsiteX3" fmla="*/ 741680 w 1290416"/>
                <a:gd name="connsiteY3" fmla="*/ 1239641 h 2519842"/>
                <a:gd name="connsiteX4" fmla="*/ 1270000 w 1290416"/>
                <a:gd name="connsiteY4" fmla="*/ 121 h 2519842"/>
                <a:gd name="connsiteX5" fmla="*/ 0 w 1290416"/>
                <a:gd name="connsiteY5" fmla="*/ 121 h 2519842"/>
                <a:gd name="connsiteX0" fmla="*/ 0 w 1290417"/>
                <a:gd name="connsiteY0" fmla="*/ 121 h 2519842"/>
                <a:gd name="connsiteX1" fmla="*/ 0 w 1290417"/>
                <a:gd name="connsiteY1" fmla="*/ 2519801 h 2519842"/>
                <a:gd name="connsiteX2" fmla="*/ 1290320 w 1290417"/>
                <a:gd name="connsiteY2" fmla="*/ 2519801 h 2519842"/>
                <a:gd name="connsiteX3" fmla="*/ 751840 w 1290417"/>
                <a:gd name="connsiteY3" fmla="*/ 1239641 h 2519842"/>
                <a:gd name="connsiteX4" fmla="*/ 1270000 w 1290417"/>
                <a:gd name="connsiteY4" fmla="*/ 121 h 2519842"/>
                <a:gd name="connsiteX5" fmla="*/ 0 w 1290417"/>
                <a:gd name="connsiteY5" fmla="*/ 121 h 2519842"/>
                <a:gd name="connsiteX0" fmla="*/ 0 w 1290416"/>
                <a:gd name="connsiteY0" fmla="*/ 920 h 2520844"/>
                <a:gd name="connsiteX1" fmla="*/ 0 w 1290416"/>
                <a:gd name="connsiteY1" fmla="*/ 2520600 h 2520844"/>
                <a:gd name="connsiteX2" fmla="*/ 1290320 w 1290416"/>
                <a:gd name="connsiteY2" fmla="*/ 2520600 h 2520844"/>
                <a:gd name="connsiteX3" fmla="*/ 751840 w 1290416"/>
                <a:gd name="connsiteY3" fmla="*/ 1240440 h 2520844"/>
                <a:gd name="connsiteX4" fmla="*/ 1270000 w 1290416"/>
                <a:gd name="connsiteY4" fmla="*/ 920 h 2520844"/>
                <a:gd name="connsiteX5" fmla="*/ 0 w 1290416"/>
                <a:gd name="connsiteY5" fmla="*/ 920 h 2520844"/>
                <a:gd name="connsiteX0" fmla="*/ 0 w 1290415"/>
                <a:gd name="connsiteY0" fmla="*/ 854 h 2520797"/>
                <a:gd name="connsiteX1" fmla="*/ 0 w 1290415"/>
                <a:gd name="connsiteY1" fmla="*/ 2520534 h 2520797"/>
                <a:gd name="connsiteX2" fmla="*/ 1290320 w 1290415"/>
                <a:gd name="connsiteY2" fmla="*/ 2520534 h 2520797"/>
                <a:gd name="connsiteX3" fmla="*/ 746760 w 1290415"/>
                <a:gd name="connsiteY3" fmla="*/ 1245454 h 2520797"/>
                <a:gd name="connsiteX4" fmla="*/ 1270000 w 1290415"/>
                <a:gd name="connsiteY4" fmla="*/ 854 h 2520797"/>
                <a:gd name="connsiteX5" fmla="*/ 0 w 1290415"/>
                <a:gd name="connsiteY5" fmla="*/ 854 h 2520797"/>
                <a:gd name="connsiteX0" fmla="*/ 0 w 1290415"/>
                <a:gd name="connsiteY0" fmla="*/ 88 h 2519800"/>
                <a:gd name="connsiteX1" fmla="*/ 0 w 1290415"/>
                <a:gd name="connsiteY1" fmla="*/ 2519768 h 2519800"/>
                <a:gd name="connsiteX2" fmla="*/ 1290320 w 1290415"/>
                <a:gd name="connsiteY2" fmla="*/ 2519768 h 2519800"/>
                <a:gd name="connsiteX3" fmla="*/ 746760 w 1290415"/>
                <a:gd name="connsiteY3" fmla="*/ 1244688 h 2519800"/>
                <a:gd name="connsiteX4" fmla="*/ 1270000 w 1290415"/>
                <a:gd name="connsiteY4" fmla="*/ 88 h 2519800"/>
                <a:gd name="connsiteX5" fmla="*/ 0 w 1290415"/>
                <a:gd name="connsiteY5" fmla="*/ 88 h 25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415" h="2519800">
                  <a:moveTo>
                    <a:pt x="0" y="88"/>
                  </a:moveTo>
                  <a:lnTo>
                    <a:pt x="0" y="2519768"/>
                  </a:lnTo>
                  <a:lnTo>
                    <a:pt x="1290320" y="2519768"/>
                  </a:lnTo>
                  <a:cubicBezTo>
                    <a:pt x="1298787" y="2524001"/>
                    <a:pt x="739987" y="2111675"/>
                    <a:pt x="746760" y="1244688"/>
                  </a:cubicBezTo>
                  <a:cubicBezTo>
                    <a:pt x="753533" y="377701"/>
                    <a:pt x="1268307" y="-6685"/>
                    <a:pt x="1270000" y="88"/>
                  </a:cubicBezTo>
                  <a:lnTo>
                    <a:pt x="0" y="88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Прямокутник 33">
                  <a:extLst>
                    <a:ext uri="{FF2B5EF4-FFF2-40B4-BE49-F238E27FC236}">
                      <a16:creationId xmlns:a16="http://schemas.microsoft.com/office/drawing/2014/main" id="{C086A0C7-56CB-47AF-94D4-A643D21FAA24}"/>
                    </a:ext>
                  </a:extLst>
                </p:cNvPr>
                <p:cNvSpPr/>
                <p:nvPr/>
              </p:nvSpPr>
              <p:spPr>
                <a:xfrm>
                  <a:off x="5531369" y="4049712"/>
                  <a:ext cx="541559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uk-UA" sz="3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Прямокутник 33">
                  <a:extLst>
                    <a:ext uri="{FF2B5EF4-FFF2-40B4-BE49-F238E27FC236}">
                      <a16:creationId xmlns:a16="http://schemas.microsoft.com/office/drawing/2014/main" id="{C086A0C7-56CB-47AF-94D4-A643D21FAA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1369" y="4049712"/>
                  <a:ext cx="541559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5" name="Пряма сполучна лінія 34">
            <a:extLst>
              <a:ext uri="{FF2B5EF4-FFF2-40B4-BE49-F238E27FC236}">
                <a16:creationId xmlns:a16="http://schemas.microsoft.com/office/drawing/2014/main" id="{3960DBAE-2FC4-4EE7-BF3C-A573242D3ABB}"/>
              </a:ext>
            </a:extLst>
          </p:cNvPr>
          <p:cNvCxnSpPr>
            <a:cxnSpLocks/>
          </p:cNvCxnSpPr>
          <p:nvPr/>
        </p:nvCxnSpPr>
        <p:spPr>
          <a:xfrm flipV="1">
            <a:off x="2513618" y="4589162"/>
            <a:ext cx="683672" cy="1325909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 сполучна лінія 36">
            <a:extLst>
              <a:ext uri="{FF2B5EF4-FFF2-40B4-BE49-F238E27FC236}">
                <a16:creationId xmlns:a16="http://schemas.microsoft.com/office/drawing/2014/main" id="{FDD828B0-8001-4F21-A993-B2071E168E50}"/>
              </a:ext>
            </a:extLst>
          </p:cNvPr>
          <p:cNvCxnSpPr>
            <a:cxnSpLocks/>
          </p:cNvCxnSpPr>
          <p:nvPr/>
        </p:nvCxnSpPr>
        <p:spPr>
          <a:xfrm>
            <a:off x="1994419" y="4589162"/>
            <a:ext cx="1223126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 сполучна лінія 40">
            <a:extLst>
              <a:ext uri="{FF2B5EF4-FFF2-40B4-BE49-F238E27FC236}">
                <a16:creationId xmlns:a16="http://schemas.microsoft.com/office/drawing/2014/main" id="{4BC6CD97-95BF-4BFB-B2D2-234F2C5A5C97}"/>
              </a:ext>
            </a:extLst>
          </p:cNvPr>
          <p:cNvCxnSpPr>
            <a:cxnSpLocks/>
          </p:cNvCxnSpPr>
          <p:nvPr/>
        </p:nvCxnSpPr>
        <p:spPr>
          <a:xfrm flipV="1">
            <a:off x="4712275" y="3778112"/>
            <a:ext cx="440911" cy="82883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 сполучна лінія 44">
            <a:extLst>
              <a:ext uri="{FF2B5EF4-FFF2-40B4-BE49-F238E27FC236}">
                <a16:creationId xmlns:a16="http://schemas.microsoft.com/office/drawing/2014/main" id="{F55C5A2E-D9AD-4B45-B2C8-1F7AB25EC4FE}"/>
              </a:ext>
            </a:extLst>
          </p:cNvPr>
          <p:cNvCxnSpPr>
            <a:cxnSpLocks/>
          </p:cNvCxnSpPr>
          <p:nvPr/>
        </p:nvCxnSpPr>
        <p:spPr>
          <a:xfrm>
            <a:off x="2780792" y="3088116"/>
            <a:ext cx="2050288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 сполучна лінія 52">
            <a:extLst>
              <a:ext uri="{FF2B5EF4-FFF2-40B4-BE49-F238E27FC236}">
                <a16:creationId xmlns:a16="http://schemas.microsoft.com/office/drawing/2014/main" id="{DA325287-B178-4BE9-8D16-CC20D4A2E1F3}"/>
              </a:ext>
            </a:extLst>
          </p:cNvPr>
          <p:cNvCxnSpPr>
            <a:cxnSpLocks/>
          </p:cNvCxnSpPr>
          <p:nvPr/>
        </p:nvCxnSpPr>
        <p:spPr>
          <a:xfrm>
            <a:off x="3332480" y="4589162"/>
            <a:ext cx="1400115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 сполучна лінія 57">
            <a:extLst>
              <a:ext uri="{FF2B5EF4-FFF2-40B4-BE49-F238E27FC236}">
                <a16:creationId xmlns:a16="http://schemas.microsoft.com/office/drawing/2014/main" id="{AC54DACF-EF41-4CA2-8A01-819623330E63}"/>
              </a:ext>
            </a:extLst>
          </p:cNvPr>
          <p:cNvCxnSpPr>
            <a:cxnSpLocks/>
          </p:cNvCxnSpPr>
          <p:nvPr/>
        </p:nvCxnSpPr>
        <p:spPr>
          <a:xfrm flipV="1">
            <a:off x="5147186" y="3116120"/>
            <a:ext cx="357183" cy="671444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 сполучна лінія 59">
            <a:extLst>
              <a:ext uri="{FF2B5EF4-FFF2-40B4-BE49-F238E27FC236}">
                <a16:creationId xmlns:a16="http://schemas.microsoft.com/office/drawing/2014/main" id="{5160E1D1-9CB6-4C15-B071-685E7DF01883}"/>
              </a:ext>
            </a:extLst>
          </p:cNvPr>
          <p:cNvCxnSpPr>
            <a:cxnSpLocks/>
          </p:cNvCxnSpPr>
          <p:nvPr/>
        </p:nvCxnSpPr>
        <p:spPr>
          <a:xfrm>
            <a:off x="4831080" y="3088116"/>
            <a:ext cx="700289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 сполучна лінія 64">
            <a:extLst>
              <a:ext uri="{FF2B5EF4-FFF2-40B4-BE49-F238E27FC236}">
                <a16:creationId xmlns:a16="http://schemas.microsoft.com/office/drawing/2014/main" id="{3F6D3FEE-72C4-4C74-A538-8F304BFB592B}"/>
              </a:ext>
            </a:extLst>
          </p:cNvPr>
          <p:cNvCxnSpPr>
            <a:cxnSpLocks/>
          </p:cNvCxnSpPr>
          <p:nvPr/>
        </p:nvCxnSpPr>
        <p:spPr>
          <a:xfrm flipV="1">
            <a:off x="2686045" y="4589161"/>
            <a:ext cx="683672" cy="1325909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олілінія: фігура 69">
            <a:extLst>
              <a:ext uri="{FF2B5EF4-FFF2-40B4-BE49-F238E27FC236}">
                <a16:creationId xmlns:a16="http://schemas.microsoft.com/office/drawing/2014/main" id="{335CBF4E-24C8-4109-AD1B-CE2729E1DF88}"/>
              </a:ext>
            </a:extLst>
          </p:cNvPr>
          <p:cNvSpPr/>
          <p:nvPr/>
        </p:nvSpPr>
        <p:spPr>
          <a:xfrm>
            <a:off x="2694357" y="5898214"/>
            <a:ext cx="786459" cy="182111"/>
          </a:xfrm>
          <a:custGeom>
            <a:avLst/>
            <a:gdLst>
              <a:gd name="connsiteX0" fmla="*/ 75 w 786459"/>
              <a:gd name="connsiteY0" fmla="*/ 5322 h 182111"/>
              <a:gd name="connsiteX1" fmla="*/ 91515 w 786459"/>
              <a:gd name="connsiteY1" fmla="*/ 182106 h 182111"/>
              <a:gd name="connsiteX2" fmla="*/ 554811 w 786459"/>
              <a:gd name="connsiteY2" fmla="*/ 11418 h 182111"/>
              <a:gd name="connsiteX3" fmla="*/ 786459 w 786459"/>
              <a:gd name="connsiteY3" fmla="*/ 29706 h 18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459" h="182111">
                <a:moveTo>
                  <a:pt x="75" y="5322"/>
                </a:moveTo>
                <a:cubicBezTo>
                  <a:pt x="-433" y="93206"/>
                  <a:pt x="-941" y="181090"/>
                  <a:pt x="91515" y="182106"/>
                </a:cubicBezTo>
                <a:cubicBezTo>
                  <a:pt x="183971" y="183122"/>
                  <a:pt x="438987" y="36818"/>
                  <a:pt x="554811" y="11418"/>
                </a:cubicBezTo>
                <a:cubicBezTo>
                  <a:pt x="670635" y="-13982"/>
                  <a:pt x="728547" y="7862"/>
                  <a:pt x="786459" y="2970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" name="Полілінія: фігура 70">
            <a:extLst>
              <a:ext uri="{FF2B5EF4-FFF2-40B4-BE49-F238E27FC236}">
                <a16:creationId xmlns:a16="http://schemas.microsoft.com/office/drawing/2014/main" id="{1014A464-E2F8-4573-B848-D26597E6B796}"/>
              </a:ext>
            </a:extLst>
          </p:cNvPr>
          <p:cNvSpPr/>
          <p:nvPr/>
        </p:nvSpPr>
        <p:spPr>
          <a:xfrm flipH="1">
            <a:off x="1721403" y="5897278"/>
            <a:ext cx="788400" cy="182111"/>
          </a:xfrm>
          <a:custGeom>
            <a:avLst/>
            <a:gdLst>
              <a:gd name="connsiteX0" fmla="*/ 75 w 786459"/>
              <a:gd name="connsiteY0" fmla="*/ 5322 h 182111"/>
              <a:gd name="connsiteX1" fmla="*/ 91515 w 786459"/>
              <a:gd name="connsiteY1" fmla="*/ 182106 h 182111"/>
              <a:gd name="connsiteX2" fmla="*/ 554811 w 786459"/>
              <a:gd name="connsiteY2" fmla="*/ 11418 h 182111"/>
              <a:gd name="connsiteX3" fmla="*/ 786459 w 786459"/>
              <a:gd name="connsiteY3" fmla="*/ 29706 h 18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459" h="182111">
                <a:moveTo>
                  <a:pt x="75" y="5322"/>
                </a:moveTo>
                <a:cubicBezTo>
                  <a:pt x="-433" y="93206"/>
                  <a:pt x="-941" y="181090"/>
                  <a:pt x="91515" y="182106"/>
                </a:cubicBezTo>
                <a:cubicBezTo>
                  <a:pt x="183971" y="183122"/>
                  <a:pt x="438987" y="36818"/>
                  <a:pt x="554811" y="11418"/>
                </a:cubicBezTo>
                <a:cubicBezTo>
                  <a:pt x="670635" y="-13982"/>
                  <a:pt x="728547" y="7862"/>
                  <a:pt x="786459" y="2970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ABCF510F-D5BB-4DF2-821A-193C4534E545}"/>
              </a:ext>
            </a:extLst>
          </p:cNvPr>
          <p:cNvSpPr/>
          <p:nvPr/>
        </p:nvSpPr>
        <p:spPr>
          <a:xfrm>
            <a:off x="3469440" y="5807145"/>
            <a:ext cx="275789" cy="27578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73F38450-EEAC-45FA-BFF9-4C88AF715F9F}"/>
              </a:ext>
            </a:extLst>
          </p:cNvPr>
          <p:cNvSpPr/>
          <p:nvPr/>
        </p:nvSpPr>
        <p:spPr>
          <a:xfrm>
            <a:off x="1448318" y="5807145"/>
            <a:ext cx="275789" cy="27578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Прямокутник 73">
                <a:extLst>
                  <a:ext uri="{FF2B5EF4-FFF2-40B4-BE49-F238E27FC236}">
                    <a16:creationId xmlns:a16="http://schemas.microsoft.com/office/drawing/2014/main" id="{8E68A633-0305-4671-AC81-B14171F50150}"/>
                  </a:ext>
                </a:extLst>
              </p:cNvPr>
              <p:cNvSpPr/>
              <p:nvPr/>
            </p:nvSpPr>
            <p:spPr>
              <a:xfrm>
                <a:off x="3745229" y="5718072"/>
                <a:ext cx="4828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uk-UA" sz="2400" dirty="0"/>
              </a:p>
            </p:txBody>
          </p:sp>
        </mc:Choice>
        <mc:Fallback xmlns="">
          <p:sp>
            <p:nvSpPr>
              <p:cNvPr id="74" name="Прямокутник 73">
                <a:extLst>
                  <a:ext uri="{FF2B5EF4-FFF2-40B4-BE49-F238E27FC236}">
                    <a16:creationId xmlns:a16="http://schemas.microsoft.com/office/drawing/2014/main" id="{8E68A633-0305-4671-AC81-B14171F501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5229" y="5718072"/>
                <a:ext cx="482824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Прямокутник 74">
                <a:extLst>
                  <a:ext uri="{FF2B5EF4-FFF2-40B4-BE49-F238E27FC236}">
                    <a16:creationId xmlns:a16="http://schemas.microsoft.com/office/drawing/2014/main" id="{6FE0186B-C621-49C0-B729-424C118E21B2}"/>
                  </a:ext>
                </a:extLst>
              </p:cNvPr>
              <p:cNvSpPr/>
              <p:nvPr/>
            </p:nvSpPr>
            <p:spPr>
              <a:xfrm>
                <a:off x="1037843" y="5718819"/>
                <a:ext cx="4828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uk-UA" sz="2400" dirty="0"/>
              </a:p>
            </p:txBody>
          </p:sp>
        </mc:Choice>
        <mc:Fallback xmlns="">
          <p:sp>
            <p:nvSpPr>
              <p:cNvPr id="75" name="Прямокутник 74">
                <a:extLst>
                  <a:ext uri="{FF2B5EF4-FFF2-40B4-BE49-F238E27FC236}">
                    <a16:creationId xmlns:a16="http://schemas.microsoft.com/office/drawing/2014/main" id="{6FE0186B-C621-49C0-B729-424C118E21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843" y="5718819"/>
                <a:ext cx="48282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A651C5D3-40BD-4855-8A32-263EE5BDEC96}"/>
              </a:ext>
            </a:extLst>
          </p:cNvPr>
          <p:cNvGrpSpPr/>
          <p:nvPr/>
        </p:nvGrpSpPr>
        <p:grpSpPr>
          <a:xfrm>
            <a:off x="2150443" y="3430518"/>
            <a:ext cx="2921429" cy="0"/>
            <a:chOff x="1141862" y="4062996"/>
            <a:chExt cx="2921429" cy="0"/>
          </a:xfrm>
        </p:grpSpPr>
        <p:cxnSp>
          <p:nvCxnSpPr>
            <p:cNvPr id="77" name="Пряма зі стрілкою 76">
              <a:extLst>
                <a:ext uri="{FF2B5EF4-FFF2-40B4-BE49-F238E27FC236}">
                  <a16:creationId xmlns:a16="http://schemas.microsoft.com/office/drawing/2014/main" id="{0953A69B-2A90-4C9F-BAB4-1EDB2B972F61}"/>
                </a:ext>
              </a:extLst>
            </p:cNvPr>
            <p:cNvCxnSpPr>
              <a:cxnSpLocks/>
            </p:cNvCxnSpPr>
            <p:nvPr/>
          </p:nvCxnSpPr>
          <p:spPr>
            <a:xfrm>
              <a:off x="1141862" y="4062996"/>
              <a:ext cx="261342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 зі стрілкою 77">
              <a:extLst>
                <a:ext uri="{FF2B5EF4-FFF2-40B4-BE49-F238E27FC236}">
                  <a16:creationId xmlns:a16="http://schemas.microsoft.com/office/drawing/2014/main" id="{1799B5B1-23C4-4416-A119-872DF90B386F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376580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9F7963D9-18E5-4A1E-8E67-FB7EBD2B69B7}"/>
              </a:ext>
            </a:extLst>
          </p:cNvPr>
          <p:cNvGrpSpPr/>
          <p:nvPr/>
        </p:nvGrpSpPr>
        <p:grpSpPr>
          <a:xfrm>
            <a:off x="1881671" y="3613398"/>
            <a:ext cx="3265515" cy="0"/>
            <a:chOff x="1141862" y="4062996"/>
            <a:chExt cx="3265515" cy="0"/>
          </a:xfrm>
        </p:grpSpPr>
        <p:cxnSp>
          <p:nvCxnSpPr>
            <p:cNvPr id="84" name="Пряма зі стрілкою 83">
              <a:extLst>
                <a:ext uri="{FF2B5EF4-FFF2-40B4-BE49-F238E27FC236}">
                  <a16:creationId xmlns:a16="http://schemas.microsoft.com/office/drawing/2014/main" id="{089176D9-51A3-434B-9CE9-70A63BAE689D}"/>
                </a:ext>
              </a:extLst>
            </p:cNvPr>
            <p:cNvCxnSpPr>
              <a:cxnSpLocks/>
            </p:cNvCxnSpPr>
            <p:nvPr/>
          </p:nvCxnSpPr>
          <p:spPr>
            <a:xfrm>
              <a:off x="1141862" y="4062996"/>
              <a:ext cx="261342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 зі стрілкою 84">
              <a:extLst>
                <a:ext uri="{FF2B5EF4-FFF2-40B4-BE49-F238E27FC236}">
                  <a16:creationId xmlns:a16="http://schemas.microsoft.com/office/drawing/2014/main" id="{AD092C29-2464-42E5-B37B-20E637D3F0A5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720666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Групувати 86">
            <a:extLst>
              <a:ext uri="{FF2B5EF4-FFF2-40B4-BE49-F238E27FC236}">
                <a16:creationId xmlns:a16="http://schemas.microsoft.com/office/drawing/2014/main" id="{761054D3-71D6-49F9-824B-C06BEC626771}"/>
              </a:ext>
            </a:extLst>
          </p:cNvPr>
          <p:cNvGrpSpPr/>
          <p:nvPr/>
        </p:nvGrpSpPr>
        <p:grpSpPr>
          <a:xfrm>
            <a:off x="2037627" y="3826716"/>
            <a:ext cx="3182073" cy="0"/>
            <a:chOff x="1141862" y="4062996"/>
            <a:chExt cx="3182073" cy="0"/>
          </a:xfrm>
        </p:grpSpPr>
        <p:cxnSp>
          <p:nvCxnSpPr>
            <p:cNvPr id="88" name="Пряма зі стрілкою 87">
              <a:extLst>
                <a:ext uri="{FF2B5EF4-FFF2-40B4-BE49-F238E27FC236}">
                  <a16:creationId xmlns:a16="http://schemas.microsoft.com/office/drawing/2014/main" id="{DD0C4F96-EF75-4744-8D1F-E9A56EF9E9FB}"/>
                </a:ext>
              </a:extLst>
            </p:cNvPr>
            <p:cNvCxnSpPr>
              <a:cxnSpLocks/>
            </p:cNvCxnSpPr>
            <p:nvPr/>
          </p:nvCxnSpPr>
          <p:spPr>
            <a:xfrm>
              <a:off x="1141862" y="4062996"/>
              <a:ext cx="261342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 зі стрілкою 88">
              <a:extLst>
                <a:ext uri="{FF2B5EF4-FFF2-40B4-BE49-F238E27FC236}">
                  <a16:creationId xmlns:a16="http://schemas.microsoft.com/office/drawing/2014/main" id="{E21B6B89-0F0E-4002-970D-1EAB1E78E4BC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637224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8791BEE6-A1C2-47C7-A313-E3F7AA24BB5C}"/>
              </a:ext>
            </a:extLst>
          </p:cNvPr>
          <p:cNvGrpSpPr/>
          <p:nvPr/>
        </p:nvGrpSpPr>
        <p:grpSpPr>
          <a:xfrm>
            <a:off x="1979599" y="4248398"/>
            <a:ext cx="3290901" cy="0"/>
            <a:chOff x="1269167" y="4062996"/>
            <a:chExt cx="3290901" cy="0"/>
          </a:xfrm>
        </p:grpSpPr>
        <p:cxnSp>
          <p:nvCxnSpPr>
            <p:cNvPr id="101" name="Пряма зі стрілкою 100">
              <a:extLst>
                <a:ext uri="{FF2B5EF4-FFF2-40B4-BE49-F238E27FC236}">
                  <a16:creationId xmlns:a16="http://schemas.microsoft.com/office/drawing/2014/main" id="{E6CBE114-BEF9-4004-AC96-0ED20131A22E}"/>
                </a:ext>
              </a:extLst>
            </p:cNvPr>
            <p:cNvCxnSpPr>
              <a:cxnSpLocks/>
            </p:cNvCxnSpPr>
            <p:nvPr/>
          </p:nvCxnSpPr>
          <p:spPr>
            <a:xfrm>
              <a:off x="1269167" y="4062996"/>
              <a:ext cx="2486124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 зі стрілкою 101">
              <a:extLst>
                <a:ext uri="{FF2B5EF4-FFF2-40B4-BE49-F238E27FC236}">
                  <a16:creationId xmlns:a16="http://schemas.microsoft.com/office/drawing/2014/main" id="{480D1C64-4678-458D-8EB2-9134CF31E180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873357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5EDEB9D4-FABA-46F7-B324-3DA32FC7802C}"/>
              </a:ext>
            </a:extLst>
          </p:cNvPr>
          <p:cNvGrpSpPr/>
          <p:nvPr/>
        </p:nvGrpSpPr>
        <p:grpSpPr>
          <a:xfrm>
            <a:off x="2115603" y="4443978"/>
            <a:ext cx="3154897" cy="0"/>
            <a:chOff x="1269167" y="4062996"/>
            <a:chExt cx="3154897" cy="0"/>
          </a:xfrm>
        </p:grpSpPr>
        <p:cxnSp>
          <p:nvCxnSpPr>
            <p:cNvPr id="106" name="Пряма зі стрілкою 105">
              <a:extLst>
                <a:ext uri="{FF2B5EF4-FFF2-40B4-BE49-F238E27FC236}">
                  <a16:creationId xmlns:a16="http://schemas.microsoft.com/office/drawing/2014/main" id="{9E2755CD-FF3B-4AEB-98B5-6AA62B588635}"/>
                </a:ext>
              </a:extLst>
            </p:cNvPr>
            <p:cNvCxnSpPr>
              <a:cxnSpLocks/>
            </p:cNvCxnSpPr>
            <p:nvPr/>
          </p:nvCxnSpPr>
          <p:spPr>
            <a:xfrm>
              <a:off x="1269167" y="4062996"/>
              <a:ext cx="2486124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 зі стрілкою 106">
              <a:extLst>
                <a:ext uri="{FF2B5EF4-FFF2-40B4-BE49-F238E27FC236}">
                  <a16:creationId xmlns:a16="http://schemas.microsoft.com/office/drawing/2014/main" id="{5020FF35-D18C-474D-A6C4-0ACE95C722F9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737353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Групувати 108">
            <a:extLst>
              <a:ext uri="{FF2B5EF4-FFF2-40B4-BE49-F238E27FC236}">
                <a16:creationId xmlns:a16="http://schemas.microsoft.com/office/drawing/2014/main" id="{7E9B0F47-148B-4170-8071-9B046DA4EF58}"/>
              </a:ext>
            </a:extLst>
          </p:cNvPr>
          <p:cNvGrpSpPr/>
          <p:nvPr/>
        </p:nvGrpSpPr>
        <p:grpSpPr>
          <a:xfrm>
            <a:off x="2283243" y="4654798"/>
            <a:ext cx="2936457" cy="0"/>
            <a:chOff x="1269167" y="4062996"/>
            <a:chExt cx="2936457" cy="0"/>
          </a:xfrm>
        </p:grpSpPr>
        <p:cxnSp>
          <p:nvCxnSpPr>
            <p:cNvPr id="110" name="Пряма зі стрілкою 109">
              <a:extLst>
                <a:ext uri="{FF2B5EF4-FFF2-40B4-BE49-F238E27FC236}">
                  <a16:creationId xmlns:a16="http://schemas.microsoft.com/office/drawing/2014/main" id="{80A6EEC7-5E70-49FF-8B3F-12BEC79B9B5D}"/>
                </a:ext>
              </a:extLst>
            </p:cNvPr>
            <p:cNvCxnSpPr>
              <a:cxnSpLocks/>
            </p:cNvCxnSpPr>
            <p:nvPr/>
          </p:nvCxnSpPr>
          <p:spPr>
            <a:xfrm>
              <a:off x="1269167" y="4062996"/>
              <a:ext cx="2486124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 зі стрілкою 110">
              <a:extLst>
                <a:ext uri="{FF2B5EF4-FFF2-40B4-BE49-F238E27FC236}">
                  <a16:creationId xmlns:a16="http://schemas.microsoft.com/office/drawing/2014/main" id="{31409D82-FA08-4994-AEBD-5596C885079C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518913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Групувати 112">
            <a:extLst>
              <a:ext uri="{FF2B5EF4-FFF2-40B4-BE49-F238E27FC236}">
                <a16:creationId xmlns:a16="http://schemas.microsoft.com/office/drawing/2014/main" id="{C9132D02-9EEB-465A-894C-31F9B5740881}"/>
              </a:ext>
            </a:extLst>
          </p:cNvPr>
          <p:cNvGrpSpPr/>
          <p:nvPr/>
        </p:nvGrpSpPr>
        <p:grpSpPr>
          <a:xfrm>
            <a:off x="1944410" y="4868158"/>
            <a:ext cx="3202776" cy="0"/>
            <a:chOff x="1269167" y="4062996"/>
            <a:chExt cx="3202776" cy="0"/>
          </a:xfrm>
        </p:grpSpPr>
        <p:cxnSp>
          <p:nvCxnSpPr>
            <p:cNvPr id="114" name="Пряма зі стрілкою 113">
              <a:extLst>
                <a:ext uri="{FF2B5EF4-FFF2-40B4-BE49-F238E27FC236}">
                  <a16:creationId xmlns:a16="http://schemas.microsoft.com/office/drawing/2014/main" id="{6466D913-A704-4D31-A7FC-AE2D5213E241}"/>
                </a:ext>
              </a:extLst>
            </p:cNvPr>
            <p:cNvCxnSpPr>
              <a:cxnSpLocks/>
            </p:cNvCxnSpPr>
            <p:nvPr/>
          </p:nvCxnSpPr>
          <p:spPr>
            <a:xfrm>
              <a:off x="1269167" y="4062996"/>
              <a:ext cx="2486124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 зі стрілкою 114">
              <a:extLst>
                <a:ext uri="{FF2B5EF4-FFF2-40B4-BE49-F238E27FC236}">
                  <a16:creationId xmlns:a16="http://schemas.microsoft.com/office/drawing/2014/main" id="{11C7F92D-17BC-416A-95DA-10553B60860E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785232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Пряма сполучна лінія 62">
            <a:extLst>
              <a:ext uri="{FF2B5EF4-FFF2-40B4-BE49-F238E27FC236}">
                <a16:creationId xmlns:a16="http://schemas.microsoft.com/office/drawing/2014/main" id="{F34FBCA8-007D-4040-BD81-80965780705C}"/>
              </a:ext>
            </a:extLst>
          </p:cNvPr>
          <p:cNvCxnSpPr>
            <a:cxnSpLocks/>
          </p:cNvCxnSpPr>
          <p:nvPr/>
        </p:nvCxnSpPr>
        <p:spPr>
          <a:xfrm flipV="1">
            <a:off x="1979599" y="3078551"/>
            <a:ext cx="813052" cy="1528399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7A270E93-414E-405D-86D8-B341B7BDE0CB}"/>
                  </a:ext>
                </a:extLst>
              </p:cNvPr>
              <p:cNvSpPr txBox="1"/>
              <p:nvPr/>
            </p:nvSpPr>
            <p:spPr>
              <a:xfrm>
                <a:off x="3370824" y="4940525"/>
                <a:ext cx="604204" cy="7136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uk-UA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uk-UA" sz="360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7A270E93-414E-405D-86D8-B341B7BDE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824" y="4940525"/>
                <a:ext cx="604204" cy="713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28C1A39A-B254-4A41-8C7D-11D4C7CD1858}"/>
                  </a:ext>
                </a:extLst>
              </p:cNvPr>
              <p:cNvSpPr txBox="1"/>
              <p:nvPr/>
            </p:nvSpPr>
            <p:spPr>
              <a:xfrm>
                <a:off x="1519741" y="4232347"/>
                <a:ext cx="585096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uk-UA" sz="3600" dirty="0"/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28C1A39A-B254-4A41-8C7D-11D4C7CD1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741" y="4232347"/>
                <a:ext cx="585096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5A74F8F-5C12-4326-927F-B4D0457EFB6A}"/>
                  </a:ext>
                </a:extLst>
              </p:cNvPr>
              <p:cNvSpPr txBox="1"/>
              <p:nvPr/>
            </p:nvSpPr>
            <p:spPr>
              <a:xfrm>
                <a:off x="2509616" y="2473495"/>
                <a:ext cx="625043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uk-UA" sz="3600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5A74F8F-5C12-4326-927F-B4D0457EF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616" y="2473495"/>
                <a:ext cx="625043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6704E85-4430-4CBA-81E5-6E04F80AF84B}"/>
                  </a:ext>
                </a:extLst>
              </p:cNvPr>
              <p:cNvSpPr txBox="1"/>
              <p:nvPr/>
            </p:nvSpPr>
            <p:spPr>
              <a:xfrm>
                <a:off x="5250674" y="2473495"/>
                <a:ext cx="584839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uk-UA" sz="3600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6704E85-4430-4CBA-81E5-6E04F80AF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674" y="2473495"/>
                <a:ext cx="584839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7E0BDFA-F614-4A2E-B667-2F24C809192C}"/>
                  </a:ext>
                </a:extLst>
              </p:cNvPr>
              <p:cNvSpPr txBox="1"/>
              <p:nvPr/>
            </p:nvSpPr>
            <p:spPr>
              <a:xfrm>
                <a:off x="4406156" y="4606949"/>
                <a:ext cx="621389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uk-UA" sz="3600" dirty="0"/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7E0BDFA-F614-4A2E-B667-2F24C8091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156" y="4606949"/>
                <a:ext cx="621389" cy="6463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2" name="Прямая со стрелкой 74">
            <a:extLst>
              <a:ext uri="{FF2B5EF4-FFF2-40B4-BE49-F238E27FC236}">
                <a16:creationId xmlns:a16="http://schemas.microsoft.com/office/drawing/2014/main" id="{B7791763-3393-4247-9DA1-333FA45E2E17}"/>
              </a:ext>
            </a:extLst>
          </p:cNvPr>
          <p:cNvCxnSpPr>
            <a:cxnSpLocks/>
          </p:cNvCxnSpPr>
          <p:nvPr/>
        </p:nvCxnSpPr>
        <p:spPr>
          <a:xfrm flipV="1">
            <a:off x="2420437" y="2088350"/>
            <a:ext cx="0" cy="1638910"/>
          </a:xfrm>
          <a:prstGeom prst="straightConnector1">
            <a:avLst/>
          </a:prstGeom>
          <a:ln w="38100">
            <a:solidFill>
              <a:srgbClr val="689F38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Прямокутник 122">
                <a:extLst>
                  <a:ext uri="{FF2B5EF4-FFF2-40B4-BE49-F238E27FC236}">
                    <a16:creationId xmlns:a16="http://schemas.microsoft.com/office/drawing/2014/main" id="{BBC0311D-69F4-4947-8B69-3229A5967D2D}"/>
                  </a:ext>
                </a:extLst>
              </p:cNvPr>
              <p:cNvSpPr/>
              <p:nvPr/>
            </p:nvSpPr>
            <p:spPr>
              <a:xfrm>
                <a:off x="1856251" y="1956209"/>
                <a:ext cx="504859" cy="644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uk-UA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uk-UA" sz="3200" dirty="0"/>
              </a:p>
            </p:txBody>
          </p:sp>
        </mc:Choice>
        <mc:Fallback xmlns="">
          <p:sp>
            <p:nvSpPr>
              <p:cNvPr id="123" name="Прямокутник 122">
                <a:extLst>
                  <a:ext uri="{FF2B5EF4-FFF2-40B4-BE49-F238E27FC236}">
                    <a16:creationId xmlns:a16="http://schemas.microsoft.com/office/drawing/2014/main" id="{BBC0311D-69F4-4947-8B69-3229A5967D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251" y="1956209"/>
                <a:ext cx="504859" cy="64466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6" name="Прямая со стрелкой 74">
            <a:extLst>
              <a:ext uri="{FF2B5EF4-FFF2-40B4-BE49-F238E27FC236}">
                <a16:creationId xmlns:a16="http://schemas.microsoft.com/office/drawing/2014/main" id="{1CCD51E5-92D0-4FA1-90C5-C9885342CDB1}"/>
              </a:ext>
            </a:extLst>
          </p:cNvPr>
          <p:cNvCxnSpPr>
            <a:cxnSpLocks/>
          </p:cNvCxnSpPr>
          <p:nvPr/>
        </p:nvCxnSpPr>
        <p:spPr>
          <a:xfrm>
            <a:off x="5181224" y="3787564"/>
            <a:ext cx="0" cy="1636420"/>
          </a:xfrm>
          <a:prstGeom prst="straightConnector1">
            <a:avLst/>
          </a:prstGeom>
          <a:ln w="38100">
            <a:solidFill>
              <a:srgbClr val="689F38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Прямокутник 128">
                <a:extLst>
                  <a:ext uri="{FF2B5EF4-FFF2-40B4-BE49-F238E27FC236}">
                    <a16:creationId xmlns:a16="http://schemas.microsoft.com/office/drawing/2014/main" id="{4E8A9147-A1DB-4B4D-ABED-3F42D2368EB2}"/>
                  </a:ext>
                </a:extLst>
              </p:cNvPr>
              <p:cNvSpPr/>
              <p:nvPr/>
            </p:nvSpPr>
            <p:spPr>
              <a:xfrm>
                <a:off x="5241304" y="4814437"/>
                <a:ext cx="504859" cy="644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uk-UA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uk-UA" sz="3200" dirty="0"/>
              </a:p>
            </p:txBody>
          </p:sp>
        </mc:Choice>
        <mc:Fallback xmlns="">
          <p:sp>
            <p:nvSpPr>
              <p:cNvPr id="129" name="Прямокутник 128">
                <a:extLst>
                  <a:ext uri="{FF2B5EF4-FFF2-40B4-BE49-F238E27FC236}">
                    <a16:creationId xmlns:a16="http://schemas.microsoft.com/office/drawing/2014/main" id="{4E8A9147-A1DB-4B4D-ABED-3F42D2368E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1304" y="4814437"/>
                <a:ext cx="504859" cy="64466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6D3BA79D-8498-4B42-91F9-A6A0F98889CD}"/>
                  </a:ext>
                </a:extLst>
              </p:cNvPr>
              <p:cNvSpPr txBox="1"/>
              <p:nvPr/>
            </p:nvSpPr>
            <p:spPr>
              <a:xfrm>
                <a:off x="2739140" y="3130388"/>
                <a:ext cx="47827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uk-UA" sz="3600" dirty="0"/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6D3BA79D-8498-4B42-91F9-A6A0F9888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9140" y="3130388"/>
                <a:ext cx="478272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" name="Пряма сполучна лінія 132">
            <a:extLst>
              <a:ext uri="{FF2B5EF4-FFF2-40B4-BE49-F238E27FC236}">
                <a16:creationId xmlns:a16="http://schemas.microsoft.com/office/drawing/2014/main" id="{23818FFB-7913-4930-B7A8-38CB19E04056}"/>
              </a:ext>
            </a:extLst>
          </p:cNvPr>
          <p:cNvCxnSpPr>
            <a:cxnSpLocks/>
          </p:cNvCxnSpPr>
          <p:nvPr/>
        </p:nvCxnSpPr>
        <p:spPr>
          <a:xfrm flipV="1">
            <a:off x="3334895" y="1679567"/>
            <a:ext cx="1534104" cy="297523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Дуга 134">
            <a:extLst>
              <a:ext uri="{FF2B5EF4-FFF2-40B4-BE49-F238E27FC236}">
                <a16:creationId xmlns:a16="http://schemas.microsoft.com/office/drawing/2014/main" id="{3BB6DB43-C1A8-40DD-8BBF-963779227327}"/>
              </a:ext>
            </a:extLst>
          </p:cNvPr>
          <p:cNvSpPr/>
          <p:nvPr/>
        </p:nvSpPr>
        <p:spPr>
          <a:xfrm>
            <a:off x="3224809" y="3502674"/>
            <a:ext cx="900000" cy="900000"/>
          </a:xfrm>
          <a:prstGeom prst="arc">
            <a:avLst>
              <a:gd name="adj1" fmla="val 4601390"/>
              <a:gd name="adj2" fmla="val 0"/>
            </a:avLst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8" name="Прямокутник 137">
            <a:extLst>
              <a:ext uri="{FF2B5EF4-FFF2-40B4-BE49-F238E27FC236}">
                <a16:creationId xmlns:a16="http://schemas.microsoft.com/office/drawing/2014/main" id="{3A535097-9E7A-4469-9B93-E5EEF208C816}"/>
              </a:ext>
            </a:extLst>
          </p:cNvPr>
          <p:cNvSpPr/>
          <p:nvPr/>
        </p:nvSpPr>
        <p:spPr>
          <a:xfrm>
            <a:off x="3642040" y="3870456"/>
            <a:ext cx="148267" cy="14826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0BF0F53C-6AD9-4F9B-9A91-7CB7C596EACE}"/>
              </a:ext>
            </a:extLst>
          </p:cNvPr>
          <p:cNvGrpSpPr/>
          <p:nvPr/>
        </p:nvGrpSpPr>
        <p:grpSpPr>
          <a:xfrm>
            <a:off x="2386125" y="4017258"/>
            <a:ext cx="2864055" cy="0"/>
            <a:chOff x="1354809" y="4062996"/>
            <a:chExt cx="2864055" cy="0"/>
          </a:xfrm>
        </p:grpSpPr>
        <p:cxnSp>
          <p:nvCxnSpPr>
            <p:cNvPr id="92" name="Пряма зі стрілкою 91">
              <a:extLst>
                <a:ext uri="{FF2B5EF4-FFF2-40B4-BE49-F238E27FC236}">
                  <a16:creationId xmlns:a16="http://schemas.microsoft.com/office/drawing/2014/main" id="{1A20BB8C-46F8-4368-A944-BA01D73F30AA}"/>
                </a:ext>
              </a:extLst>
            </p:cNvPr>
            <p:cNvCxnSpPr>
              <a:cxnSpLocks/>
            </p:cNvCxnSpPr>
            <p:nvPr/>
          </p:nvCxnSpPr>
          <p:spPr>
            <a:xfrm>
              <a:off x="1354809" y="4062996"/>
              <a:ext cx="2400482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 зі стрілкою 92">
              <a:extLst>
                <a:ext uri="{FF2B5EF4-FFF2-40B4-BE49-F238E27FC236}">
                  <a16:creationId xmlns:a16="http://schemas.microsoft.com/office/drawing/2014/main" id="{7BD90643-9941-4580-8CF9-67451AFEADD5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532153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6" name="Пряма сполучна лінія 135">
            <a:extLst>
              <a:ext uri="{FF2B5EF4-FFF2-40B4-BE49-F238E27FC236}">
                <a16:creationId xmlns:a16="http://schemas.microsoft.com/office/drawing/2014/main" id="{19128A87-C3FE-4ECD-BF03-6D76E3265737}"/>
              </a:ext>
            </a:extLst>
          </p:cNvPr>
          <p:cNvCxnSpPr>
            <a:cxnSpLocks/>
          </p:cNvCxnSpPr>
          <p:nvPr/>
        </p:nvCxnSpPr>
        <p:spPr>
          <a:xfrm flipV="1">
            <a:off x="3642040" y="1791805"/>
            <a:ext cx="0" cy="2232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0262451-78E8-4628-9EF3-3A0EE4C9F344}"/>
                  </a:ext>
                </a:extLst>
              </p:cNvPr>
              <p:cNvSpPr txBox="1"/>
              <p:nvPr/>
            </p:nvSpPr>
            <p:spPr>
              <a:xfrm>
                <a:off x="3125969" y="1789196"/>
                <a:ext cx="561243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uk-UA" sz="3600" dirty="0"/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0262451-78E8-4628-9EF3-3A0EE4C9F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969" y="1789196"/>
                <a:ext cx="561243" cy="6463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F11300C0-505F-4BDF-B329-A230DD0A6CB4}"/>
              </a:ext>
            </a:extLst>
          </p:cNvPr>
          <p:cNvGrpSpPr/>
          <p:nvPr/>
        </p:nvGrpSpPr>
        <p:grpSpPr>
          <a:xfrm>
            <a:off x="8027983" y="2007808"/>
            <a:ext cx="5562669" cy="3543208"/>
            <a:chOff x="965199" y="2181984"/>
            <a:chExt cx="5562669" cy="3543208"/>
          </a:xfrm>
        </p:grpSpPr>
        <p:sp>
          <p:nvSpPr>
            <p:cNvPr id="80" name="Паралелограм 79">
              <a:extLst>
                <a:ext uri="{FF2B5EF4-FFF2-40B4-BE49-F238E27FC236}">
                  <a16:creationId xmlns:a16="http://schemas.microsoft.com/office/drawing/2014/main" id="{91050372-4431-451A-B76E-AA2566F76A6A}"/>
                </a:ext>
              </a:extLst>
            </p:cNvPr>
            <p:cNvSpPr/>
            <p:nvPr/>
          </p:nvSpPr>
          <p:spPr>
            <a:xfrm rot="5400000" flipV="1">
              <a:off x="4508777" y="3701977"/>
              <a:ext cx="3533323" cy="504858"/>
            </a:xfrm>
            <a:prstGeom prst="parallelogram">
              <a:avLst>
                <a:gd name="adj" fmla="val 204106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1" name="Полілінія: фігура 80">
              <a:extLst>
                <a:ext uri="{FF2B5EF4-FFF2-40B4-BE49-F238E27FC236}">
                  <a16:creationId xmlns:a16="http://schemas.microsoft.com/office/drawing/2014/main" id="{1E7F2CD5-A33F-40E8-B5D5-10A0874E7A8B}"/>
                </a:ext>
              </a:extLst>
            </p:cNvPr>
            <p:cNvSpPr/>
            <p:nvPr/>
          </p:nvSpPr>
          <p:spPr>
            <a:xfrm>
              <a:off x="1711944" y="3209516"/>
              <a:ext cx="1048528" cy="2511552"/>
            </a:xfrm>
            <a:custGeom>
              <a:avLst/>
              <a:gdLst>
                <a:gd name="connsiteX0" fmla="*/ 0 w 524256"/>
                <a:gd name="connsiteY0" fmla="*/ 0 h 2511552"/>
                <a:gd name="connsiteX1" fmla="*/ 18288 w 524256"/>
                <a:gd name="connsiteY1" fmla="*/ 2511552 h 2511552"/>
                <a:gd name="connsiteX2" fmla="*/ 524256 w 524256"/>
                <a:gd name="connsiteY2" fmla="*/ 1493520 h 2511552"/>
                <a:gd name="connsiteX3" fmla="*/ 0 w 524256"/>
                <a:gd name="connsiteY3" fmla="*/ 0 h 2511552"/>
                <a:gd name="connsiteX0" fmla="*/ 0 w 524256"/>
                <a:gd name="connsiteY0" fmla="*/ 0 h 2511552"/>
                <a:gd name="connsiteX1" fmla="*/ 6096 w 524256"/>
                <a:gd name="connsiteY1" fmla="*/ 1249680 h 2511552"/>
                <a:gd name="connsiteX2" fmla="*/ 18288 w 524256"/>
                <a:gd name="connsiteY2" fmla="*/ 2511552 h 2511552"/>
                <a:gd name="connsiteX3" fmla="*/ 524256 w 524256"/>
                <a:gd name="connsiteY3" fmla="*/ 1493520 h 2511552"/>
                <a:gd name="connsiteX4" fmla="*/ 0 w 524256"/>
                <a:gd name="connsiteY4" fmla="*/ 0 h 2511552"/>
                <a:gd name="connsiteX0" fmla="*/ 0 w 524256"/>
                <a:gd name="connsiteY0" fmla="*/ 0 h 2511552"/>
                <a:gd name="connsiteX1" fmla="*/ 6096 w 524256"/>
                <a:gd name="connsiteY1" fmla="*/ 1249680 h 2511552"/>
                <a:gd name="connsiteX2" fmla="*/ 18288 w 524256"/>
                <a:gd name="connsiteY2" fmla="*/ 2511552 h 2511552"/>
                <a:gd name="connsiteX3" fmla="*/ 524256 w 524256"/>
                <a:gd name="connsiteY3" fmla="*/ 1493520 h 2511552"/>
                <a:gd name="connsiteX4" fmla="*/ 298704 w 524256"/>
                <a:gd name="connsiteY4" fmla="*/ 829056 h 2511552"/>
                <a:gd name="connsiteX5" fmla="*/ 0 w 524256"/>
                <a:gd name="connsiteY5" fmla="*/ 0 h 2511552"/>
                <a:gd name="connsiteX0" fmla="*/ 377952 w 902208"/>
                <a:gd name="connsiteY0" fmla="*/ 0 h 2511552"/>
                <a:gd name="connsiteX1" fmla="*/ 0 w 902208"/>
                <a:gd name="connsiteY1" fmla="*/ 1249680 h 2511552"/>
                <a:gd name="connsiteX2" fmla="*/ 396240 w 902208"/>
                <a:gd name="connsiteY2" fmla="*/ 2511552 h 2511552"/>
                <a:gd name="connsiteX3" fmla="*/ 902208 w 902208"/>
                <a:gd name="connsiteY3" fmla="*/ 1493520 h 2511552"/>
                <a:gd name="connsiteX4" fmla="*/ 676656 w 902208"/>
                <a:gd name="connsiteY4" fmla="*/ 829056 h 2511552"/>
                <a:gd name="connsiteX5" fmla="*/ 377952 w 902208"/>
                <a:gd name="connsiteY5" fmla="*/ 0 h 2511552"/>
                <a:gd name="connsiteX0" fmla="*/ 377977 w 902233"/>
                <a:gd name="connsiteY0" fmla="*/ 0 h 2511552"/>
                <a:gd name="connsiteX1" fmla="*/ 25 w 902233"/>
                <a:gd name="connsiteY1" fmla="*/ 1249680 h 2511552"/>
                <a:gd name="connsiteX2" fmla="*/ 396265 w 902233"/>
                <a:gd name="connsiteY2" fmla="*/ 2511552 h 2511552"/>
                <a:gd name="connsiteX3" fmla="*/ 902233 w 902233"/>
                <a:gd name="connsiteY3" fmla="*/ 1493520 h 2511552"/>
                <a:gd name="connsiteX4" fmla="*/ 676681 w 902233"/>
                <a:gd name="connsiteY4" fmla="*/ 829056 h 2511552"/>
                <a:gd name="connsiteX5" fmla="*/ 377977 w 902233"/>
                <a:gd name="connsiteY5" fmla="*/ 0 h 2511552"/>
                <a:gd name="connsiteX0" fmla="*/ 542560 w 1066816"/>
                <a:gd name="connsiteY0" fmla="*/ 0 h 2511552"/>
                <a:gd name="connsiteX1" fmla="*/ 16 w 1066816"/>
                <a:gd name="connsiteY1" fmla="*/ 1322832 h 2511552"/>
                <a:gd name="connsiteX2" fmla="*/ 560848 w 1066816"/>
                <a:gd name="connsiteY2" fmla="*/ 2511552 h 2511552"/>
                <a:gd name="connsiteX3" fmla="*/ 1066816 w 1066816"/>
                <a:gd name="connsiteY3" fmla="*/ 1493520 h 2511552"/>
                <a:gd name="connsiteX4" fmla="*/ 841264 w 1066816"/>
                <a:gd name="connsiteY4" fmla="*/ 829056 h 2511552"/>
                <a:gd name="connsiteX5" fmla="*/ 542560 w 1066816"/>
                <a:gd name="connsiteY5" fmla="*/ 0 h 2511552"/>
                <a:gd name="connsiteX0" fmla="*/ 542560 w 1066816"/>
                <a:gd name="connsiteY0" fmla="*/ 0 h 2511552"/>
                <a:gd name="connsiteX1" fmla="*/ 16 w 1066816"/>
                <a:gd name="connsiteY1" fmla="*/ 1322832 h 2511552"/>
                <a:gd name="connsiteX2" fmla="*/ 560848 w 1066816"/>
                <a:gd name="connsiteY2" fmla="*/ 2511552 h 2511552"/>
                <a:gd name="connsiteX3" fmla="*/ 1066816 w 1066816"/>
                <a:gd name="connsiteY3" fmla="*/ 1493520 h 2511552"/>
                <a:gd name="connsiteX4" fmla="*/ 841264 w 1066816"/>
                <a:gd name="connsiteY4" fmla="*/ 829056 h 2511552"/>
                <a:gd name="connsiteX5" fmla="*/ 542560 w 1066816"/>
                <a:gd name="connsiteY5" fmla="*/ 0 h 2511552"/>
                <a:gd name="connsiteX0" fmla="*/ 518177 w 1042433"/>
                <a:gd name="connsiteY0" fmla="*/ 0 h 2511552"/>
                <a:gd name="connsiteX1" fmla="*/ 17 w 1042433"/>
                <a:gd name="connsiteY1" fmla="*/ 1249680 h 2511552"/>
                <a:gd name="connsiteX2" fmla="*/ 536465 w 1042433"/>
                <a:gd name="connsiteY2" fmla="*/ 2511552 h 2511552"/>
                <a:gd name="connsiteX3" fmla="*/ 1042433 w 1042433"/>
                <a:gd name="connsiteY3" fmla="*/ 1493520 h 2511552"/>
                <a:gd name="connsiteX4" fmla="*/ 816881 w 1042433"/>
                <a:gd name="connsiteY4" fmla="*/ 829056 h 2511552"/>
                <a:gd name="connsiteX5" fmla="*/ 518177 w 1042433"/>
                <a:gd name="connsiteY5" fmla="*/ 0 h 2511552"/>
                <a:gd name="connsiteX0" fmla="*/ 493795 w 1018051"/>
                <a:gd name="connsiteY0" fmla="*/ 0 h 2511552"/>
                <a:gd name="connsiteX1" fmla="*/ 19 w 1018051"/>
                <a:gd name="connsiteY1" fmla="*/ 1261872 h 2511552"/>
                <a:gd name="connsiteX2" fmla="*/ 512083 w 1018051"/>
                <a:gd name="connsiteY2" fmla="*/ 2511552 h 2511552"/>
                <a:gd name="connsiteX3" fmla="*/ 1018051 w 1018051"/>
                <a:gd name="connsiteY3" fmla="*/ 1493520 h 2511552"/>
                <a:gd name="connsiteX4" fmla="*/ 792499 w 1018051"/>
                <a:gd name="connsiteY4" fmla="*/ 829056 h 2511552"/>
                <a:gd name="connsiteX5" fmla="*/ 493795 w 1018051"/>
                <a:gd name="connsiteY5" fmla="*/ 0 h 2511552"/>
                <a:gd name="connsiteX0" fmla="*/ 524272 w 1048528"/>
                <a:gd name="connsiteY0" fmla="*/ 0 h 2511552"/>
                <a:gd name="connsiteX1" fmla="*/ 16 w 1048528"/>
                <a:gd name="connsiteY1" fmla="*/ 1274064 h 2511552"/>
                <a:gd name="connsiteX2" fmla="*/ 542560 w 1048528"/>
                <a:gd name="connsiteY2" fmla="*/ 2511552 h 2511552"/>
                <a:gd name="connsiteX3" fmla="*/ 1048528 w 1048528"/>
                <a:gd name="connsiteY3" fmla="*/ 1493520 h 2511552"/>
                <a:gd name="connsiteX4" fmla="*/ 822976 w 1048528"/>
                <a:gd name="connsiteY4" fmla="*/ 829056 h 2511552"/>
                <a:gd name="connsiteX5" fmla="*/ 524272 w 1048528"/>
                <a:gd name="connsiteY5" fmla="*/ 0 h 2511552"/>
                <a:gd name="connsiteX0" fmla="*/ 524272 w 1055980"/>
                <a:gd name="connsiteY0" fmla="*/ 5822 h 2517374"/>
                <a:gd name="connsiteX1" fmla="*/ 16 w 1055980"/>
                <a:gd name="connsiteY1" fmla="*/ 1279886 h 2517374"/>
                <a:gd name="connsiteX2" fmla="*/ 542560 w 1055980"/>
                <a:gd name="connsiteY2" fmla="*/ 2517374 h 2517374"/>
                <a:gd name="connsiteX3" fmla="*/ 1048528 w 1055980"/>
                <a:gd name="connsiteY3" fmla="*/ 1499342 h 2517374"/>
                <a:gd name="connsiteX4" fmla="*/ 822976 w 1055980"/>
                <a:gd name="connsiteY4" fmla="*/ 834878 h 2517374"/>
                <a:gd name="connsiteX5" fmla="*/ 524272 w 1055980"/>
                <a:gd name="connsiteY5" fmla="*/ 5822 h 2517374"/>
                <a:gd name="connsiteX0" fmla="*/ 524272 w 1052494"/>
                <a:gd name="connsiteY0" fmla="*/ 5201 h 2516753"/>
                <a:gd name="connsiteX1" fmla="*/ 16 w 1052494"/>
                <a:gd name="connsiteY1" fmla="*/ 1279265 h 2516753"/>
                <a:gd name="connsiteX2" fmla="*/ 542560 w 1052494"/>
                <a:gd name="connsiteY2" fmla="*/ 2516753 h 2516753"/>
                <a:gd name="connsiteX3" fmla="*/ 1048528 w 1052494"/>
                <a:gd name="connsiteY3" fmla="*/ 1498721 h 2516753"/>
                <a:gd name="connsiteX4" fmla="*/ 627904 w 1052494"/>
                <a:gd name="connsiteY4" fmla="*/ 919601 h 2516753"/>
                <a:gd name="connsiteX5" fmla="*/ 524272 w 1052494"/>
                <a:gd name="connsiteY5" fmla="*/ 5201 h 2516753"/>
                <a:gd name="connsiteX0" fmla="*/ 524272 w 1050793"/>
                <a:gd name="connsiteY0" fmla="*/ 4541 h 2516093"/>
                <a:gd name="connsiteX1" fmla="*/ 16 w 1050793"/>
                <a:gd name="connsiteY1" fmla="*/ 1278605 h 2516093"/>
                <a:gd name="connsiteX2" fmla="*/ 542560 w 1050793"/>
                <a:gd name="connsiteY2" fmla="*/ 2516093 h 2516093"/>
                <a:gd name="connsiteX3" fmla="*/ 1048528 w 1050793"/>
                <a:gd name="connsiteY3" fmla="*/ 1498061 h 2516093"/>
                <a:gd name="connsiteX4" fmla="*/ 317008 w 1050793"/>
                <a:gd name="connsiteY4" fmla="*/ 1034765 h 2516093"/>
                <a:gd name="connsiteX5" fmla="*/ 524272 w 1050793"/>
                <a:gd name="connsiteY5" fmla="*/ 4541 h 2516093"/>
                <a:gd name="connsiteX0" fmla="*/ 524272 w 1052676"/>
                <a:gd name="connsiteY0" fmla="*/ 5008 h 2516560"/>
                <a:gd name="connsiteX1" fmla="*/ 16 w 1052676"/>
                <a:gd name="connsiteY1" fmla="*/ 1279072 h 2516560"/>
                <a:gd name="connsiteX2" fmla="*/ 542560 w 1052676"/>
                <a:gd name="connsiteY2" fmla="*/ 2516560 h 2516560"/>
                <a:gd name="connsiteX3" fmla="*/ 1048528 w 1052676"/>
                <a:gd name="connsiteY3" fmla="*/ 1498528 h 2516560"/>
                <a:gd name="connsiteX4" fmla="*/ 646192 w 1052676"/>
                <a:gd name="connsiteY4" fmla="*/ 949888 h 2516560"/>
                <a:gd name="connsiteX5" fmla="*/ 524272 w 1052676"/>
                <a:gd name="connsiteY5" fmla="*/ 5008 h 2516560"/>
                <a:gd name="connsiteX0" fmla="*/ 524272 w 1052676"/>
                <a:gd name="connsiteY0" fmla="*/ 0 h 2511552"/>
                <a:gd name="connsiteX1" fmla="*/ 16 w 1052676"/>
                <a:gd name="connsiteY1" fmla="*/ 1274064 h 2511552"/>
                <a:gd name="connsiteX2" fmla="*/ 542560 w 1052676"/>
                <a:gd name="connsiteY2" fmla="*/ 2511552 h 2511552"/>
                <a:gd name="connsiteX3" fmla="*/ 1048528 w 1052676"/>
                <a:gd name="connsiteY3" fmla="*/ 1493520 h 2511552"/>
                <a:gd name="connsiteX4" fmla="*/ 646192 w 1052676"/>
                <a:gd name="connsiteY4" fmla="*/ 944880 h 2511552"/>
                <a:gd name="connsiteX5" fmla="*/ 524272 w 1052676"/>
                <a:gd name="connsiteY5" fmla="*/ 0 h 2511552"/>
                <a:gd name="connsiteX0" fmla="*/ 524272 w 1048528"/>
                <a:gd name="connsiteY0" fmla="*/ 0 h 2511552"/>
                <a:gd name="connsiteX1" fmla="*/ 16 w 1048528"/>
                <a:gd name="connsiteY1" fmla="*/ 1274064 h 2511552"/>
                <a:gd name="connsiteX2" fmla="*/ 542560 w 1048528"/>
                <a:gd name="connsiteY2" fmla="*/ 2511552 h 2511552"/>
                <a:gd name="connsiteX3" fmla="*/ 1048528 w 1048528"/>
                <a:gd name="connsiteY3" fmla="*/ 1493520 h 2511552"/>
                <a:gd name="connsiteX4" fmla="*/ 646192 w 1048528"/>
                <a:gd name="connsiteY4" fmla="*/ 944880 h 2511552"/>
                <a:gd name="connsiteX5" fmla="*/ 524272 w 1048528"/>
                <a:gd name="connsiteY5" fmla="*/ 0 h 2511552"/>
                <a:gd name="connsiteX0" fmla="*/ 524272 w 1048528"/>
                <a:gd name="connsiteY0" fmla="*/ 0 h 2511552"/>
                <a:gd name="connsiteX1" fmla="*/ 16 w 1048528"/>
                <a:gd name="connsiteY1" fmla="*/ 1274064 h 2511552"/>
                <a:gd name="connsiteX2" fmla="*/ 542560 w 1048528"/>
                <a:gd name="connsiteY2" fmla="*/ 2511552 h 2511552"/>
                <a:gd name="connsiteX3" fmla="*/ 1048528 w 1048528"/>
                <a:gd name="connsiteY3" fmla="*/ 1493520 h 2511552"/>
                <a:gd name="connsiteX4" fmla="*/ 646192 w 1048528"/>
                <a:gd name="connsiteY4" fmla="*/ 944880 h 2511552"/>
                <a:gd name="connsiteX5" fmla="*/ 524272 w 1048528"/>
                <a:gd name="connsiteY5" fmla="*/ 0 h 2511552"/>
                <a:gd name="connsiteX0" fmla="*/ 524272 w 1048528"/>
                <a:gd name="connsiteY0" fmla="*/ 0 h 2511552"/>
                <a:gd name="connsiteX1" fmla="*/ 16 w 1048528"/>
                <a:gd name="connsiteY1" fmla="*/ 1274064 h 2511552"/>
                <a:gd name="connsiteX2" fmla="*/ 542560 w 1048528"/>
                <a:gd name="connsiteY2" fmla="*/ 2511552 h 2511552"/>
                <a:gd name="connsiteX3" fmla="*/ 1048528 w 1048528"/>
                <a:gd name="connsiteY3" fmla="*/ 1493520 h 2511552"/>
                <a:gd name="connsiteX4" fmla="*/ 646192 w 1048528"/>
                <a:gd name="connsiteY4" fmla="*/ 944880 h 2511552"/>
                <a:gd name="connsiteX5" fmla="*/ 524272 w 1048528"/>
                <a:gd name="connsiteY5" fmla="*/ 0 h 2511552"/>
                <a:gd name="connsiteX0" fmla="*/ 524272 w 1048528"/>
                <a:gd name="connsiteY0" fmla="*/ 0 h 2511552"/>
                <a:gd name="connsiteX1" fmla="*/ 16 w 1048528"/>
                <a:gd name="connsiteY1" fmla="*/ 1274064 h 2511552"/>
                <a:gd name="connsiteX2" fmla="*/ 542560 w 1048528"/>
                <a:gd name="connsiteY2" fmla="*/ 2511552 h 2511552"/>
                <a:gd name="connsiteX3" fmla="*/ 1048528 w 1048528"/>
                <a:gd name="connsiteY3" fmla="*/ 1493520 h 2511552"/>
                <a:gd name="connsiteX4" fmla="*/ 670576 w 1048528"/>
                <a:gd name="connsiteY4" fmla="*/ 938784 h 2511552"/>
                <a:gd name="connsiteX5" fmla="*/ 524272 w 1048528"/>
                <a:gd name="connsiteY5" fmla="*/ 0 h 251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8528" h="2511552">
                  <a:moveTo>
                    <a:pt x="524272" y="0"/>
                  </a:moveTo>
                  <a:cubicBezTo>
                    <a:pt x="411496" y="70104"/>
                    <a:pt x="-3032" y="495808"/>
                    <a:pt x="16" y="1274064"/>
                  </a:cubicBezTo>
                  <a:cubicBezTo>
                    <a:pt x="3064" y="2052320"/>
                    <a:pt x="392192" y="2470912"/>
                    <a:pt x="542560" y="2511552"/>
                  </a:cubicBezTo>
                  <a:lnTo>
                    <a:pt x="1048528" y="1493520"/>
                  </a:lnTo>
                  <a:cubicBezTo>
                    <a:pt x="1046496" y="1487424"/>
                    <a:pt x="849392" y="1364488"/>
                    <a:pt x="670576" y="938784"/>
                  </a:cubicBezTo>
                  <a:cubicBezTo>
                    <a:pt x="491760" y="513080"/>
                    <a:pt x="521224" y="11176"/>
                    <a:pt x="52427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82" name="Полілінія: фігура 81">
              <a:extLst>
                <a:ext uri="{FF2B5EF4-FFF2-40B4-BE49-F238E27FC236}">
                  <a16:creationId xmlns:a16="http://schemas.microsoft.com/office/drawing/2014/main" id="{662EACF7-2CF7-4FDE-AF0A-EF14AF5BF704}"/>
                </a:ext>
              </a:extLst>
            </p:cNvPr>
            <p:cNvSpPr/>
            <p:nvPr/>
          </p:nvSpPr>
          <p:spPr>
            <a:xfrm>
              <a:off x="965199" y="3205392"/>
              <a:ext cx="1290415" cy="2519800"/>
            </a:xfrm>
            <a:custGeom>
              <a:avLst/>
              <a:gdLst>
                <a:gd name="connsiteX0" fmla="*/ 0 w 1290320"/>
                <a:gd name="connsiteY0" fmla="*/ 0 h 2519680"/>
                <a:gd name="connsiteX1" fmla="*/ 0 w 1290320"/>
                <a:gd name="connsiteY1" fmla="*/ 2519680 h 2519680"/>
                <a:gd name="connsiteX2" fmla="*/ 1290320 w 1290320"/>
                <a:gd name="connsiteY2" fmla="*/ 2519680 h 2519680"/>
                <a:gd name="connsiteX3" fmla="*/ 1270000 w 1290320"/>
                <a:gd name="connsiteY3" fmla="*/ 0 h 2519680"/>
                <a:gd name="connsiteX4" fmla="*/ 0 w 1290320"/>
                <a:gd name="connsiteY4" fmla="*/ 0 h 2519680"/>
                <a:gd name="connsiteX0" fmla="*/ 0 w 1290320"/>
                <a:gd name="connsiteY0" fmla="*/ 0 h 2519680"/>
                <a:gd name="connsiteX1" fmla="*/ 0 w 1290320"/>
                <a:gd name="connsiteY1" fmla="*/ 2519680 h 2519680"/>
                <a:gd name="connsiteX2" fmla="*/ 1290320 w 1290320"/>
                <a:gd name="connsiteY2" fmla="*/ 2519680 h 2519680"/>
                <a:gd name="connsiteX3" fmla="*/ 1280160 w 1290320"/>
                <a:gd name="connsiteY3" fmla="*/ 1275080 h 2519680"/>
                <a:gd name="connsiteX4" fmla="*/ 1270000 w 1290320"/>
                <a:gd name="connsiteY4" fmla="*/ 0 h 2519680"/>
                <a:gd name="connsiteX5" fmla="*/ 0 w 1290320"/>
                <a:gd name="connsiteY5" fmla="*/ 0 h 2519680"/>
                <a:gd name="connsiteX0" fmla="*/ 0 w 1290320"/>
                <a:gd name="connsiteY0" fmla="*/ 0 h 2519680"/>
                <a:gd name="connsiteX1" fmla="*/ 0 w 1290320"/>
                <a:gd name="connsiteY1" fmla="*/ 2519680 h 2519680"/>
                <a:gd name="connsiteX2" fmla="*/ 1290320 w 1290320"/>
                <a:gd name="connsiteY2" fmla="*/ 2519680 h 2519680"/>
                <a:gd name="connsiteX3" fmla="*/ 812800 w 1290320"/>
                <a:gd name="connsiteY3" fmla="*/ 1264920 h 2519680"/>
                <a:gd name="connsiteX4" fmla="*/ 1270000 w 1290320"/>
                <a:gd name="connsiteY4" fmla="*/ 0 h 2519680"/>
                <a:gd name="connsiteX5" fmla="*/ 0 w 1290320"/>
                <a:gd name="connsiteY5" fmla="*/ 0 h 2519680"/>
                <a:gd name="connsiteX0" fmla="*/ 0 w 1309959"/>
                <a:gd name="connsiteY0" fmla="*/ 0 h 2519680"/>
                <a:gd name="connsiteX1" fmla="*/ 0 w 1309959"/>
                <a:gd name="connsiteY1" fmla="*/ 2519680 h 2519680"/>
                <a:gd name="connsiteX2" fmla="*/ 1290320 w 1309959"/>
                <a:gd name="connsiteY2" fmla="*/ 2519680 h 2519680"/>
                <a:gd name="connsiteX3" fmla="*/ 812800 w 1309959"/>
                <a:gd name="connsiteY3" fmla="*/ 1264920 h 2519680"/>
                <a:gd name="connsiteX4" fmla="*/ 1270000 w 1309959"/>
                <a:gd name="connsiteY4" fmla="*/ 0 h 2519680"/>
                <a:gd name="connsiteX5" fmla="*/ 0 w 1309959"/>
                <a:gd name="connsiteY5" fmla="*/ 0 h 2519680"/>
                <a:gd name="connsiteX0" fmla="*/ 0 w 1311586"/>
                <a:gd name="connsiteY0" fmla="*/ 0 h 2519680"/>
                <a:gd name="connsiteX1" fmla="*/ 0 w 1311586"/>
                <a:gd name="connsiteY1" fmla="*/ 2519680 h 2519680"/>
                <a:gd name="connsiteX2" fmla="*/ 1290320 w 1311586"/>
                <a:gd name="connsiteY2" fmla="*/ 2519680 h 2519680"/>
                <a:gd name="connsiteX3" fmla="*/ 812800 w 1311586"/>
                <a:gd name="connsiteY3" fmla="*/ 1264920 h 2519680"/>
                <a:gd name="connsiteX4" fmla="*/ 1270000 w 1311586"/>
                <a:gd name="connsiteY4" fmla="*/ 0 h 2519680"/>
                <a:gd name="connsiteX5" fmla="*/ 0 w 1311586"/>
                <a:gd name="connsiteY5" fmla="*/ 0 h 2519680"/>
                <a:gd name="connsiteX0" fmla="*/ 0 w 1309355"/>
                <a:gd name="connsiteY0" fmla="*/ 0 h 2519680"/>
                <a:gd name="connsiteX1" fmla="*/ 0 w 1309355"/>
                <a:gd name="connsiteY1" fmla="*/ 2519680 h 2519680"/>
                <a:gd name="connsiteX2" fmla="*/ 1290320 w 1309355"/>
                <a:gd name="connsiteY2" fmla="*/ 2519680 h 2519680"/>
                <a:gd name="connsiteX3" fmla="*/ 736600 w 1309355"/>
                <a:gd name="connsiteY3" fmla="*/ 1234440 h 2519680"/>
                <a:gd name="connsiteX4" fmla="*/ 1270000 w 1309355"/>
                <a:gd name="connsiteY4" fmla="*/ 0 h 2519680"/>
                <a:gd name="connsiteX5" fmla="*/ 0 w 1309355"/>
                <a:gd name="connsiteY5" fmla="*/ 0 h 2519680"/>
                <a:gd name="connsiteX0" fmla="*/ 0 w 1309626"/>
                <a:gd name="connsiteY0" fmla="*/ 0 h 2519680"/>
                <a:gd name="connsiteX1" fmla="*/ 0 w 1309626"/>
                <a:gd name="connsiteY1" fmla="*/ 2519680 h 2519680"/>
                <a:gd name="connsiteX2" fmla="*/ 1290320 w 1309626"/>
                <a:gd name="connsiteY2" fmla="*/ 2519680 h 2519680"/>
                <a:gd name="connsiteX3" fmla="*/ 746760 w 1309626"/>
                <a:gd name="connsiteY3" fmla="*/ 1275080 h 2519680"/>
                <a:gd name="connsiteX4" fmla="*/ 1270000 w 1309626"/>
                <a:gd name="connsiteY4" fmla="*/ 0 h 2519680"/>
                <a:gd name="connsiteX5" fmla="*/ 0 w 1309626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7807"/>
                <a:gd name="connsiteY0" fmla="*/ 0 h 2519680"/>
                <a:gd name="connsiteX1" fmla="*/ 0 w 1307807"/>
                <a:gd name="connsiteY1" fmla="*/ 2519680 h 2519680"/>
                <a:gd name="connsiteX2" fmla="*/ 1290320 w 1307807"/>
                <a:gd name="connsiteY2" fmla="*/ 2519680 h 2519680"/>
                <a:gd name="connsiteX3" fmla="*/ 726440 w 1307807"/>
                <a:gd name="connsiteY3" fmla="*/ 1285240 h 2519680"/>
                <a:gd name="connsiteX4" fmla="*/ 1270000 w 1307807"/>
                <a:gd name="connsiteY4" fmla="*/ 0 h 2519680"/>
                <a:gd name="connsiteX5" fmla="*/ 0 w 1307807"/>
                <a:gd name="connsiteY5" fmla="*/ 0 h 2519680"/>
                <a:gd name="connsiteX0" fmla="*/ 0 w 1307807"/>
                <a:gd name="connsiteY0" fmla="*/ 0 h 2519680"/>
                <a:gd name="connsiteX1" fmla="*/ 0 w 1307807"/>
                <a:gd name="connsiteY1" fmla="*/ 2519680 h 2519680"/>
                <a:gd name="connsiteX2" fmla="*/ 1290320 w 1307807"/>
                <a:gd name="connsiteY2" fmla="*/ 2519680 h 2519680"/>
                <a:gd name="connsiteX3" fmla="*/ 726440 w 1307807"/>
                <a:gd name="connsiteY3" fmla="*/ 1275080 h 2519680"/>
                <a:gd name="connsiteX4" fmla="*/ 1270000 w 1307807"/>
                <a:gd name="connsiteY4" fmla="*/ 0 h 2519680"/>
                <a:gd name="connsiteX5" fmla="*/ 0 w 1307807"/>
                <a:gd name="connsiteY5" fmla="*/ 0 h 2519680"/>
                <a:gd name="connsiteX0" fmla="*/ 0 w 1307807"/>
                <a:gd name="connsiteY0" fmla="*/ 107 h 2519787"/>
                <a:gd name="connsiteX1" fmla="*/ 0 w 1307807"/>
                <a:gd name="connsiteY1" fmla="*/ 2519787 h 2519787"/>
                <a:gd name="connsiteX2" fmla="*/ 1290320 w 1307807"/>
                <a:gd name="connsiteY2" fmla="*/ 2519787 h 2519787"/>
                <a:gd name="connsiteX3" fmla="*/ 726440 w 1307807"/>
                <a:gd name="connsiteY3" fmla="*/ 1275187 h 2519787"/>
                <a:gd name="connsiteX4" fmla="*/ 1270000 w 1307807"/>
                <a:gd name="connsiteY4" fmla="*/ 107 h 2519787"/>
                <a:gd name="connsiteX5" fmla="*/ 0 w 1307807"/>
                <a:gd name="connsiteY5" fmla="*/ 107 h 2519787"/>
                <a:gd name="connsiteX0" fmla="*/ 0 w 1290413"/>
                <a:gd name="connsiteY0" fmla="*/ 107 h 2519834"/>
                <a:gd name="connsiteX1" fmla="*/ 0 w 1290413"/>
                <a:gd name="connsiteY1" fmla="*/ 2519787 h 2519834"/>
                <a:gd name="connsiteX2" fmla="*/ 1290320 w 1290413"/>
                <a:gd name="connsiteY2" fmla="*/ 2519787 h 2519834"/>
                <a:gd name="connsiteX3" fmla="*/ 726440 w 1290413"/>
                <a:gd name="connsiteY3" fmla="*/ 1275187 h 2519834"/>
                <a:gd name="connsiteX4" fmla="*/ 1270000 w 1290413"/>
                <a:gd name="connsiteY4" fmla="*/ 107 h 2519834"/>
                <a:gd name="connsiteX5" fmla="*/ 0 w 1290413"/>
                <a:gd name="connsiteY5" fmla="*/ 107 h 2519834"/>
                <a:gd name="connsiteX0" fmla="*/ 0 w 1290417"/>
                <a:gd name="connsiteY0" fmla="*/ 139 h 2519856"/>
                <a:gd name="connsiteX1" fmla="*/ 0 w 1290417"/>
                <a:gd name="connsiteY1" fmla="*/ 2519819 h 2519856"/>
                <a:gd name="connsiteX2" fmla="*/ 1290320 w 1290417"/>
                <a:gd name="connsiteY2" fmla="*/ 2519819 h 2519856"/>
                <a:gd name="connsiteX3" fmla="*/ 746760 w 1290417"/>
                <a:gd name="connsiteY3" fmla="*/ 1199019 h 2519856"/>
                <a:gd name="connsiteX4" fmla="*/ 1270000 w 1290417"/>
                <a:gd name="connsiteY4" fmla="*/ 139 h 2519856"/>
                <a:gd name="connsiteX5" fmla="*/ 0 w 1290417"/>
                <a:gd name="connsiteY5" fmla="*/ 139 h 2519856"/>
                <a:gd name="connsiteX0" fmla="*/ 0 w 1290416"/>
                <a:gd name="connsiteY0" fmla="*/ 121 h 2519842"/>
                <a:gd name="connsiteX1" fmla="*/ 0 w 1290416"/>
                <a:gd name="connsiteY1" fmla="*/ 2519801 h 2519842"/>
                <a:gd name="connsiteX2" fmla="*/ 1290320 w 1290416"/>
                <a:gd name="connsiteY2" fmla="*/ 2519801 h 2519842"/>
                <a:gd name="connsiteX3" fmla="*/ 741680 w 1290416"/>
                <a:gd name="connsiteY3" fmla="*/ 1239641 h 2519842"/>
                <a:gd name="connsiteX4" fmla="*/ 1270000 w 1290416"/>
                <a:gd name="connsiteY4" fmla="*/ 121 h 2519842"/>
                <a:gd name="connsiteX5" fmla="*/ 0 w 1290416"/>
                <a:gd name="connsiteY5" fmla="*/ 121 h 2519842"/>
                <a:gd name="connsiteX0" fmla="*/ 0 w 1290417"/>
                <a:gd name="connsiteY0" fmla="*/ 121 h 2519842"/>
                <a:gd name="connsiteX1" fmla="*/ 0 w 1290417"/>
                <a:gd name="connsiteY1" fmla="*/ 2519801 h 2519842"/>
                <a:gd name="connsiteX2" fmla="*/ 1290320 w 1290417"/>
                <a:gd name="connsiteY2" fmla="*/ 2519801 h 2519842"/>
                <a:gd name="connsiteX3" fmla="*/ 751840 w 1290417"/>
                <a:gd name="connsiteY3" fmla="*/ 1239641 h 2519842"/>
                <a:gd name="connsiteX4" fmla="*/ 1270000 w 1290417"/>
                <a:gd name="connsiteY4" fmla="*/ 121 h 2519842"/>
                <a:gd name="connsiteX5" fmla="*/ 0 w 1290417"/>
                <a:gd name="connsiteY5" fmla="*/ 121 h 2519842"/>
                <a:gd name="connsiteX0" fmla="*/ 0 w 1290416"/>
                <a:gd name="connsiteY0" fmla="*/ 920 h 2520844"/>
                <a:gd name="connsiteX1" fmla="*/ 0 w 1290416"/>
                <a:gd name="connsiteY1" fmla="*/ 2520600 h 2520844"/>
                <a:gd name="connsiteX2" fmla="*/ 1290320 w 1290416"/>
                <a:gd name="connsiteY2" fmla="*/ 2520600 h 2520844"/>
                <a:gd name="connsiteX3" fmla="*/ 751840 w 1290416"/>
                <a:gd name="connsiteY3" fmla="*/ 1240440 h 2520844"/>
                <a:gd name="connsiteX4" fmla="*/ 1270000 w 1290416"/>
                <a:gd name="connsiteY4" fmla="*/ 920 h 2520844"/>
                <a:gd name="connsiteX5" fmla="*/ 0 w 1290416"/>
                <a:gd name="connsiteY5" fmla="*/ 920 h 2520844"/>
                <a:gd name="connsiteX0" fmla="*/ 0 w 1290415"/>
                <a:gd name="connsiteY0" fmla="*/ 854 h 2520797"/>
                <a:gd name="connsiteX1" fmla="*/ 0 w 1290415"/>
                <a:gd name="connsiteY1" fmla="*/ 2520534 h 2520797"/>
                <a:gd name="connsiteX2" fmla="*/ 1290320 w 1290415"/>
                <a:gd name="connsiteY2" fmla="*/ 2520534 h 2520797"/>
                <a:gd name="connsiteX3" fmla="*/ 746760 w 1290415"/>
                <a:gd name="connsiteY3" fmla="*/ 1245454 h 2520797"/>
                <a:gd name="connsiteX4" fmla="*/ 1270000 w 1290415"/>
                <a:gd name="connsiteY4" fmla="*/ 854 h 2520797"/>
                <a:gd name="connsiteX5" fmla="*/ 0 w 1290415"/>
                <a:gd name="connsiteY5" fmla="*/ 854 h 2520797"/>
                <a:gd name="connsiteX0" fmla="*/ 0 w 1290415"/>
                <a:gd name="connsiteY0" fmla="*/ 88 h 2519800"/>
                <a:gd name="connsiteX1" fmla="*/ 0 w 1290415"/>
                <a:gd name="connsiteY1" fmla="*/ 2519768 h 2519800"/>
                <a:gd name="connsiteX2" fmla="*/ 1290320 w 1290415"/>
                <a:gd name="connsiteY2" fmla="*/ 2519768 h 2519800"/>
                <a:gd name="connsiteX3" fmla="*/ 746760 w 1290415"/>
                <a:gd name="connsiteY3" fmla="*/ 1244688 h 2519800"/>
                <a:gd name="connsiteX4" fmla="*/ 1270000 w 1290415"/>
                <a:gd name="connsiteY4" fmla="*/ 88 h 2519800"/>
                <a:gd name="connsiteX5" fmla="*/ 0 w 1290415"/>
                <a:gd name="connsiteY5" fmla="*/ 88 h 25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415" h="2519800">
                  <a:moveTo>
                    <a:pt x="0" y="88"/>
                  </a:moveTo>
                  <a:lnTo>
                    <a:pt x="0" y="2519768"/>
                  </a:lnTo>
                  <a:lnTo>
                    <a:pt x="1290320" y="2519768"/>
                  </a:lnTo>
                  <a:cubicBezTo>
                    <a:pt x="1298787" y="2524001"/>
                    <a:pt x="739987" y="2111675"/>
                    <a:pt x="746760" y="1244688"/>
                  </a:cubicBezTo>
                  <a:cubicBezTo>
                    <a:pt x="753533" y="377701"/>
                    <a:pt x="1268307" y="-6685"/>
                    <a:pt x="1270000" y="88"/>
                  </a:cubicBezTo>
                  <a:lnTo>
                    <a:pt x="0" y="88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Прямокутник 85">
                  <a:extLst>
                    <a:ext uri="{FF2B5EF4-FFF2-40B4-BE49-F238E27FC236}">
                      <a16:creationId xmlns:a16="http://schemas.microsoft.com/office/drawing/2014/main" id="{97D85D6C-CEBA-4C23-BB34-B951B25D3B72}"/>
                    </a:ext>
                  </a:extLst>
                </p:cNvPr>
                <p:cNvSpPr/>
                <p:nvPr/>
              </p:nvSpPr>
              <p:spPr>
                <a:xfrm>
                  <a:off x="972026" y="4049712"/>
                  <a:ext cx="638380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uk-UA" sz="3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Прямокутник 85">
                  <a:extLst>
                    <a:ext uri="{FF2B5EF4-FFF2-40B4-BE49-F238E27FC236}">
                      <a16:creationId xmlns:a16="http://schemas.microsoft.com/office/drawing/2014/main" id="{97D85D6C-CEBA-4C23-BB34-B951B25D3B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026" y="4049712"/>
                  <a:ext cx="638380" cy="64633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0" name="Паралелограм 89">
              <a:extLst>
                <a:ext uri="{FF2B5EF4-FFF2-40B4-BE49-F238E27FC236}">
                  <a16:creationId xmlns:a16="http://schemas.microsoft.com/office/drawing/2014/main" id="{D31FEB4C-C068-4762-B176-74BB9553165F}"/>
                </a:ext>
              </a:extLst>
            </p:cNvPr>
            <p:cNvSpPr/>
            <p:nvPr/>
          </p:nvSpPr>
          <p:spPr>
            <a:xfrm>
              <a:off x="965199" y="2181984"/>
              <a:ext cx="1774191" cy="1021346"/>
            </a:xfrm>
            <a:prstGeom prst="parallelogram">
              <a:avLst>
                <a:gd name="adj" fmla="val 49229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4" name="Паралелограм 93">
              <a:extLst>
                <a:ext uri="{FF2B5EF4-FFF2-40B4-BE49-F238E27FC236}">
                  <a16:creationId xmlns:a16="http://schemas.microsoft.com/office/drawing/2014/main" id="{97A24E87-93DD-4F26-B5EF-26A7B1239938}"/>
                </a:ext>
              </a:extLst>
            </p:cNvPr>
            <p:cNvSpPr/>
            <p:nvPr/>
          </p:nvSpPr>
          <p:spPr>
            <a:xfrm>
              <a:off x="4753677" y="2181984"/>
              <a:ext cx="1774191" cy="1021346"/>
            </a:xfrm>
            <a:prstGeom prst="parallelogram">
              <a:avLst>
                <a:gd name="adj" fmla="val 49229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5" name="Полілінія: фігура 94">
              <a:extLst>
                <a:ext uri="{FF2B5EF4-FFF2-40B4-BE49-F238E27FC236}">
                  <a16:creationId xmlns:a16="http://schemas.microsoft.com/office/drawing/2014/main" id="{2CAB87F6-FB11-4EB9-8B51-90BE196AD58E}"/>
                </a:ext>
              </a:extLst>
            </p:cNvPr>
            <p:cNvSpPr/>
            <p:nvPr/>
          </p:nvSpPr>
          <p:spPr>
            <a:xfrm flipH="1">
              <a:off x="4732595" y="3205392"/>
              <a:ext cx="1290415" cy="2519800"/>
            </a:xfrm>
            <a:custGeom>
              <a:avLst/>
              <a:gdLst>
                <a:gd name="connsiteX0" fmla="*/ 0 w 1290320"/>
                <a:gd name="connsiteY0" fmla="*/ 0 h 2519680"/>
                <a:gd name="connsiteX1" fmla="*/ 0 w 1290320"/>
                <a:gd name="connsiteY1" fmla="*/ 2519680 h 2519680"/>
                <a:gd name="connsiteX2" fmla="*/ 1290320 w 1290320"/>
                <a:gd name="connsiteY2" fmla="*/ 2519680 h 2519680"/>
                <a:gd name="connsiteX3" fmla="*/ 1270000 w 1290320"/>
                <a:gd name="connsiteY3" fmla="*/ 0 h 2519680"/>
                <a:gd name="connsiteX4" fmla="*/ 0 w 1290320"/>
                <a:gd name="connsiteY4" fmla="*/ 0 h 2519680"/>
                <a:gd name="connsiteX0" fmla="*/ 0 w 1290320"/>
                <a:gd name="connsiteY0" fmla="*/ 0 h 2519680"/>
                <a:gd name="connsiteX1" fmla="*/ 0 w 1290320"/>
                <a:gd name="connsiteY1" fmla="*/ 2519680 h 2519680"/>
                <a:gd name="connsiteX2" fmla="*/ 1290320 w 1290320"/>
                <a:gd name="connsiteY2" fmla="*/ 2519680 h 2519680"/>
                <a:gd name="connsiteX3" fmla="*/ 1280160 w 1290320"/>
                <a:gd name="connsiteY3" fmla="*/ 1275080 h 2519680"/>
                <a:gd name="connsiteX4" fmla="*/ 1270000 w 1290320"/>
                <a:gd name="connsiteY4" fmla="*/ 0 h 2519680"/>
                <a:gd name="connsiteX5" fmla="*/ 0 w 1290320"/>
                <a:gd name="connsiteY5" fmla="*/ 0 h 2519680"/>
                <a:gd name="connsiteX0" fmla="*/ 0 w 1290320"/>
                <a:gd name="connsiteY0" fmla="*/ 0 h 2519680"/>
                <a:gd name="connsiteX1" fmla="*/ 0 w 1290320"/>
                <a:gd name="connsiteY1" fmla="*/ 2519680 h 2519680"/>
                <a:gd name="connsiteX2" fmla="*/ 1290320 w 1290320"/>
                <a:gd name="connsiteY2" fmla="*/ 2519680 h 2519680"/>
                <a:gd name="connsiteX3" fmla="*/ 812800 w 1290320"/>
                <a:gd name="connsiteY3" fmla="*/ 1264920 h 2519680"/>
                <a:gd name="connsiteX4" fmla="*/ 1270000 w 1290320"/>
                <a:gd name="connsiteY4" fmla="*/ 0 h 2519680"/>
                <a:gd name="connsiteX5" fmla="*/ 0 w 1290320"/>
                <a:gd name="connsiteY5" fmla="*/ 0 h 2519680"/>
                <a:gd name="connsiteX0" fmla="*/ 0 w 1309959"/>
                <a:gd name="connsiteY0" fmla="*/ 0 h 2519680"/>
                <a:gd name="connsiteX1" fmla="*/ 0 w 1309959"/>
                <a:gd name="connsiteY1" fmla="*/ 2519680 h 2519680"/>
                <a:gd name="connsiteX2" fmla="*/ 1290320 w 1309959"/>
                <a:gd name="connsiteY2" fmla="*/ 2519680 h 2519680"/>
                <a:gd name="connsiteX3" fmla="*/ 812800 w 1309959"/>
                <a:gd name="connsiteY3" fmla="*/ 1264920 h 2519680"/>
                <a:gd name="connsiteX4" fmla="*/ 1270000 w 1309959"/>
                <a:gd name="connsiteY4" fmla="*/ 0 h 2519680"/>
                <a:gd name="connsiteX5" fmla="*/ 0 w 1309959"/>
                <a:gd name="connsiteY5" fmla="*/ 0 h 2519680"/>
                <a:gd name="connsiteX0" fmla="*/ 0 w 1311586"/>
                <a:gd name="connsiteY0" fmla="*/ 0 h 2519680"/>
                <a:gd name="connsiteX1" fmla="*/ 0 w 1311586"/>
                <a:gd name="connsiteY1" fmla="*/ 2519680 h 2519680"/>
                <a:gd name="connsiteX2" fmla="*/ 1290320 w 1311586"/>
                <a:gd name="connsiteY2" fmla="*/ 2519680 h 2519680"/>
                <a:gd name="connsiteX3" fmla="*/ 812800 w 1311586"/>
                <a:gd name="connsiteY3" fmla="*/ 1264920 h 2519680"/>
                <a:gd name="connsiteX4" fmla="*/ 1270000 w 1311586"/>
                <a:gd name="connsiteY4" fmla="*/ 0 h 2519680"/>
                <a:gd name="connsiteX5" fmla="*/ 0 w 1311586"/>
                <a:gd name="connsiteY5" fmla="*/ 0 h 2519680"/>
                <a:gd name="connsiteX0" fmla="*/ 0 w 1309355"/>
                <a:gd name="connsiteY0" fmla="*/ 0 h 2519680"/>
                <a:gd name="connsiteX1" fmla="*/ 0 w 1309355"/>
                <a:gd name="connsiteY1" fmla="*/ 2519680 h 2519680"/>
                <a:gd name="connsiteX2" fmla="*/ 1290320 w 1309355"/>
                <a:gd name="connsiteY2" fmla="*/ 2519680 h 2519680"/>
                <a:gd name="connsiteX3" fmla="*/ 736600 w 1309355"/>
                <a:gd name="connsiteY3" fmla="*/ 1234440 h 2519680"/>
                <a:gd name="connsiteX4" fmla="*/ 1270000 w 1309355"/>
                <a:gd name="connsiteY4" fmla="*/ 0 h 2519680"/>
                <a:gd name="connsiteX5" fmla="*/ 0 w 1309355"/>
                <a:gd name="connsiteY5" fmla="*/ 0 h 2519680"/>
                <a:gd name="connsiteX0" fmla="*/ 0 w 1309626"/>
                <a:gd name="connsiteY0" fmla="*/ 0 h 2519680"/>
                <a:gd name="connsiteX1" fmla="*/ 0 w 1309626"/>
                <a:gd name="connsiteY1" fmla="*/ 2519680 h 2519680"/>
                <a:gd name="connsiteX2" fmla="*/ 1290320 w 1309626"/>
                <a:gd name="connsiteY2" fmla="*/ 2519680 h 2519680"/>
                <a:gd name="connsiteX3" fmla="*/ 746760 w 1309626"/>
                <a:gd name="connsiteY3" fmla="*/ 1275080 h 2519680"/>
                <a:gd name="connsiteX4" fmla="*/ 1270000 w 1309626"/>
                <a:gd name="connsiteY4" fmla="*/ 0 h 2519680"/>
                <a:gd name="connsiteX5" fmla="*/ 0 w 1309626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7807"/>
                <a:gd name="connsiteY0" fmla="*/ 0 h 2519680"/>
                <a:gd name="connsiteX1" fmla="*/ 0 w 1307807"/>
                <a:gd name="connsiteY1" fmla="*/ 2519680 h 2519680"/>
                <a:gd name="connsiteX2" fmla="*/ 1290320 w 1307807"/>
                <a:gd name="connsiteY2" fmla="*/ 2519680 h 2519680"/>
                <a:gd name="connsiteX3" fmla="*/ 726440 w 1307807"/>
                <a:gd name="connsiteY3" fmla="*/ 1285240 h 2519680"/>
                <a:gd name="connsiteX4" fmla="*/ 1270000 w 1307807"/>
                <a:gd name="connsiteY4" fmla="*/ 0 h 2519680"/>
                <a:gd name="connsiteX5" fmla="*/ 0 w 1307807"/>
                <a:gd name="connsiteY5" fmla="*/ 0 h 2519680"/>
                <a:gd name="connsiteX0" fmla="*/ 0 w 1307807"/>
                <a:gd name="connsiteY0" fmla="*/ 0 h 2519680"/>
                <a:gd name="connsiteX1" fmla="*/ 0 w 1307807"/>
                <a:gd name="connsiteY1" fmla="*/ 2519680 h 2519680"/>
                <a:gd name="connsiteX2" fmla="*/ 1290320 w 1307807"/>
                <a:gd name="connsiteY2" fmla="*/ 2519680 h 2519680"/>
                <a:gd name="connsiteX3" fmla="*/ 726440 w 1307807"/>
                <a:gd name="connsiteY3" fmla="*/ 1275080 h 2519680"/>
                <a:gd name="connsiteX4" fmla="*/ 1270000 w 1307807"/>
                <a:gd name="connsiteY4" fmla="*/ 0 h 2519680"/>
                <a:gd name="connsiteX5" fmla="*/ 0 w 1307807"/>
                <a:gd name="connsiteY5" fmla="*/ 0 h 2519680"/>
                <a:gd name="connsiteX0" fmla="*/ 0 w 1307807"/>
                <a:gd name="connsiteY0" fmla="*/ 107 h 2519787"/>
                <a:gd name="connsiteX1" fmla="*/ 0 w 1307807"/>
                <a:gd name="connsiteY1" fmla="*/ 2519787 h 2519787"/>
                <a:gd name="connsiteX2" fmla="*/ 1290320 w 1307807"/>
                <a:gd name="connsiteY2" fmla="*/ 2519787 h 2519787"/>
                <a:gd name="connsiteX3" fmla="*/ 726440 w 1307807"/>
                <a:gd name="connsiteY3" fmla="*/ 1275187 h 2519787"/>
                <a:gd name="connsiteX4" fmla="*/ 1270000 w 1307807"/>
                <a:gd name="connsiteY4" fmla="*/ 107 h 2519787"/>
                <a:gd name="connsiteX5" fmla="*/ 0 w 1307807"/>
                <a:gd name="connsiteY5" fmla="*/ 107 h 2519787"/>
                <a:gd name="connsiteX0" fmla="*/ 0 w 1290413"/>
                <a:gd name="connsiteY0" fmla="*/ 107 h 2519834"/>
                <a:gd name="connsiteX1" fmla="*/ 0 w 1290413"/>
                <a:gd name="connsiteY1" fmla="*/ 2519787 h 2519834"/>
                <a:gd name="connsiteX2" fmla="*/ 1290320 w 1290413"/>
                <a:gd name="connsiteY2" fmla="*/ 2519787 h 2519834"/>
                <a:gd name="connsiteX3" fmla="*/ 726440 w 1290413"/>
                <a:gd name="connsiteY3" fmla="*/ 1275187 h 2519834"/>
                <a:gd name="connsiteX4" fmla="*/ 1270000 w 1290413"/>
                <a:gd name="connsiteY4" fmla="*/ 107 h 2519834"/>
                <a:gd name="connsiteX5" fmla="*/ 0 w 1290413"/>
                <a:gd name="connsiteY5" fmla="*/ 107 h 2519834"/>
                <a:gd name="connsiteX0" fmla="*/ 0 w 1290417"/>
                <a:gd name="connsiteY0" fmla="*/ 139 h 2519856"/>
                <a:gd name="connsiteX1" fmla="*/ 0 w 1290417"/>
                <a:gd name="connsiteY1" fmla="*/ 2519819 h 2519856"/>
                <a:gd name="connsiteX2" fmla="*/ 1290320 w 1290417"/>
                <a:gd name="connsiteY2" fmla="*/ 2519819 h 2519856"/>
                <a:gd name="connsiteX3" fmla="*/ 746760 w 1290417"/>
                <a:gd name="connsiteY3" fmla="*/ 1199019 h 2519856"/>
                <a:gd name="connsiteX4" fmla="*/ 1270000 w 1290417"/>
                <a:gd name="connsiteY4" fmla="*/ 139 h 2519856"/>
                <a:gd name="connsiteX5" fmla="*/ 0 w 1290417"/>
                <a:gd name="connsiteY5" fmla="*/ 139 h 2519856"/>
                <a:gd name="connsiteX0" fmla="*/ 0 w 1290416"/>
                <a:gd name="connsiteY0" fmla="*/ 121 h 2519842"/>
                <a:gd name="connsiteX1" fmla="*/ 0 w 1290416"/>
                <a:gd name="connsiteY1" fmla="*/ 2519801 h 2519842"/>
                <a:gd name="connsiteX2" fmla="*/ 1290320 w 1290416"/>
                <a:gd name="connsiteY2" fmla="*/ 2519801 h 2519842"/>
                <a:gd name="connsiteX3" fmla="*/ 741680 w 1290416"/>
                <a:gd name="connsiteY3" fmla="*/ 1239641 h 2519842"/>
                <a:gd name="connsiteX4" fmla="*/ 1270000 w 1290416"/>
                <a:gd name="connsiteY4" fmla="*/ 121 h 2519842"/>
                <a:gd name="connsiteX5" fmla="*/ 0 w 1290416"/>
                <a:gd name="connsiteY5" fmla="*/ 121 h 2519842"/>
                <a:gd name="connsiteX0" fmla="*/ 0 w 1290417"/>
                <a:gd name="connsiteY0" fmla="*/ 121 h 2519842"/>
                <a:gd name="connsiteX1" fmla="*/ 0 w 1290417"/>
                <a:gd name="connsiteY1" fmla="*/ 2519801 h 2519842"/>
                <a:gd name="connsiteX2" fmla="*/ 1290320 w 1290417"/>
                <a:gd name="connsiteY2" fmla="*/ 2519801 h 2519842"/>
                <a:gd name="connsiteX3" fmla="*/ 751840 w 1290417"/>
                <a:gd name="connsiteY3" fmla="*/ 1239641 h 2519842"/>
                <a:gd name="connsiteX4" fmla="*/ 1270000 w 1290417"/>
                <a:gd name="connsiteY4" fmla="*/ 121 h 2519842"/>
                <a:gd name="connsiteX5" fmla="*/ 0 w 1290417"/>
                <a:gd name="connsiteY5" fmla="*/ 121 h 2519842"/>
                <a:gd name="connsiteX0" fmla="*/ 0 w 1290416"/>
                <a:gd name="connsiteY0" fmla="*/ 920 h 2520844"/>
                <a:gd name="connsiteX1" fmla="*/ 0 w 1290416"/>
                <a:gd name="connsiteY1" fmla="*/ 2520600 h 2520844"/>
                <a:gd name="connsiteX2" fmla="*/ 1290320 w 1290416"/>
                <a:gd name="connsiteY2" fmla="*/ 2520600 h 2520844"/>
                <a:gd name="connsiteX3" fmla="*/ 751840 w 1290416"/>
                <a:gd name="connsiteY3" fmla="*/ 1240440 h 2520844"/>
                <a:gd name="connsiteX4" fmla="*/ 1270000 w 1290416"/>
                <a:gd name="connsiteY4" fmla="*/ 920 h 2520844"/>
                <a:gd name="connsiteX5" fmla="*/ 0 w 1290416"/>
                <a:gd name="connsiteY5" fmla="*/ 920 h 2520844"/>
                <a:gd name="connsiteX0" fmla="*/ 0 w 1290415"/>
                <a:gd name="connsiteY0" fmla="*/ 854 h 2520797"/>
                <a:gd name="connsiteX1" fmla="*/ 0 w 1290415"/>
                <a:gd name="connsiteY1" fmla="*/ 2520534 h 2520797"/>
                <a:gd name="connsiteX2" fmla="*/ 1290320 w 1290415"/>
                <a:gd name="connsiteY2" fmla="*/ 2520534 h 2520797"/>
                <a:gd name="connsiteX3" fmla="*/ 746760 w 1290415"/>
                <a:gd name="connsiteY3" fmla="*/ 1245454 h 2520797"/>
                <a:gd name="connsiteX4" fmla="*/ 1270000 w 1290415"/>
                <a:gd name="connsiteY4" fmla="*/ 854 h 2520797"/>
                <a:gd name="connsiteX5" fmla="*/ 0 w 1290415"/>
                <a:gd name="connsiteY5" fmla="*/ 854 h 2520797"/>
                <a:gd name="connsiteX0" fmla="*/ 0 w 1290415"/>
                <a:gd name="connsiteY0" fmla="*/ 88 h 2519800"/>
                <a:gd name="connsiteX1" fmla="*/ 0 w 1290415"/>
                <a:gd name="connsiteY1" fmla="*/ 2519768 h 2519800"/>
                <a:gd name="connsiteX2" fmla="*/ 1290320 w 1290415"/>
                <a:gd name="connsiteY2" fmla="*/ 2519768 h 2519800"/>
                <a:gd name="connsiteX3" fmla="*/ 746760 w 1290415"/>
                <a:gd name="connsiteY3" fmla="*/ 1244688 h 2519800"/>
                <a:gd name="connsiteX4" fmla="*/ 1270000 w 1290415"/>
                <a:gd name="connsiteY4" fmla="*/ 88 h 2519800"/>
                <a:gd name="connsiteX5" fmla="*/ 0 w 1290415"/>
                <a:gd name="connsiteY5" fmla="*/ 88 h 25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415" h="2519800">
                  <a:moveTo>
                    <a:pt x="0" y="88"/>
                  </a:moveTo>
                  <a:lnTo>
                    <a:pt x="0" y="2519768"/>
                  </a:lnTo>
                  <a:lnTo>
                    <a:pt x="1290320" y="2519768"/>
                  </a:lnTo>
                  <a:cubicBezTo>
                    <a:pt x="1298787" y="2524001"/>
                    <a:pt x="739987" y="2111675"/>
                    <a:pt x="746760" y="1244688"/>
                  </a:cubicBezTo>
                  <a:cubicBezTo>
                    <a:pt x="753533" y="377701"/>
                    <a:pt x="1268307" y="-6685"/>
                    <a:pt x="1270000" y="88"/>
                  </a:cubicBezTo>
                  <a:lnTo>
                    <a:pt x="0" y="88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Прямокутник 95">
                  <a:extLst>
                    <a:ext uri="{FF2B5EF4-FFF2-40B4-BE49-F238E27FC236}">
                      <a16:creationId xmlns:a16="http://schemas.microsoft.com/office/drawing/2014/main" id="{14E7E271-E2AD-47C9-AD2A-8B09C6380DBC}"/>
                    </a:ext>
                  </a:extLst>
                </p:cNvPr>
                <p:cNvSpPr/>
                <p:nvPr/>
              </p:nvSpPr>
              <p:spPr>
                <a:xfrm>
                  <a:off x="5531369" y="4049712"/>
                  <a:ext cx="541559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uk-UA" sz="3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Прямокутник 95">
                  <a:extLst>
                    <a:ext uri="{FF2B5EF4-FFF2-40B4-BE49-F238E27FC236}">
                      <a16:creationId xmlns:a16="http://schemas.microsoft.com/office/drawing/2014/main" id="{14E7E271-E2AD-47C9-AD2A-8B09C6380D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1369" y="4049712"/>
                  <a:ext cx="541559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7" name="Пряма сполучна лінія 96">
            <a:extLst>
              <a:ext uri="{FF2B5EF4-FFF2-40B4-BE49-F238E27FC236}">
                <a16:creationId xmlns:a16="http://schemas.microsoft.com/office/drawing/2014/main" id="{00944C5F-F0E2-4460-9FD9-266E384F75A3}"/>
              </a:ext>
            </a:extLst>
          </p:cNvPr>
          <p:cNvCxnSpPr>
            <a:cxnSpLocks/>
          </p:cNvCxnSpPr>
          <p:nvPr/>
        </p:nvCxnSpPr>
        <p:spPr>
          <a:xfrm flipV="1">
            <a:off x="9607070" y="4273822"/>
            <a:ext cx="852338" cy="165302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 сполучна лінія 97">
            <a:extLst>
              <a:ext uri="{FF2B5EF4-FFF2-40B4-BE49-F238E27FC236}">
                <a16:creationId xmlns:a16="http://schemas.microsoft.com/office/drawing/2014/main" id="{B874DD23-F07A-4637-9A1A-BE763A51935C}"/>
              </a:ext>
            </a:extLst>
          </p:cNvPr>
          <p:cNvCxnSpPr>
            <a:cxnSpLocks/>
          </p:cNvCxnSpPr>
          <p:nvPr/>
        </p:nvCxnSpPr>
        <p:spPr>
          <a:xfrm flipV="1">
            <a:off x="10455483" y="4530477"/>
            <a:ext cx="800317" cy="150445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 сполучна лінія 98">
            <a:extLst>
              <a:ext uri="{FF2B5EF4-FFF2-40B4-BE49-F238E27FC236}">
                <a16:creationId xmlns:a16="http://schemas.microsoft.com/office/drawing/2014/main" id="{F79AB735-2998-4AD4-BDDD-501E9538D07A}"/>
              </a:ext>
            </a:extLst>
          </p:cNvPr>
          <p:cNvCxnSpPr>
            <a:cxnSpLocks/>
          </p:cNvCxnSpPr>
          <p:nvPr/>
        </p:nvCxnSpPr>
        <p:spPr>
          <a:xfrm flipV="1">
            <a:off x="10455483" y="1837198"/>
            <a:ext cx="798972" cy="152430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 сполучна лінія 102">
            <a:extLst>
              <a:ext uri="{FF2B5EF4-FFF2-40B4-BE49-F238E27FC236}">
                <a16:creationId xmlns:a16="http://schemas.microsoft.com/office/drawing/2014/main" id="{BC41BD3D-8429-4894-A8FB-FCC3E9888FCA}"/>
              </a:ext>
            </a:extLst>
          </p:cNvPr>
          <p:cNvCxnSpPr>
            <a:cxnSpLocks/>
          </p:cNvCxnSpPr>
          <p:nvPr/>
        </p:nvCxnSpPr>
        <p:spPr>
          <a:xfrm>
            <a:off x="10435954" y="4814437"/>
            <a:ext cx="0" cy="124454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 сполучна лінія 103">
            <a:extLst>
              <a:ext uri="{FF2B5EF4-FFF2-40B4-BE49-F238E27FC236}">
                <a16:creationId xmlns:a16="http://schemas.microsoft.com/office/drawing/2014/main" id="{7E7A3569-D039-442C-B746-C20302014849}"/>
              </a:ext>
            </a:extLst>
          </p:cNvPr>
          <p:cNvCxnSpPr>
            <a:cxnSpLocks/>
          </p:cNvCxnSpPr>
          <p:nvPr/>
        </p:nvCxnSpPr>
        <p:spPr>
          <a:xfrm flipV="1">
            <a:off x="9737782" y="4797491"/>
            <a:ext cx="683663" cy="1325894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Овал 107">
            <a:extLst>
              <a:ext uri="{FF2B5EF4-FFF2-40B4-BE49-F238E27FC236}">
                <a16:creationId xmlns:a16="http://schemas.microsoft.com/office/drawing/2014/main" id="{B71C675A-93E2-478F-9879-2CAD1844B7ED}"/>
              </a:ext>
            </a:extLst>
          </p:cNvPr>
          <p:cNvSpPr/>
          <p:nvPr/>
        </p:nvSpPr>
        <p:spPr>
          <a:xfrm>
            <a:off x="10696827" y="6533594"/>
            <a:ext cx="275789" cy="27578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2" name="Овал 111">
            <a:extLst>
              <a:ext uri="{FF2B5EF4-FFF2-40B4-BE49-F238E27FC236}">
                <a16:creationId xmlns:a16="http://schemas.microsoft.com/office/drawing/2014/main" id="{4D4C28AA-746D-44BF-953C-9B9983E3C230}"/>
              </a:ext>
            </a:extLst>
          </p:cNvPr>
          <p:cNvSpPr/>
          <p:nvPr/>
        </p:nvSpPr>
        <p:spPr>
          <a:xfrm>
            <a:off x="8107242" y="6447001"/>
            <a:ext cx="275789" cy="27578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Прямокутник 115">
                <a:extLst>
                  <a:ext uri="{FF2B5EF4-FFF2-40B4-BE49-F238E27FC236}">
                    <a16:creationId xmlns:a16="http://schemas.microsoft.com/office/drawing/2014/main" id="{C85B13BC-68FF-4E80-98E1-6575DF911A3C}"/>
                  </a:ext>
                </a:extLst>
              </p:cNvPr>
              <p:cNvSpPr/>
              <p:nvPr/>
            </p:nvSpPr>
            <p:spPr>
              <a:xfrm>
                <a:off x="10972616" y="6444521"/>
                <a:ext cx="4828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uk-UA" sz="2400" dirty="0"/>
              </a:p>
            </p:txBody>
          </p:sp>
        </mc:Choice>
        <mc:Fallback xmlns="">
          <p:sp>
            <p:nvSpPr>
              <p:cNvPr id="116" name="Прямокутник 115">
                <a:extLst>
                  <a:ext uri="{FF2B5EF4-FFF2-40B4-BE49-F238E27FC236}">
                    <a16:creationId xmlns:a16="http://schemas.microsoft.com/office/drawing/2014/main" id="{C85B13BC-68FF-4E80-98E1-6575DF911A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616" y="6444521"/>
                <a:ext cx="482824" cy="461665"/>
              </a:xfrm>
              <a:prstGeom prst="rect">
                <a:avLst/>
              </a:prstGeom>
              <a:blipFill>
                <a:blip r:embed="rId19"/>
                <a:stretch>
                  <a:fillRect l="-126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Прямокутник 123">
                <a:extLst>
                  <a:ext uri="{FF2B5EF4-FFF2-40B4-BE49-F238E27FC236}">
                    <a16:creationId xmlns:a16="http://schemas.microsoft.com/office/drawing/2014/main" id="{D50278F0-DFBD-4185-BDC4-F6828CE4D404}"/>
                  </a:ext>
                </a:extLst>
              </p:cNvPr>
              <p:cNvSpPr/>
              <p:nvPr/>
            </p:nvSpPr>
            <p:spPr>
              <a:xfrm>
                <a:off x="7696767" y="6358675"/>
                <a:ext cx="4828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uk-UA" sz="2400" dirty="0"/>
              </a:p>
            </p:txBody>
          </p:sp>
        </mc:Choice>
        <mc:Fallback xmlns="">
          <p:sp>
            <p:nvSpPr>
              <p:cNvPr id="124" name="Прямокутник 123">
                <a:extLst>
                  <a:ext uri="{FF2B5EF4-FFF2-40B4-BE49-F238E27FC236}">
                    <a16:creationId xmlns:a16="http://schemas.microsoft.com/office/drawing/2014/main" id="{D50278F0-DFBD-4185-BDC4-F6828CE4D4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767" y="6358675"/>
                <a:ext cx="482824" cy="46166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5" name="Групувати 124">
            <a:extLst>
              <a:ext uri="{FF2B5EF4-FFF2-40B4-BE49-F238E27FC236}">
                <a16:creationId xmlns:a16="http://schemas.microsoft.com/office/drawing/2014/main" id="{2EB64C0E-417A-4A94-B21C-34C3714B347B}"/>
              </a:ext>
            </a:extLst>
          </p:cNvPr>
          <p:cNvGrpSpPr/>
          <p:nvPr/>
        </p:nvGrpSpPr>
        <p:grpSpPr>
          <a:xfrm>
            <a:off x="9213227" y="3430518"/>
            <a:ext cx="2901617" cy="0"/>
            <a:chOff x="1141862" y="4062996"/>
            <a:chExt cx="2901617" cy="0"/>
          </a:xfrm>
        </p:grpSpPr>
        <p:cxnSp>
          <p:nvCxnSpPr>
            <p:cNvPr id="127" name="Пряма зі стрілкою 126">
              <a:extLst>
                <a:ext uri="{FF2B5EF4-FFF2-40B4-BE49-F238E27FC236}">
                  <a16:creationId xmlns:a16="http://schemas.microsoft.com/office/drawing/2014/main" id="{626D3D83-5FDD-45C3-9CD5-B29BC8EA8F2E}"/>
                </a:ext>
              </a:extLst>
            </p:cNvPr>
            <p:cNvCxnSpPr>
              <a:cxnSpLocks/>
            </p:cNvCxnSpPr>
            <p:nvPr/>
          </p:nvCxnSpPr>
          <p:spPr>
            <a:xfrm>
              <a:off x="1141862" y="4062996"/>
              <a:ext cx="261342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Пряма зі стрілкою 127">
              <a:extLst>
                <a:ext uri="{FF2B5EF4-FFF2-40B4-BE49-F238E27FC236}">
                  <a16:creationId xmlns:a16="http://schemas.microsoft.com/office/drawing/2014/main" id="{834F9BD5-AC91-422D-BEAB-C6851888A8BF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356768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Групувати 130">
            <a:extLst>
              <a:ext uri="{FF2B5EF4-FFF2-40B4-BE49-F238E27FC236}">
                <a16:creationId xmlns:a16="http://schemas.microsoft.com/office/drawing/2014/main" id="{623A2D06-C1A5-48D5-AEDD-523BBE73F172}"/>
              </a:ext>
            </a:extLst>
          </p:cNvPr>
          <p:cNvGrpSpPr/>
          <p:nvPr/>
        </p:nvGrpSpPr>
        <p:grpSpPr>
          <a:xfrm>
            <a:off x="8944455" y="3613398"/>
            <a:ext cx="3265515" cy="0"/>
            <a:chOff x="1141862" y="4062996"/>
            <a:chExt cx="3265515" cy="0"/>
          </a:xfrm>
        </p:grpSpPr>
        <p:cxnSp>
          <p:nvCxnSpPr>
            <p:cNvPr id="132" name="Пряма зі стрілкою 131">
              <a:extLst>
                <a:ext uri="{FF2B5EF4-FFF2-40B4-BE49-F238E27FC236}">
                  <a16:creationId xmlns:a16="http://schemas.microsoft.com/office/drawing/2014/main" id="{7A90DF10-EF2B-4AB6-A995-D46D5A8C6DB2}"/>
                </a:ext>
              </a:extLst>
            </p:cNvPr>
            <p:cNvCxnSpPr>
              <a:cxnSpLocks/>
            </p:cNvCxnSpPr>
            <p:nvPr/>
          </p:nvCxnSpPr>
          <p:spPr>
            <a:xfrm>
              <a:off x="1141862" y="4062996"/>
              <a:ext cx="261342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Пряма зі стрілкою 133">
              <a:extLst>
                <a:ext uri="{FF2B5EF4-FFF2-40B4-BE49-F238E27FC236}">
                  <a16:creationId xmlns:a16="http://schemas.microsoft.com/office/drawing/2014/main" id="{98CCB06B-791F-4197-8C7C-9D2CD99F1C55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720666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Групувати 136">
            <a:extLst>
              <a:ext uri="{FF2B5EF4-FFF2-40B4-BE49-F238E27FC236}">
                <a16:creationId xmlns:a16="http://schemas.microsoft.com/office/drawing/2014/main" id="{606FC6AC-6156-4CE8-929B-377B1A08BE07}"/>
              </a:ext>
            </a:extLst>
          </p:cNvPr>
          <p:cNvGrpSpPr/>
          <p:nvPr/>
        </p:nvGrpSpPr>
        <p:grpSpPr>
          <a:xfrm>
            <a:off x="9100411" y="3826716"/>
            <a:ext cx="3182073" cy="0"/>
            <a:chOff x="1141862" y="4062996"/>
            <a:chExt cx="3182073" cy="0"/>
          </a:xfrm>
        </p:grpSpPr>
        <p:cxnSp>
          <p:nvCxnSpPr>
            <p:cNvPr id="140" name="Пряма зі стрілкою 139">
              <a:extLst>
                <a:ext uri="{FF2B5EF4-FFF2-40B4-BE49-F238E27FC236}">
                  <a16:creationId xmlns:a16="http://schemas.microsoft.com/office/drawing/2014/main" id="{3904C49C-BE8B-445E-8EE5-A7DF46CCE6D4}"/>
                </a:ext>
              </a:extLst>
            </p:cNvPr>
            <p:cNvCxnSpPr>
              <a:cxnSpLocks/>
            </p:cNvCxnSpPr>
            <p:nvPr/>
          </p:nvCxnSpPr>
          <p:spPr>
            <a:xfrm>
              <a:off x="1141862" y="4062996"/>
              <a:ext cx="261342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Пряма зі стрілкою 140">
              <a:extLst>
                <a:ext uri="{FF2B5EF4-FFF2-40B4-BE49-F238E27FC236}">
                  <a16:creationId xmlns:a16="http://schemas.microsoft.com/office/drawing/2014/main" id="{86AB1B16-04CE-427A-8CDA-5D52F0DEE9E8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637224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Групувати 141">
            <a:extLst>
              <a:ext uri="{FF2B5EF4-FFF2-40B4-BE49-F238E27FC236}">
                <a16:creationId xmlns:a16="http://schemas.microsoft.com/office/drawing/2014/main" id="{469FC2A0-85EB-4448-843B-0B379FE514B7}"/>
              </a:ext>
            </a:extLst>
          </p:cNvPr>
          <p:cNvGrpSpPr/>
          <p:nvPr/>
        </p:nvGrpSpPr>
        <p:grpSpPr>
          <a:xfrm>
            <a:off x="9042383" y="4248398"/>
            <a:ext cx="3290901" cy="0"/>
            <a:chOff x="1269167" y="4062996"/>
            <a:chExt cx="3290901" cy="0"/>
          </a:xfrm>
        </p:grpSpPr>
        <p:cxnSp>
          <p:nvCxnSpPr>
            <p:cNvPr id="143" name="Пряма зі стрілкою 142">
              <a:extLst>
                <a:ext uri="{FF2B5EF4-FFF2-40B4-BE49-F238E27FC236}">
                  <a16:creationId xmlns:a16="http://schemas.microsoft.com/office/drawing/2014/main" id="{B68E3D53-2907-4DBD-828C-8622161C8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69167" y="4062996"/>
              <a:ext cx="2486124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Пряма зі стрілкою 143">
              <a:extLst>
                <a:ext uri="{FF2B5EF4-FFF2-40B4-BE49-F238E27FC236}">
                  <a16:creationId xmlns:a16="http://schemas.microsoft.com/office/drawing/2014/main" id="{526EEE6F-4248-4EA5-B979-2B95A7A35AD0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873357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Групувати 144">
            <a:extLst>
              <a:ext uri="{FF2B5EF4-FFF2-40B4-BE49-F238E27FC236}">
                <a16:creationId xmlns:a16="http://schemas.microsoft.com/office/drawing/2014/main" id="{0B4471A4-AF33-4F79-8444-5FC82B7A36B5}"/>
              </a:ext>
            </a:extLst>
          </p:cNvPr>
          <p:cNvGrpSpPr/>
          <p:nvPr/>
        </p:nvGrpSpPr>
        <p:grpSpPr>
          <a:xfrm>
            <a:off x="9178387" y="4443978"/>
            <a:ext cx="3154897" cy="0"/>
            <a:chOff x="1269167" y="4062996"/>
            <a:chExt cx="3154897" cy="0"/>
          </a:xfrm>
        </p:grpSpPr>
        <p:cxnSp>
          <p:nvCxnSpPr>
            <p:cNvPr id="146" name="Пряма зі стрілкою 145">
              <a:extLst>
                <a:ext uri="{FF2B5EF4-FFF2-40B4-BE49-F238E27FC236}">
                  <a16:creationId xmlns:a16="http://schemas.microsoft.com/office/drawing/2014/main" id="{5529D4EC-E7BC-49A7-9049-4FB02988402B}"/>
                </a:ext>
              </a:extLst>
            </p:cNvPr>
            <p:cNvCxnSpPr>
              <a:cxnSpLocks/>
            </p:cNvCxnSpPr>
            <p:nvPr/>
          </p:nvCxnSpPr>
          <p:spPr>
            <a:xfrm>
              <a:off x="1269167" y="4062996"/>
              <a:ext cx="2486124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Пряма зі стрілкою 146">
              <a:extLst>
                <a:ext uri="{FF2B5EF4-FFF2-40B4-BE49-F238E27FC236}">
                  <a16:creationId xmlns:a16="http://schemas.microsoft.com/office/drawing/2014/main" id="{3FBE9A70-23E7-404D-BE6E-EA17E9904F8C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737353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Групувати 147">
            <a:extLst>
              <a:ext uri="{FF2B5EF4-FFF2-40B4-BE49-F238E27FC236}">
                <a16:creationId xmlns:a16="http://schemas.microsoft.com/office/drawing/2014/main" id="{C86EB08D-6D97-4B1A-8D50-8B34FFFBAE4F}"/>
              </a:ext>
            </a:extLst>
          </p:cNvPr>
          <p:cNvGrpSpPr/>
          <p:nvPr/>
        </p:nvGrpSpPr>
        <p:grpSpPr>
          <a:xfrm>
            <a:off x="9346027" y="4654798"/>
            <a:ext cx="2936457" cy="0"/>
            <a:chOff x="1269167" y="4062996"/>
            <a:chExt cx="2936457" cy="0"/>
          </a:xfrm>
        </p:grpSpPr>
        <p:cxnSp>
          <p:nvCxnSpPr>
            <p:cNvPr id="149" name="Пряма зі стрілкою 148">
              <a:extLst>
                <a:ext uri="{FF2B5EF4-FFF2-40B4-BE49-F238E27FC236}">
                  <a16:creationId xmlns:a16="http://schemas.microsoft.com/office/drawing/2014/main" id="{347E1AAB-5C49-4A33-BF66-FAD0BDA28B2F}"/>
                </a:ext>
              </a:extLst>
            </p:cNvPr>
            <p:cNvCxnSpPr>
              <a:cxnSpLocks/>
            </p:cNvCxnSpPr>
            <p:nvPr/>
          </p:nvCxnSpPr>
          <p:spPr>
            <a:xfrm>
              <a:off x="1269167" y="4062996"/>
              <a:ext cx="2486124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Пряма зі стрілкою 149">
              <a:extLst>
                <a:ext uri="{FF2B5EF4-FFF2-40B4-BE49-F238E27FC236}">
                  <a16:creationId xmlns:a16="http://schemas.microsoft.com/office/drawing/2014/main" id="{12315422-F4A4-481B-8282-79A32AB318FD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518913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Групувати 150">
            <a:extLst>
              <a:ext uri="{FF2B5EF4-FFF2-40B4-BE49-F238E27FC236}">
                <a16:creationId xmlns:a16="http://schemas.microsoft.com/office/drawing/2014/main" id="{839A0F9C-F001-4AD2-A39F-3848FBD8432B}"/>
              </a:ext>
            </a:extLst>
          </p:cNvPr>
          <p:cNvGrpSpPr/>
          <p:nvPr/>
        </p:nvGrpSpPr>
        <p:grpSpPr>
          <a:xfrm>
            <a:off x="9007194" y="4868158"/>
            <a:ext cx="3202776" cy="0"/>
            <a:chOff x="1269167" y="4062996"/>
            <a:chExt cx="3202776" cy="0"/>
          </a:xfrm>
        </p:grpSpPr>
        <p:cxnSp>
          <p:nvCxnSpPr>
            <p:cNvPr id="152" name="Пряма зі стрілкою 151">
              <a:extLst>
                <a:ext uri="{FF2B5EF4-FFF2-40B4-BE49-F238E27FC236}">
                  <a16:creationId xmlns:a16="http://schemas.microsoft.com/office/drawing/2014/main" id="{ACA190CD-30D0-4970-B857-56398AA6F399}"/>
                </a:ext>
              </a:extLst>
            </p:cNvPr>
            <p:cNvCxnSpPr>
              <a:cxnSpLocks/>
            </p:cNvCxnSpPr>
            <p:nvPr/>
          </p:nvCxnSpPr>
          <p:spPr>
            <a:xfrm>
              <a:off x="1269167" y="4062996"/>
              <a:ext cx="2486124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Пряма зі стрілкою 152">
              <a:extLst>
                <a:ext uri="{FF2B5EF4-FFF2-40B4-BE49-F238E27FC236}">
                  <a16:creationId xmlns:a16="http://schemas.microsoft.com/office/drawing/2014/main" id="{24D2845C-CE05-45ED-A0A1-89926A1EE140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785232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4" name="Пряма сполучна лінія 153">
            <a:extLst>
              <a:ext uri="{FF2B5EF4-FFF2-40B4-BE49-F238E27FC236}">
                <a16:creationId xmlns:a16="http://schemas.microsoft.com/office/drawing/2014/main" id="{D3B177A2-B08F-4D57-B8B6-97A18E66FF55}"/>
              </a:ext>
            </a:extLst>
          </p:cNvPr>
          <p:cNvCxnSpPr>
            <a:cxnSpLocks/>
          </p:cNvCxnSpPr>
          <p:nvPr/>
        </p:nvCxnSpPr>
        <p:spPr>
          <a:xfrm flipH="1" flipV="1">
            <a:off x="10453936" y="3358648"/>
            <a:ext cx="0" cy="93246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6F33D3F3-498D-4B1A-9428-6107AB04F061}"/>
                  </a:ext>
                </a:extLst>
              </p:cNvPr>
              <p:cNvSpPr txBox="1"/>
              <p:nvPr/>
            </p:nvSpPr>
            <p:spPr>
              <a:xfrm>
                <a:off x="9931145" y="2891038"/>
                <a:ext cx="585096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uk-UA" sz="3600" dirty="0"/>
              </a:p>
            </p:txBody>
          </p:sp>
        </mc:Choice>
        <mc:Fallback xmlns="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6F33D3F3-498D-4B1A-9428-6107AB04F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145" y="2891038"/>
                <a:ext cx="585096" cy="64633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680D53AC-AE0B-40D9-98AD-595983909E77}"/>
                  </a:ext>
                </a:extLst>
              </p:cNvPr>
              <p:cNvSpPr txBox="1"/>
              <p:nvPr/>
            </p:nvSpPr>
            <p:spPr>
              <a:xfrm>
                <a:off x="10879566" y="1319673"/>
                <a:ext cx="625043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uk-UA" sz="3600" dirty="0"/>
              </a:p>
            </p:txBody>
          </p:sp>
        </mc:Choice>
        <mc:Fallback xmlns=""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680D53AC-AE0B-40D9-98AD-595983909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9566" y="1319673"/>
                <a:ext cx="625043" cy="64633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0AD55747-6232-40E9-9C59-1F80C26F11D0}"/>
                  </a:ext>
                </a:extLst>
              </p:cNvPr>
              <p:cNvSpPr txBox="1"/>
              <p:nvPr/>
            </p:nvSpPr>
            <p:spPr>
              <a:xfrm>
                <a:off x="11155643" y="4523339"/>
                <a:ext cx="584839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uk-UA" sz="3600" dirty="0"/>
              </a:p>
            </p:txBody>
          </p:sp>
        </mc:Choice>
        <mc:Fallback xmlns="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0AD55747-6232-40E9-9C59-1F80C26F1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5643" y="4523339"/>
                <a:ext cx="584839" cy="6463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3C759770-0526-4E6A-9256-36D5B43B24FB}"/>
                  </a:ext>
                </a:extLst>
              </p:cNvPr>
              <p:cNvSpPr txBox="1"/>
              <p:nvPr/>
            </p:nvSpPr>
            <p:spPr>
              <a:xfrm>
                <a:off x="10074221" y="5918360"/>
                <a:ext cx="621389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uk-UA" sz="3600" dirty="0"/>
              </a:p>
            </p:txBody>
          </p:sp>
        </mc:Choice>
        <mc:Fallback xmlns="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3C759770-0526-4E6A-9256-36D5B43B2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4221" y="5918360"/>
                <a:ext cx="621389" cy="64633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9" name="Прямая со стрелкой 74">
            <a:extLst>
              <a:ext uri="{FF2B5EF4-FFF2-40B4-BE49-F238E27FC236}">
                <a16:creationId xmlns:a16="http://schemas.microsoft.com/office/drawing/2014/main" id="{37B3665F-48E7-48E3-9E23-05EC46D9A3D7}"/>
              </a:ext>
            </a:extLst>
          </p:cNvPr>
          <p:cNvCxnSpPr>
            <a:cxnSpLocks/>
          </p:cNvCxnSpPr>
          <p:nvPr/>
        </p:nvCxnSpPr>
        <p:spPr>
          <a:xfrm flipV="1">
            <a:off x="10832566" y="1037302"/>
            <a:ext cx="0" cy="1638910"/>
          </a:xfrm>
          <a:prstGeom prst="straightConnector1">
            <a:avLst/>
          </a:prstGeom>
          <a:ln w="38100">
            <a:solidFill>
              <a:srgbClr val="689F38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Прямокутник 159">
                <a:extLst>
                  <a:ext uri="{FF2B5EF4-FFF2-40B4-BE49-F238E27FC236}">
                    <a16:creationId xmlns:a16="http://schemas.microsoft.com/office/drawing/2014/main" id="{7B0C6625-7534-4A7B-9986-D56C93DF2C72}"/>
                  </a:ext>
                </a:extLst>
              </p:cNvPr>
              <p:cNvSpPr/>
              <p:nvPr/>
            </p:nvSpPr>
            <p:spPr>
              <a:xfrm>
                <a:off x="10174101" y="1107456"/>
                <a:ext cx="504859" cy="644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uk-UA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uk-UA" sz="3200" dirty="0"/>
              </a:p>
            </p:txBody>
          </p:sp>
        </mc:Choice>
        <mc:Fallback xmlns="">
          <p:sp>
            <p:nvSpPr>
              <p:cNvPr id="160" name="Прямокутник 159">
                <a:extLst>
                  <a:ext uri="{FF2B5EF4-FFF2-40B4-BE49-F238E27FC236}">
                    <a16:creationId xmlns:a16="http://schemas.microsoft.com/office/drawing/2014/main" id="{7B0C6625-7534-4A7B-9986-D56C93DF2C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4101" y="1107456"/>
                <a:ext cx="504859" cy="64466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1" name="Прямая со стрелкой 74">
            <a:extLst>
              <a:ext uri="{FF2B5EF4-FFF2-40B4-BE49-F238E27FC236}">
                <a16:creationId xmlns:a16="http://schemas.microsoft.com/office/drawing/2014/main" id="{7CD2443B-822E-45BB-B08A-7DB26C30DE13}"/>
              </a:ext>
            </a:extLst>
          </p:cNvPr>
          <p:cNvCxnSpPr>
            <a:cxnSpLocks/>
          </p:cNvCxnSpPr>
          <p:nvPr/>
        </p:nvCxnSpPr>
        <p:spPr>
          <a:xfrm>
            <a:off x="10921176" y="5172963"/>
            <a:ext cx="0" cy="1185712"/>
          </a:xfrm>
          <a:prstGeom prst="straightConnector1">
            <a:avLst/>
          </a:prstGeom>
          <a:ln w="38100">
            <a:solidFill>
              <a:srgbClr val="689F38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Прямокутник 161">
                <a:extLst>
                  <a:ext uri="{FF2B5EF4-FFF2-40B4-BE49-F238E27FC236}">
                    <a16:creationId xmlns:a16="http://schemas.microsoft.com/office/drawing/2014/main" id="{CA0E94EE-99D7-42FA-A28C-79607FEB1016}"/>
                  </a:ext>
                </a:extLst>
              </p:cNvPr>
              <p:cNvSpPr/>
              <p:nvPr/>
            </p:nvSpPr>
            <p:spPr>
              <a:xfrm>
                <a:off x="10950439" y="5430475"/>
                <a:ext cx="504859" cy="644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uk-UA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uk-UA" sz="3200" dirty="0"/>
              </a:p>
            </p:txBody>
          </p:sp>
        </mc:Choice>
        <mc:Fallback xmlns="">
          <p:sp>
            <p:nvSpPr>
              <p:cNvPr id="162" name="Прямокутник 161">
                <a:extLst>
                  <a:ext uri="{FF2B5EF4-FFF2-40B4-BE49-F238E27FC236}">
                    <a16:creationId xmlns:a16="http://schemas.microsoft.com/office/drawing/2014/main" id="{CA0E94EE-99D7-42FA-A28C-79607FEB10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439" y="5430475"/>
                <a:ext cx="504859" cy="64466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3" name="Пряма сполучна лінія 162">
            <a:extLst>
              <a:ext uri="{FF2B5EF4-FFF2-40B4-BE49-F238E27FC236}">
                <a16:creationId xmlns:a16="http://schemas.microsoft.com/office/drawing/2014/main" id="{6A3730CF-CCF9-4848-9F0B-331766AD6970}"/>
              </a:ext>
            </a:extLst>
          </p:cNvPr>
          <p:cNvCxnSpPr>
            <a:cxnSpLocks/>
          </p:cNvCxnSpPr>
          <p:nvPr/>
        </p:nvCxnSpPr>
        <p:spPr>
          <a:xfrm flipV="1">
            <a:off x="9404229" y="1661361"/>
            <a:ext cx="2499230" cy="484699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Групувати 163">
            <a:extLst>
              <a:ext uri="{FF2B5EF4-FFF2-40B4-BE49-F238E27FC236}">
                <a16:creationId xmlns:a16="http://schemas.microsoft.com/office/drawing/2014/main" id="{73556A78-2103-4EC8-9ED8-2BE978304F2A}"/>
              </a:ext>
            </a:extLst>
          </p:cNvPr>
          <p:cNvGrpSpPr/>
          <p:nvPr/>
        </p:nvGrpSpPr>
        <p:grpSpPr>
          <a:xfrm>
            <a:off x="9448909" y="4017258"/>
            <a:ext cx="2864055" cy="0"/>
            <a:chOff x="1354809" y="4062996"/>
            <a:chExt cx="2864055" cy="0"/>
          </a:xfrm>
        </p:grpSpPr>
        <p:cxnSp>
          <p:nvCxnSpPr>
            <p:cNvPr id="165" name="Пряма зі стрілкою 164">
              <a:extLst>
                <a:ext uri="{FF2B5EF4-FFF2-40B4-BE49-F238E27FC236}">
                  <a16:creationId xmlns:a16="http://schemas.microsoft.com/office/drawing/2014/main" id="{7F6F5CE9-50D1-4C7D-9E14-157086B017CB}"/>
                </a:ext>
              </a:extLst>
            </p:cNvPr>
            <p:cNvCxnSpPr>
              <a:cxnSpLocks/>
            </p:cNvCxnSpPr>
            <p:nvPr/>
          </p:nvCxnSpPr>
          <p:spPr>
            <a:xfrm>
              <a:off x="1354809" y="4062996"/>
              <a:ext cx="2400482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Пряма зі стрілкою 165">
              <a:extLst>
                <a:ext uri="{FF2B5EF4-FFF2-40B4-BE49-F238E27FC236}">
                  <a16:creationId xmlns:a16="http://schemas.microsoft.com/office/drawing/2014/main" id="{7F0B06B3-706D-4B49-AD2D-5FA8B88621D5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532153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7" name="Пряма сполучна лінія 166">
            <a:extLst>
              <a:ext uri="{FF2B5EF4-FFF2-40B4-BE49-F238E27FC236}">
                <a16:creationId xmlns:a16="http://schemas.microsoft.com/office/drawing/2014/main" id="{DF51451A-E543-4B24-BA73-E2CC3B31640B}"/>
              </a:ext>
            </a:extLst>
          </p:cNvPr>
          <p:cNvCxnSpPr>
            <a:cxnSpLocks/>
          </p:cNvCxnSpPr>
          <p:nvPr/>
        </p:nvCxnSpPr>
        <p:spPr>
          <a:xfrm>
            <a:off x="10766854" y="3901888"/>
            <a:ext cx="188932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BBAA4D1-2C5E-4F3B-9CEF-D14F54B808EE}"/>
                  </a:ext>
                </a:extLst>
              </p:cNvPr>
              <p:cNvSpPr txBox="1"/>
              <p:nvPr/>
            </p:nvSpPr>
            <p:spPr>
              <a:xfrm>
                <a:off x="11783277" y="3753061"/>
                <a:ext cx="561243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uk-UA" sz="3600" dirty="0"/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BBAA4D1-2C5E-4F3B-9CEF-D14F54B80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3277" y="3753061"/>
                <a:ext cx="561243" cy="646331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Дуга 168">
            <a:extLst>
              <a:ext uri="{FF2B5EF4-FFF2-40B4-BE49-F238E27FC236}">
                <a16:creationId xmlns:a16="http://schemas.microsoft.com/office/drawing/2014/main" id="{F43E57B4-4D1C-4553-8CEF-0670EAD4878D}"/>
              </a:ext>
            </a:extLst>
          </p:cNvPr>
          <p:cNvSpPr/>
          <p:nvPr/>
        </p:nvSpPr>
        <p:spPr>
          <a:xfrm rot="5715021">
            <a:off x="7665016" y="4563936"/>
            <a:ext cx="1756597" cy="2193292"/>
          </a:xfrm>
          <a:prstGeom prst="arc">
            <a:avLst>
              <a:gd name="adj1" fmla="val 16660468"/>
              <a:gd name="adj2" fmla="val 37254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0" name="Дуга 169">
            <a:extLst>
              <a:ext uri="{FF2B5EF4-FFF2-40B4-BE49-F238E27FC236}">
                <a16:creationId xmlns:a16="http://schemas.microsoft.com/office/drawing/2014/main" id="{6EC43CA0-3C15-4FA0-9D17-58C94793C37E}"/>
              </a:ext>
            </a:extLst>
          </p:cNvPr>
          <p:cNvSpPr/>
          <p:nvPr/>
        </p:nvSpPr>
        <p:spPr>
          <a:xfrm rot="5715021" flipV="1">
            <a:off x="9868099" y="4919749"/>
            <a:ext cx="1630655" cy="1915002"/>
          </a:xfrm>
          <a:prstGeom prst="arc">
            <a:avLst>
              <a:gd name="adj1" fmla="val 17292333"/>
              <a:gd name="adj2" fmla="val 37254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893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500"/>
                            </p:stCondLst>
                            <p:childTnLst>
                              <p:par>
                                <p:cTn id="2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00"/>
                            </p:stCondLst>
                            <p:childTnLst>
                              <p:par>
                                <p:cTn id="2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5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0" grpId="0" animBg="1"/>
      <p:bldP spid="71" grpId="0" animBg="1"/>
      <p:bldP spid="72" grpId="0" animBg="1"/>
      <p:bldP spid="73" grpId="0" animBg="1"/>
      <p:bldP spid="74" grpId="0"/>
      <p:bldP spid="75" grpId="0"/>
      <p:bldP spid="117" grpId="0"/>
      <p:bldP spid="118" grpId="0"/>
      <p:bldP spid="119" grpId="0"/>
      <p:bldP spid="120" grpId="0"/>
      <p:bldP spid="121" grpId="0"/>
      <p:bldP spid="123" grpId="0"/>
      <p:bldP spid="129" grpId="0"/>
      <p:bldP spid="130" grpId="0"/>
      <p:bldP spid="135" grpId="0" animBg="1"/>
      <p:bldP spid="138" grpId="0" animBg="1"/>
      <p:bldP spid="139" grpId="0"/>
      <p:bldP spid="108" grpId="0" animBg="1"/>
      <p:bldP spid="112" grpId="0" animBg="1"/>
      <p:bldP spid="116" grpId="0"/>
      <p:bldP spid="124" grpId="0"/>
      <p:bldP spid="155" grpId="0"/>
      <p:bldP spid="156" grpId="0"/>
      <p:bldP spid="157" grpId="0"/>
      <p:bldP spid="158" grpId="0"/>
      <p:bldP spid="160" grpId="0"/>
      <p:bldP spid="162" grpId="0"/>
      <p:bldP spid="168" grpId="0"/>
      <p:bldP spid="169" grpId="0" animBg="1"/>
      <p:bldP spid="1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Прямая со стрелкой 74">
            <a:extLst>
              <a:ext uri="{FF2B5EF4-FFF2-40B4-BE49-F238E27FC236}">
                <a16:creationId xmlns:a16="http://schemas.microsoft.com/office/drawing/2014/main" id="{1CCD51E5-92D0-4FA1-90C5-C9885342CDB1}"/>
              </a:ext>
            </a:extLst>
          </p:cNvPr>
          <p:cNvCxnSpPr>
            <a:cxnSpLocks/>
          </p:cNvCxnSpPr>
          <p:nvPr/>
        </p:nvCxnSpPr>
        <p:spPr>
          <a:xfrm>
            <a:off x="2031057" y="4588153"/>
            <a:ext cx="0" cy="1620057"/>
          </a:xfrm>
          <a:prstGeom prst="straightConnector1">
            <a:avLst/>
          </a:prstGeom>
          <a:ln w="38100">
            <a:solidFill>
              <a:srgbClr val="689F38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689F38"/>
          </a:solidFill>
          <a:ln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Дія магнітного поля на рамку зі струмом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19" name="Групувати 18">
            <a:extLst>
              <a:ext uri="{FF2B5EF4-FFF2-40B4-BE49-F238E27FC236}">
                <a16:creationId xmlns:a16="http://schemas.microsoft.com/office/drawing/2014/main" id="{7C52356B-0C79-4AD4-984C-9EE3797DBCFF}"/>
              </a:ext>
            </a:extLst>
          </p:cNvPr>
          <p:cNvGrpSpPr/>
          <p:nvPr/>
        </p:nvGrpSpPr>
        <p:grpSpPr>
          <a:xfrm>
            <a:off x="199703" y="1941163"/>
            <a:ext cx="5562669" cy="3543208"/>
            <a:chOff x="965199" y="2181984"/>
            <a:chExt cx="5562669" cy="3543208"/>
          </a:xfrm>
        </p:grpSpPr>
        <p:sp>
          <p:nvSpPr>
            <p:cNvPr id="27" name="Паралелограм 26">
              <a:extLst>
                <a:ext uri="{FF2B5EF4-FFF2-40B4-BE49-F238E27FC236}">
                  <a16:creationId xmlns:a16="http://schemas.microsoft.com/office/drawing/2014/main" id="{618E54B1-A74A-48C9-8142-06C9D1D6F674}"/>
                </a:ext>
              </a:extLst>
            </p:cNvPr>
            <p:cNvSpPr/>
            <p:nvPr/>
          </p:nvSpPr>
          <p:spPr>
            <a:xfrm rot="5400000" flipV="1">
              <a:off x="4508777" y="3701977"/>
              <a:ext cx="3533323" cy="504858"/>
            </a:xfrm>
            <a:prstGeom prst="parallelogram">
              <a:avLst>
                <a:gd name="adj" fmla="val 204106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олілінія: фігура 15">
              <a:extLst>
                <a:ext uri="{FF2B5EF4-FFF2-40B4-BE49-F238E27FC236}">
                  <a16:creationId xmlns:a16="http://schemas.microsoft.com/office/drawing/2014/main" id="{A177212D-F46C-470A-9C12-22D3120BB0D4}"/>
                </a:ext>
              </a:extLst>
            </p:cNvPr>
            <p:cNvSpPr/>
            <p:nvPr/>
          </p:nvSpPr>
          <p:spPr>
            <a:xfrm>
              <a:off x="1711944" y="3209516"/>
              <a:ext cx="1048528" cy="2511552"/>
            </a:xfrm>
            <a:custGeom>
              <a:avLst/>
              <a:gdLst>
                <a:gd name="connsiteX0" fmla="*/ 0 w 524256"/>
                <a:gd name="connsiteY0" fmla="*/ 0 h 2511552"/>
                <a:gd name="connsiteX1" fmla="*/ 18288 w 524256"/>
                <a:gd name="connsiteY1" fmla="*/ 2511552 h 2511552"/>
                <a:gd name="connsiteX2" fmla="*/ 524256 w 524256"/>
                <a:gd name="connsiteY2" fmla="*/ 1493520 h 2511552"/>
                <a:gd name="connsiteX3" fmla="*/ 0 w 524256"/>
                <a:gd name="connsiteY3" fmla="*/ 0 h 2511552"/>
                <a:gd name="connsiteX0" fmla="*/ 0 w 524256"/>
                <a:gd name="connsiteY0" fmla="*/ 0 h 2511552"/>
                <a:gd name="connsiteX1" fmla="*/ 6096 w 524256"/>
                <a:gd name="connsiteY1" fmla="*/ 1249680 h 2511552"/>
                <a:gd name="connsiteX2" fmla="*/ 18288 w 524256"/>
                <a:gd name="connsiteY2" fmla="*/ 2511552 h 2511552"/>
                <a:gd name="connsiteX3" fmla="*/ 524256 w 524256"/>
                <a:gd name="connsiteY3" fmla="*/ 1493520 h 2511552"/>
                <a:gd name="connsiteX4" fmla="*/ 0 w 524256"/>
                <a:gd name="connsiteY4" fmla="*/ 0 h 2511552"/>
                <a:gd name="connsiteX0" fmla="*/ 0 w 524256"/>
                <a:gd name="connsiteY0" fmla="*/ 0 h 2511552"/>
                <a:gd name="connsiteX1" fmla="*/ 6096 w 524256"/>
                <a:gd name="connsiteY1" fmla="*/ 1249680 h 2511552"/>
                <a:gd name="connsiteX2" fmla="*/ 18288 w 524256"/>
                <a:gd name="connsiteY2" fmla="*/ 2511552 h 2511552"/>
                <a:gd name="connsiteX3" fmla="*/ 524256 w 524256"/>
                <a:gd name="connsiteY3" fmla="*/ 1493520 h 2511552"/>
                <a:gd name="connsiteX4" fmla="*/ 298704 w 524256"/>
                <a:gd name="connsiteY4" fmla="*/ 829056 h 2511552"/>
                <a:gd name="connsiteX5" fmla="*/ 0 w 524256"/>
                <a:gd name="connsiteY5" fmla="*/ 0 h 2511552"/>
                <a:gd name="connsiteX0" fmla="*/ 377952 w 902208"/>
                <a:gd name="connsiteY0" fmla="*/ 0 h 2511552"/>
                <a:gd name="connsiteX1" fmla="*/ 0 w 902208"/>
                <a:gd name="connsiteY1" fmla="*/ 1249680 h 2511552"/>
                <a:gd name="connsiteX2" fmla="*/ 396240 w 902208"/>
                <a:gd name="connsiteY2" fmla="*/ 2511552 h 2511552"/>
                <a:gd name="connsiteX3" fmla="*/ 902208 w 902208"/>
                <a:gd name="connsiteY3" fmla="*/ 1493520 h 2511552"/>
                <a:gd name="connsiteX4" fmla="*/ 676656 w 902208"/>
                <a:gd name="connsiteY4" fmla="*/ 829056 h 2511552"/>
                <a:gd name="connsiteX5" fmla="*/ 377952 w 902208"/>
                <a:gd name="connsiteY5" fmla="*/ 0 h 2511552"/>
                <a:gd name="connsiteX0" fmla="*/ 377977 w 902233"/>
                <a:gd name="connsiteY0" fmla="*/ 0 h 2511552"/>
                <a:gd name="connsiteX1" fmla="*/ 25 w 902233"/>
                <a:gd name="connsiteY1" fmla="*/ 1249680 h 2511552"/>
                <a:gd name="connsiteX2" fmla="*/ 396265 w 902233"/>
                <a:gd name="connsiteY2" fmla="*/ 2511552 h 2511552"/>
                <a:gd name="connsiteX3" fmla="*/ 902233 w 902233"/>
                <a:gd name="connsiteY3" fmla="*/ 1493520 h 2511552"/>
                <a:gd name="connsiteX4" fmla="*/ 676681 w 902233"/>
                <a:gd name="connsiteY4" fmla="*/ 829056 h 2511552"/>
                <a:gd name="connsiteX5" fmla="*/ 377977 w 902233"/>
                <a:gd name="connsiteY5" fmla="*/ 0 h 2511552"/>
                <a:gd name="connsiteX0" fmla="*/ 542560 w 1066816"/>
                <a:gd name="connsiteY0" fmla="*/ 0 h 2511552"/>
                <a:gd name="connsiteX1" fmla="*/ 16 w 1066816"/>
                <a:gd name="connsiteY1" fmla="*/ 1322832 h 2511552"/>
                <a:gd name="connsiteX2" fmla="*/ 560848 w 1066816"/>
                <a:gd name="connsiteY2" fmla="*/ 2511552 h 2511552"/>
                <a:gd name="connsiteX3" fmla="*/ 1066816 w 1066816"/>
                <a:gd name="connsiteY3" fmla="*/ 1493520 h 2511552"/>
                <a:gd name="connsiteX4" fmla="*/ 841264 w 1066816"/>
                <a:gd name="connsiteY4" fmla="*/ 829056 h 2511552"/>
                <a:gd name="connsiteX5" fmla="*/ 542560 w 1066816"/>
                <a:gd name="connsiteY5" fmla="*/ 0 h 2511552"/>
                <a:gd name="connsiteX0" fmla="*/ 542560 w 1066816"/>
                <a:gd name="connsiteY0" fmla="*/ 0 h 2511552"/>
                <a:gd name="connsiteX1" fmla="*/ 16 w 1066816"/>
                <a:gd name="connsiteY1" fmla="*/ 1322832 h 2511552"/>
                <a:gd name="connsiteX2" fmla="*/ 560848 w 1066816"/>
                <a:gd name="connsiteY2" fmla="*/ 2511552 h 2511552"/>
                <a:gd name="connsiteX3" fmla="*/ 1066816 w 1066816"/>
                <a:gd name="connsiteY3" fmla="*/ 1493520 h 2511552"/>
                <a:gd name="connsiteX4" fmla="*/ 841264 w 1066816"/>
                <a:gd name="connsiteY4" fmla="*/ 829056 h 2511552"/>
                <a:gd name="connsiteX5" fmla="*/ 542560 w 1066816"/>
                <a:gd name="connsiteY5" fmla="*/ 0 h 2511552"/>
                <a:gd name="connsiteX0" fmla="*/ 518177 w 1042433"/>
                <a:gd name="connsiteY0" fmla="*/ 0 h 2511552"/>
                <a:gd name="connsiteX1" fmla="*/ 17 w 1042433"/>
                <a:gd name="connsiteY1" fmla="*/ 1249680 h 2511552"/>
                <a:gd name="connsiteX2" fmla="*/ 536465 w 1042433"/>
                <a:gd name="connsiteY2" fmla="*/ 2511552 h 2511552"/>
                <a:gd name="connsiteX3" fmla="*/ 1042433 w 1042433"/>
                <a:gd name="connsiteY3" fmla="*/ 1493520 h 2511552"/>
                <a:gd name="connsiteX4" fmla="*/ 816881 w 1042433"/>
                <a:gd name="connsiteY4" fmla="*/ 829056 h 2511552"/>
                <a:gd name="connsiteX5" fmla="*/ 518177 w 1042433"/>
                <a:gd name="connsiteY5" fmla="*/ 0 h 2511552"/>
                <a:gd name="connsiteX0" fmla="*/ 493795 w 1018051"/>
                <a:gd name="connsiteY0" fmla="*/ 0 h 2511552"/>
                <a:gd name="connsiteX1" fmla="*/ 19 w 1018051"/>
                <a:gd name="connsiteY1" fmla="*/ 1261872 h 2511552"/>
                <a:gd name="connsiteX2" fmla="*/ 512083 w 1018051"/>
                <a:gd name="connsiteY2" fmla="*/ 2511552 h 2511552"/>
                <a:gd name="connsiteX3" fmla="*/ 1018051 w 1018051"/>
                <a:gd name="connsiteY3" fmla="*/ 1493520 h 2511552"/>
                <a:gd name="connsiteX4" fmla="*/ 792499 w 1018051"/>
                <a:gd name="connsiteY4" fmla="*/ 829056 h 2511552"/>
                <a:gd name="connsiteX5" fmla="*/ 493795 w 1018051"/>
                <a:gd name="connsiteY5" fmla="*/ 0 h 2511552"/>
                <a:gd name="connsiteX0" fmla="*/ 524272 w 1048528"/>
                <a:gd name="connsiteY0" fmla="*/ 0 h 2511552"/>
                <a:gd name="connsiteX1" fmla="*/ 16 w 1048528"/>
                <a:gd name="connsiteY1" fmla="*/ 1274064 h 2511552"/>
                <a:gd name="connsiteX2" fmla="*/ 542560 w 1048528"/>
                <a:gd name="connsiteY2" fmla="*/ 2511552 h 2511552"/>
                <a:gd name="connsiteX3" fmla="*/ 1048528 w 1048528"/>
                <a:gd name="connsiteY3" fmla="*/ 1493520 h 2511552"/>
                <a:gd name="connsiteX4" fmla="*/ 822976 w 1048528"/>
                <a:gd name="connsiteY4" fmla="*/ 829056 h 2511552"/>
                <a:gd name="connsiteX5" fmla="*/ 524272 w 1048528"/>
                <a:gd name="connsiteY5" fmla="*/ 0 h 2511552"/>
                <a:gd name="connsiteX0" fmla="*/ 524272 w 1055980"/>
                <a:gd name="connsiteY0" fmla="*/ 5822 h 2517374"/>
                <a:gd name="connsiteX1" fmla="*/ 16 w 1055980"/>
                <a:gd name="connsiteY1" fmla="*/ 1279886 h 2517374"/>
                <a:gd name="connsiteX2" fmla="*/ 542560 w 1055980"/>
                <a:gd name="connsiteY2" fmla="*/ 2517374 h 2517374"/>
                <a:gd name="connsiteX3" fmla="*/ 1048528 w 1055980"/>
                <a:gd name="connsiteY3" fmla="*/ 1499342 h 2517374"/>
                <a:gd name="connsiteX4" fmla="*/ 822976 w 1055980"/>
                <a:gd name="connsiteY4" fmla="*/ 834878 h 2517374"/>
                <a:gd name="connsiteX5" fmla="*/ 524272 w 1055980"/>
                <a:gd name="connsiteY5" fmla="*/ 5822 h 2517374"/>
                <a:gd name="connsiteX0" fmla="*/ 524272 w 1052494"/>
                <a:gd name="connsiteY0" fmla="*/ 5201 h 2516753"/>
                <a:gd name="connsiteX1" fmla="*/ 16 w 1052494"/>
                <a:gd name="connsiteY1" fmla="*/ 1279265 h 2516753"/>
                <a:gd name="connsiteX2" fmla="*/ 542560 w 1052494"/>
                <a:gd name="connsiteY2" fmla="*/ 2516753 h 2516753"/>
                <a:gd name="connsiteX3" fmla="*/ 1048528 w 1052494"/>
                <a:gd name="connsiteY3" fmla="*/ 1498721 h 2516753"/>
                <a:gd name="connsiteX4" fmla="*/ 627904 w 1052494"/>
                <a:gd name="connsiteY4" fmla="*/ 919601 h 2516753"/>
                <a:gd name="connsiteX5" fmla="*/ 524272 w 1052494"/>
                <a:gd name="connsiteY5" fmla="*/ 5201 h 2516753"/>
                <a:gd name="connsiteX0" fmla="*/ 524272 w 1050793"/>
                <a:gd name="connsiteY0" fmla="*/ 4541 h 2516093"/>
                <a:gd name="connsiteX1" fmla="*/ 16 w 1050793"/>
                <a:gd name="connsiteY1" fmla="*/ 1278605 h 2516093"/>
                <a:gd name="connsiteX2" fmla="*/ 542560 w 1050793"/>
                <a:gd name="connsiteY2" fmla="*/ 2516093 h 2516093"/>
                <a:gd name="connsiteX3" fmla="*/ 1048528 w 1050793"/>
                <a:gd name="connsiteY3" fmla="*/ 1498061 h 2516093"/>
                <a:gd name="connsiteX4" fmla="*/ 317008 w 1050793"/>
                <a:gd name="connsiteY4" fmla="*/ 1034765 h 2516093"/>
                <a:gd name="connsiteX5" fmla="*/ 524272 w 1050793"/>
                <a:gd name="connsiteY5" fmla="*/ 4541 h 2516093"/>
                <a:gd name="connsiteX0" fmla="*/ 524272 w 1052676"/>
                <a:gd name="connsiteY0" fmla="*/ 5008 h 2516560"/>
                <a:gd name="connsiteX1" fmla="*/ 16 w 1052676"/>
                <a:gd name="connsiteY1" fmla="*/ 1279072 h 2516560"/>
                <a:gd name="connsiteX2" fmla="*/ 542560 w 1052676"/>
                <a:gd name="connsiteY2" fmla="*/ 2516560 h 2516560"/>
                <a:gd name="connsiteX3" fmla="*/ 1048528 w 1052676"/>
                <a:gd name="connsiteY3" fmla="*/ 1498528 h 2516560"/>
                <a:gd name="connsiteX4" fmla="*/ 646192 w 1052676"/>
                <a:gd name="connsiteY4" fmla="*/ 949888 h 2516560"/>
                <a:gd name="connsiteX5" fmla="*/ 524272 w 1052676"/>
                <a:gd name="connsiteY5" fmla="*/ 5008 h 2516560"/>
                <a:gd name="connsiteX0" fmla="*/ 524272 w 1052676"/>
                <a:gd name="connsiteY0" fmla="*/ 0 h 2511552"/>
                <a:gd name="connsiteX1" fmla="*/ 16 w 1052676"/>
                <a:gd name="connsiteY1" fmla="*/ 1274064 h 2511552"/>
                <a:gd name="connsiteX2" fmla="*/ 542560 w 1052676"/>
                <a:gd name="connsiteY2" fmla="*/ 2511552 h 2511552"/>
                <a:gd name="connsiteX3" fmla="*/ 1048528 w 1052676"/>
                <a:gd name="connsiteY3" fmla="*/ 1493520 h 2511552"/>
                <a:gd name="connsiteX4" fmla="*/ 646192 w 1052676"/>
                <a:gd name="connsiteY4" fmla="*/ 944880 h 2511552"/>
                <a:gd name="connsiteX5" fmla="*/ 524272 w 1052676"/>
                <a:gd name="connsiteY5" fmla="*/ 0 h 2511552"/>
                <a:gd name="connsiteX0" fmla="*/ 524272 w 1048528"/>
                <a:gd name="connsiteY0" fmla="*/ 0 h 2511552"/>
                <a:gd name="connsiteX1" fmla="*/ 16 w 1048528"/>
                <a:gd name="connsiteY1" fmla="*/ 1274064 h 2511552"/>
                <a:gd name="connsiteX2" fmla="*/ 542560 w 1048528"/>
                <a:gd name="connsiteY2" fmla="*/ 2511552 h 2511552"/>
                <a:gd name="connsiteX3" fmla="*/ 1048528 w 1048528"/>
                <a:gd name="connsiteY3" fmla="*/ 1493520 h 2511552"/>
                <a:gd name="connsiteX4" fmla="*/ 646192 w 1048528"/>
                <a:gd name="connsiteY4" fmla="*/ 944880 h 2511552"/>
                <a:gd name="connsiteX5" fmla="*/ 524272 w 1048528"/>
                <a:gd name="connsiteY5" fmla="*/ 0 h 2511552"/>
                <a:gd name="connsiteX0" fmla="*/ 524272 w 1048528"/>
                <a:gd name="connsiteY0" fmla="*/ 0 h 2511552"/>
                <a:gd name="connsiteX1" fmla="*/ 16 w 1048528"/>
                <a:gd name="connsiteY1" fmla="*/ 1274064 h 2511552"/>
                <a:gd name="connsiteX2" fmla="*/ 542560 w 1048528"/>
                <a:gd name="connsiteY2" fmla="*/ 2511552 h 2511552"/>
                <a:gd name="connsiteX3" fmla="*/ 1048528 w 1048528"/>
                <a:gd name="connsiteY3" fmla="*/ 1493520 h 2511552"/>
                <a:gd name="connsiteX4" fmla="*/ 646192 w 1048528"/>
                <a:gd name="connsiteY4" fmla="*/ 944880 h 2511552"/>
                <a:gd name="connsiteX5" fmla="*/ 524272 w 1048528"/>
                <a:gd name="connsiteY5" fmla="*/ 0 h 2511552"/>
                <a:gd name="connsiteX0" fmla="*/ 524272 w 1048528"/>
                <a:gd name="connsiteY0" fmla="*/ 0 h 2511552"/>
                <a:gd name="connsiteX1" fmla="*/ 16 w 1048528"/>
                <a:gd name="connsiteY1" fmla="*/ 1274064 h 2511552"/>
                <a:gd name="connsiteX2" fmla="*/ 542560 w 1048528"/>
                <a:gd name="connsiteY2" fmla="*/ 2511552 h 2511552"/>
                <a:gd name="connsiteX3" fmla="*/ 1048528 w 1048528"/>
                <a:gd name="connsiteY3" fmla="*/ 1493520 h 2511552"/>
                <a:gd name="connsiteX4" fmla="*/ 646192 w 1048528"/>
                <a:gd name="connsiteY4" fmla="*/ 944880 h 2511552"/>
                <a:gd name="connsiteX5" fmla="*/ 524272 w 1048528"/>
                <a:gd name="connsiteY5" fmla="*/ 0 h 2511552"/>
                <a:gd name="connsiteX0" fmla="*/ 524272 w 1048528"/>
                <a:gd name="connsiteY0" fmla="*/ 0 h 2511552"/>
                <a:gd name="connsiteX1" fmla="*/ 16 w 1048528"/>
                <a:gd name="connsiteY1" fmla="*/ 1274064 h 2511552"/>
                <a:gd name="connsiteX2" fmla="*/ 542560 w 1048528"/>
                <a:gd name="connsiteY2" fmla="*/ 2511552 h 2511552"/>
                <a:gd name="connsiteX3" fmla="*/ 1048528 w 1048528"/>
                <a:gd name="connsiteY3" fmla="*/ 1493520 h 2511552"/>
                <a:gd name="connsiteX4" fmla="*/ 670576 w 1048528"/>
                <a:gd name="connsiteY4" fmla="*/ 938784 h 2511552"/>
                <a:gd name="connsiteX5" fmla="*/ 524272 w 1048528"/>
                <a:gd name="connsiteY5" fmla="*/ 0 h 251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8528" h="2511552">
                  <a:moveTo>
                    <a:pt x="524272" y="0"/>
                  </a:moveTo>
                  <a:cubicBezTo>
                    <a:pt x="411496" y="70104"/>
                    <a:pt x="-3032" y="495808"/>
                    <a:pt x="16" y="1274064"/>
                  </a:cubicBezTo>
                  <a:cubicBezTo>
                    <a:pt x="3064" y="2052320"/>
                    <a:pt x="392192" y="2470912"/>
                    <a:pt x="542560" y="2511552"/>
                  </a:cubicBezTo>
                  <a:lnTo>
                    <a:pt x="1048528" y="1493520"/>
                  </a:lnTo>
                  <a:cubicBezTo>
                    <a:pt x="1046496" y="1487424"/>
                    <a:pt x="849392" y="1364488"/>
                    <a:pt x="670576" y="938784"/>
                  </a:cubicBezTo>
                  <a:cubicBezTo>
                    <a:pt x="491760" y="513080"/>
                    <a:pt x="521224" y="11176"/>
                    <a:pt x="52427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5" name="Полілінія: фігура 14">
              <a:extLst>
                <a:ext uri="{FF2B5EF4-FFF2-40B4-BE49-F238E27FC236}">
                  <a16:creationId xmlns:a16="http://schemas.microsoft.com/office/drawing/2014/main" id="{DE92178D-A98C-4081-999E-731317D77CAB}"/>
                </a:ext>
              </a:extLst>
            </p:cNvPr>
            <p:cNvSpPr/>
            <p:nvPr/>
          </p:nvSpPr>
          <p:spPr>
            <a:xfrm>
              <a:off x="965199" y="3205392"/>
              <a:ext cx="1290415" cy="2519800"/>
            </a:xfrm>
            <a:custGeom>
              <a:avLst/>
              <a:gdLst>
                <a:gd name="connsiteX0" fmla="*/ 0 w 1290320"/>
                <a:gd name="connsiteY0" fmla="*/ 0 h 2519680"/>
                <a:gd name="connsiteX1" fmla="*/ 0 w 1290320"/>
                <a:gd name="connsiteY1" fmla="*/ 2519680 h 2519680"/>
                <a:gd name="connsiteX2" fmla="*/ 1290320 w 1290320"/>
                <a:gd name="connsiteY2" fmla="*/ 2519680 h 2519680"/>
                <a:gd name="connsiteX3" fmla="*/ 1270000 w 1290320"/>
                <a:gd name="connsiteY3" fmla="*/ 0 h 2519680"/>
                <a:gd name="connsiteX4" fmla="*/ 0 w 1290320"/>
                <a:gd name="connsiteY4" fmla="*/ 0 h 2519680"/>
                <a:gd name="connsiteX0" fmla="*/ 0 w 1290320"/>
                <a:gd name="connsiteY0" fmla="*/ 0 h 2519680"/>
                <a:gd name="connsiteX1" fmla="*/ 0 w 1290320"/>
                <a:gd name="connsiteY1" fmla="*/ 2519680 h 2519680"/>
                <a:gd name="connsiteX2" fmla="*/ 1290320 w 1290320"/>
                <a:gd name="connsiteY2" fmla="*/ 2519680 h 2519680"/>
                <a:gd name="connsiteX3" fmla="*/ 1280160 w 1290320"/>
                <a:gd name="connsiteY3" fmla="*/ 1275080 h 2519680"/>
                <a:gd name="connsiteX4" fmla="*/ 1270000 w 1290320"/>
                <a:gd name="connsiteY4" fmla="*/ 0 h 2519680"/>
                <a:gd name="connsiteX5" fmla="*/ 0 w 1290320"/>
                <a:gd name="connsiteY5" fmla="*/ 0 h 2519680"/>
                <a:gd name="connsiteX0" fmla="*/ 0 w 1290320"/>
                <a:gd name="connsiteY0" fmla="*/ 0 h 2519680"/>
                <a:gd name="connsiteX1" fmla="*/ 0 w 1290320"/>
                <a:gd name="connsiteY1" fmla="*/ 2519680 h 2519680"/>
                <a:gd name="connsiteX2" fmla="*/ 1290320 w 1290320"/>
                <a:gd name="connsiteY2" fmla="*/ 2519680 h 2519680"/>
                <a:gd name="connsiteX3" fmla="*/ 812800 w 1290320"/>
                <a:gd name="connsiteY3" fmla="*/ 1264920 h 2519680"/>
                <a:gd name="connsiteX4" fmla="*/ 1270000 w 1290320"/>
                <a:gd name="connsiteY4" fmla="*/ 0 h 2519680"/>
                <a:gd name="connsiteX5" fmla="*/ 0 w 1290320"/>
                <a:gd name="connsiteY5" fmla="*/ 0 h 2519680"/>
                <a:gd name="connsiteX0" fmla="*/ 0 w 1309959"/>
                <a:gd name="connsiteY0" fmla="*/ 0 h 2519680"/>
                <a:gd name="connsiteX1" fmla="*/ 0 w 1309959"/>
                <a:gd name="connsiteY1" fmla="*/ 2519680 h 2519680"/>
                <a:gd name="connsiteX2" fmla="*/ 1290320 w 1309959"/>
                <a:gd name="connsiteY2" fmla="*/ 2519680 h 2519680"/>
                <a:gd name="connsiteX3" fmla="*/ 812800 w 1309959"/>
                <a:gd name="connsiteY3" fmla="*/ 1264920 h 2519680"/>
                <a:gd name="connsiteX4" fmla="*/ 1270000 w 1309959"/>
                <a:gd name="connsiteY4" fmla="*/ 0 h 2519680"/>
                <a:gd name="connsiteX5" fmla="*/ 0 w 1309959"/>
                <a:gd name="connsiteY5" fmla="*/ 0 h 2519680"/>
                <a:gd name="connsiteX0" fmla="*/ 0 w 1311586"/>
                <a:gd name="connsiteY0" fmla="*/ 0 h 2519680"/>
                <a:gd name="connsiteX1" fmla="*/ 0 w 1311586"/>
                <a:gd name="connsiteY1" fmla="*/ 2519680 h 2519680"/>
                <a:gd name="connsiteX2" fmla="*/ 1290320 w 1311586"/>
                <a:gd name="connsiteY2" fmla="*/ 2519680 h 2519680"/>
                <a:gd name="connsiteX3" fmla="*/ 812800 w 1311586"/>
                <a:gd name="connsiteY3" fmla="*/ 1264920 h 2519680"/>
                <a:gd name="connsiteX4" fmla="*/ 1270000 w 1311586"/>
                <a:gd name="connsiteY4" fmla="*/ 0 h 2519680"/>
                <a:gd name="connsiteX5" fmla="*/ 0 w 1311586"/>
                <a:gd name="connsiteY5" fmla="*/ 0 h 2519680"/>
                <a:gd name="connsiteX0" fmla="*/ 0 w 1309355"/>
                <a:gd name="connsiteY0" fmla="*/ 0 h 2519680"/>
                <a:gd name="connsiteX1" fmla="*/ 0 w 1309355"/>
                <a:gd name="connsiteY1" fmla="*/ 2519680 h 2519680"/>
                <a:gd name="connsiteX2" fmla="*/ 1290320 w 1309355"/>
                <a:gd name="connsiteY2" fmla="*/ 2519680 h 2519680"/>
                <a:gd name="connsiteX3" fmla="*/ 736600 w 1309355"/>
                <a:gd name="connsiteY3" fmla="*/ 1234440 h 2519680"/>
                <a:gd name="connsiteX4" fmla="*/ 1270000 w 1309355"/>
                <a:gd name="connsiteY4" fmla="*/ 0 h 2519680"/>
                <a:gd name="connsiteX5" fmla="*/ 0 w 1309355"/>
                <a:gd name="connsiteY5" fmla="*/ 0 h 2519680"/>
                <a:gd name="connsiteX0" fmla="*/ 0 w 1309626"/>
                <a:gd name="connsiteY0" fmla="*/ 0 h 2519680"/>
                <a:gd name="connsiteX1" fmla="*/ 0 w 1309626"/>
                <a:gd name="connsiteY1" fmla="*/ 2519680 h 2519680"/>
                <a:gd name="connsiteX2" fmla="*/ 1290320 w 1309626"/>
                <a:gd name="connsiteY2" fmla="*/ 2519680 h 2519680"/>
                <a:gd name="connsiteX3" fmla="*/ 746760 w 1309626"/>
                <a:gd name="connsiteY3" fmla="*/ 1275080 h 2519680"/>
                <a:gd name="connsiteX4" fmla="*/ 1270000 w 1309626"/>
                <a:gd name="connsiteY4" fmla="*/ 0 h 2519680"/>
                <a:gd name="connsiteX5" fmla="*/ 0 w 1309626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7807"/>
                <a:gd name="connsiteY0" fmla="*/ 0 h 2519680"/>
                <a:gd name="connsiteX1" fmla="*/ 0 w 1307807"/>
                <a:gd name="connsiteY1" fmla="*/ 2519680 h 2519680"/>
                <a:gd name="connsiteX2" fmla="*/ 1290320 w 1307807"/>
                <a:gd name="connsiteY2" fmla="*/ 2519680 h 2519680"/>
                <a:gd name="connsiteX3" fmla="*/ 726440 w 1307807"/>
                <a:gd name="connsiteY3" fmla="*/ 1285240 h 2519680"/>
                <a:gd name="connsiteX4" fmla="*/ 1270000 w 1307807"/>
                <a:gd name="connsiteY4" fmla="*/ 0 h 2519680"/>
                <a:gd name="connsiteX5" fmla="*/ 0 w 1307807"/>
                <a:gd name="connsiteY5" fmla="*/ 0 h 2519680"/>
                <a:gd name="connsiteX0" fmla="*/ 0 w 1307807"/>
                <a:gd name="connsiteY0" fmla="*/ 0 h 2519680"/>
                <a:gd name="connsiteX1" fmla="*/ 0 w 1307807"/>
                <a:gd name="connsiteY1" fmla="*/ 2519680 h 2519680"/>
                <a:gd name="connsiteX2" fmla="*/ 1290320 w 1307807"/>
                <a:gd name="connsiteY2" fmla="*/ 2519680 h 2519680"/>
                <a:gd name="connsiteX3" fmla="*/ 726440 w 1307807"/>
                <a:gd name="connsiteY3" fmla="*/ 1275080 h 2519680"/>
                <a:gd name="connsiteX4" fmla="*/ 1270000 w 1307807"/>
                <a:gd name="connsiteY4" fmla="*/ 0 h 2519680"/>
                <a:gd name="connsiteX5" fmla="*/ 0 w 1307807"/>
                <a:gd name="connsiteY5" fmla="*/ 0 h 2519680"/>
                <a:gd name="connsiteX0" fmla="*/ 0 w 1307807"/>
                <a:gd name="connsiteY0" fmla="*/ 107 h 2519787"/>
                <a:gd name="connsiteX1" fmla="*/ 0 w 1307807"/>
                <a:gd name="connsiteY1" fmla="*/ 2519787 h 2519787"/>
                <a:gd name="connsiteX2" fmla="*/ 1290320 w 1307807"/>
                <a:gd name="connsiteY2" fmla="*/ 2519787 h 2519787"/>
                <a:gd name="connsiteX3" fmla="*/ 726440 w 1307807"/>
                <a:gd name="connsiteY3" fmla="*/ 1275187 h 2519787"/>
                <a:gd name="connsiteX4" fmla="*/ 1270000 w 1307807"/>
                <a:gd name="connsiteY4" fmla="*/ 107 h 2519787"/>
                <a:gd name="connsiteX5" fmla="*/ 0 w 1307807"/>
                <a:gd name="connsiteY5" fmla="*/ 107 h 2519787"/>
                <a:gd name="connsiteX0" fmla="*/ 0 w 1290413"/>
                <a:gd name="connsiteY0" fmla="*/ 107 h 2519834"/>
                <a:gd name="connsiteX1" fmla="*/ 0 w 1290413"/>
                <a:gd name="connsiteY1" fmla="*/ 2519787 h 2519834"/>
                <a:gd name="connsiteX2" fmla="*/ 1290320 w 1290413"/>
                <a:gd name="connsiteY2" fmla="*/ 2519787 h 2519834"/>
                <a:gd name="connsiteX3" fmla="*/ 726440 w 1290413"/>
                <a:gd name="connsiteY3" fmla="*/ 1275187 h 2519834"/>
                <a:gd name="connsiteX4" fmla="*/ 1270000 w 1290413"/>
                <a:gd name="connsiteY4" fmla="*/ 107 h 2519834"/>
                <a:gd name="connsiteX5" fmla="*/ 0 w 1290413"/>
                <a:gd name="connsiteY5" fmla="*/ 107 h 2519834"/>
                <a:gd name="connsiteX0" fmla="*/ 0 w 1290417"/>
                <a:gd name="connsiteY0" fmla="*/ 139 h 2519856"/>
                <a:gd name="connsiteX1" fmla="*/ 0 w 1290417"/>
                <a:gd name="connsiteY1" fmla="*/ 2519819 h 2519856"/>
                <a:gd name="connsiteX2" fmla="*/ 1290320 w 1290417"/>
                <a:gd name="connsiteY2" fmla="*/ 2519819 h 2519856"/>
                <a:gd name="connsiteX3" fmla="*/ 746760 w 1290417"/>
                <a:gd name="connsiteY3" fmla="*/ 1199019 h 2519856"/>
                <a:gd name="connsiteX4" fmla="*/ 1270000 w 1290417"/>
                <a:gd name="connsiteY4" fmla="*/ 139 h 2519856"/>
                <a:gd name="connsiteX5" fmla="*/ 0 w 1290417"/>
                <a:gd name="connsiteY5" fmla="*/ 139 h 2519856"/>
                <a:gd name="connsiteX0" fmla="*/ 0 w 1290416"/>
                <a:gd name="connsiteY0" fmla="*/ 121 h 2519842"/>
                <a:gd name="connsiteX1" fmla="*/ 0 w 1290416"/>
                <a:gd name="connsiteY1" fmla="*/ 2519801 h 2519842"/>
                <a:gd name="connsiteX2" fmla="*/ 1290320 w 1290416"/>
                <a:gd name="connsiteY2" fmla="*/ 2519801 h 2519842"/>
                <a:gd name="connsiteX3" fmla="*/ 741680 w 1290416"/>
                <a:gd name="connsiteY3" fmla="*/ 1239641 h 2519842"/>
                <a:gd name="connsiteX4" fmla="*/ 1270000 w 1290416"/>
                <a:gd name="connsiteY4" fmla="*/ 121 h 2519842"/>
                <a:gd name="connsiteX5" fmla="*/ 0 w 1290416"/>
                <a:gd name="connsiteY5" fmla="*/ 121 h 2519842"/>
                <a:gd name="connsiteX0" fmla="*/ 0 w 1290417"/>
                <a:gd name="connsiteY0" fmla="*/ 121 h 2519842"/>
                <a:gd name="connsiteX1" fmla="*/ 0 w 1290417"/>
                <a:gd name="connsiteY1" fmla="*/ 2519801 h 2519842"/>
                <a:gd name="connsiteX2" fmla="*/ 1290320 w 1290417"/>
                <a:gd name="connsiteY2" fmla="*/ 2519801 h 2519842"/>
                <a:gd name="connsiteX3" fmla="*/ 751840 w 1290417"/>
                <a:gd name="connsiteY3" fmla="*/ 1239641 h 2519842"/>
                <a:gd name="connsiteX4" fmla="*/ 1270000 w 1290417"/>
                <a:gd name="connsiteY4" fmla="*/ 121 h 2519842"/>
                <a:gd name="connsiteX5" fmla="*/ 0 w 1290417"/>
                <a:gd name="connsiteY5" fmla="*/ 121 h 2519842"/>
                <a:gd name="connsiteX0" fmla="*/ 0 w 1290416"/>
                <a:gd name="connsiteY0" fmla="*/ 920 h 2520844"/>
                <a:gd name="connsiteX1" fmla="*/ 0 w 1290416"/>
                <a:gd name="connsiteY1" fmla="*/ 2520600 h 2520844"/>
                <a:gd name="connsiteX2" fmla="*/ 1290320 w 1290416"/>
                <a:gd name="connsiteY2" fmla="*/ 2520600 h 2520844"/>
                <a:gd name="connsiteX3" fmla="*/ 751840 w 1290416"/>
                <a:gd name="connsiteY3" fmla="*/ 1240440 h 2520844"/>
                <a:gd name="connsiteX4" fmla="*/ 1270000 w 1290416"/>
                <a:gd name="connsiteY4" fmla="*/ 920 h 2520844"/>
                <a:gd name="connsiteX5" fmla="*/ 0 w 1290416"/>
                <a:gd name="connsiteY5" fmla="*/ 920 h 2520844"/>
                <a:gd name="connsiteX0" fmla="*/ 0 w 1290415"/>
                <a:gd name="connsiteY0" fmla="*/ 854 h 2520797"/>
                <a:gd name="connsiteX1" fmla="*/ 0 w 1290415"/>
                <a:gd name="connsiteY1" fmla="*/ 2520534 h 2520797"/>
                <a:gd name="connsiteX2" fmla="*/ 1290320 w 1290415"/>
                <a:gd name="connsiteY2" fmla="*/ 2520534 h 2520797"/>
                <a:gd name="connsiteX3" fmla="*/ 746760 w 1290415"/>
                <a:gd name="connsiteY3" fmla="*/ 1245454 h 2520797"/>
                <a:gd name="connsiteX4" fmla="*/ 1270000 w 1290415"/>
                <a:gd name="connsiteY4" fmla="*/ 854 h 2520797"/>
                <a:gd name="connsiteX5" fmla="*/ 0 w 1290415"/>
                <a:gd name="connsiteY5" fmla="*/ 854 h 2520797"/>
                <a:gd name="connsiteX0" fmla="*/ 0 w 1290415"/>
                <a:gd name="connsiteY0" fmla="*/ 88 h 2519800"/>
                <a:gd name="connsiteX1" fmla="*/ 0 w 1290415"/>
                <a:gd name="connsiteY1" fmla="*/ 2519768 h 2519800"/>
                <a:gd name="connsiteX2" fmla="*/ 1290320 w 1290415"/>
                <a:gd name="connsiteY2" fmla="*/ 2519768 h 2519800"/>
                <a:gd name="connsiteX3" fmla="*/ 746760 w 1290415"/>
                <a:gd name="connsiteY3" fmla="*/ 1244688 h 2519800"/>
                <a:gd name="connsiteX4" fmla="*/ 1270000 w 1290415"/>
                <a:gd name="connsiteY4" fmla="*/ 88 h 2519800"/>
                <a:gd name="connsiteX5" fmla="*/ 0 w 1290415"/>
                <a:gd name="connsiteY5" fmla="*/ 88 h 25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415" h="2519800">
                  <a:moveTo>
                    <a:pt x="0" y="88"/>
                  </a:moveTo>
                  <a:lnTo>
                    <a:pt x="0" y="2519768"/>
                  </a:lnTo>
                  <a:lnTo>
                    <a:pt x="1290320" y="2519768"/>
                  </a:lnTo>
                  <a:cubicBezTo>
                    <a:pt x="1298787" y="2524001"/>
                    <a:pt x="739987" y="2111675"/>
                    <a:pt x="746760" y="1244688"/>
                  </a:cubicBezTo>
                  <a:cubicBezTo>
                    <a:pt x="753533" y="377701"/>
                    <a:pt x="1268307" y="-6685"/>
                    <a:pt x="1270000" y="88"/>
                  </a:cubicBezTo>
                  <a:lnTo>
                    <a:pt x="0" y="88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Прямокутник 16">
                  <a:extLst>
                    <a:ext uri="{FF2B5EF4-FFF2-40B4-BE49-F238E27FC236}">
                      <a16:creationId xmlns:a16="http://schemas.microsoft.com/office/drawing/2014/main" id="{6CF6BAD1-57A8-40B0-870C-7B169AD3BC05}"/>
                    </a:ext>
                  </a:extLst>
                </p:cNvPr>
                <p:cNvSpPr/>
                <p:nvPr/>
              </p:nvSpPr>
              <p:spPr>
                <a:xfrm>
                  <a:off x="972026" y="4049712"/>
                  <a:ext cx="638380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uk-UA" sz="3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Прямокутник 16">
                  <a:extLst>
                    <a:ext uri="{FF2B5EF4-FFF2-40B4-BE49-F238E27FC236}">
                      <a16:creationId xmlns:a16="http://schemas.microsoft.com/office/drawing/2014/main" id="{6CF6BAD1-57A8-40B0-870C-7B169AD3BC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026" y="4049712"/>
                  <a:ext cx="638380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Паралелограм 17">
              <a:extLst>
                <a:ext uri="{FF2B5EF4-FFF2-40B4-BE49-F238E27FC236}">
                  <a16:creationId xmlns:a16="http://schemas.microsoft.com/office/drawing/2014/main" id="{00790E2F-E3A6-4E31-BC7F-D06657231A47}"/>
                </a:ext>
              </a:extLst>
            </p:cNvPr>
            <p:cNvSpPr/>
            <p:nvPr/>
          </p:nvSpPr>
          <p:spPr>
            <a:xfrm>
              <a:off x="965199" y="2181984"/>
              <a:ext cx="1774191" cy="1021346"/>
            </a:xfrm>
            <a:prstGeom prst="parallelogram">
              <a:avLst>
                <a:gd name="adj" fmla="val 49229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4" name="Паралелограм 23">
              <a:extLst>
                <a:ext uri="{FF2B5EF4-FFF2-40B4-BE49-F238E27FC236}">
                  <a16:creationId xmlns:a16="http://schemas.microsoft.com/office/drawing/2014/main" id="{C228113A-E746-43C9-A3C7-4169F57AD254}"/>
                </a:ext>
              </a:extLst>
            </p:cNvPr>
            <p:cNvSpPr/>
            <p:nvPr/>
          </p:nvSpPr>
          <p:spPr>
            <a:xfrm>
              <a:off x="4753677" y="2181984"/>
              <a:ext cx="1774191" cy="1021346"/>
            </a:xfrm>
            <a:prstGeom prst="parallelogram">
              <a:avLst>
                <a:gd name="adj" fmla="val 49229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" name="Полілінія: фігура 25">
              <a:extLst>
                <a:ext uri="{FF2B5EF4-FFF2-40B4-BE49-F238E27FC236}">
                  <a16:creationId xmlns:a16="http://schemas.microsoft.com/office/drawing/2014/main" id="{C7B46532-A6C2-47D0-9D19-DF116B9E5F26}"/>
                </a:ext>
              </a:extLst>
            </p:cNvPr>
            <p:cNvSpPr/>
            <p:nvPr/>
          </p:nvSpPr>
          <p:spPr>
            <a:xfrm flipH="1">
              <a:off x="4732595" y="3205392"/>
              <a:ext cx="1290415" cy="2519800"/>
            </a:xfrm>
            <a:custGeom>
              <a:avLst/>
              <a:gdLst>
                <a:gd name="connsiteX0" fmla="*/ 0 w 1290320"/>
                <a:gd name="connsiteY0" fmla="*/ 0 h 2519680"/>
                <a:gd name="connsiteX1" fmla="*/ 0 w 1290320"/>
                <a:gd name="connsiteY1" fmla="*/ 2519680 h 2519680"/>
                <a:gd name="connsiteX2" fmla="*/ 1290320 w 1290320"/>
                <a:gd name="connsiteY2" fmla="*/ 2519680 h 2519680"/>
                <a:gd name="connsiteX3" fmla="*/ 1270000 w 1290320"/>
                <a:gd name="connsiteY3" fmla="*/ 0 h 2519680"/>
                <a:gd name="connsiteX4" fmla="*/ 0 w 1290320"/>
                <a:gd name="connsiteY4" fmla="*/ 0 h 2519680"/>
                <a:gd name="connsiteX0" fmla="*/ 0 w 1290320"/>
                <a:gd name="connsiteY0" fmla="*/ 0 h 2519680"/>
                <a:gd name="connsiteX1" fmla="*/ 0 w 1290320"/>
                <a:gd name="connsiteY1" fmla="*/ 2519680 h 2519680"/>
                <a:gd name="connsiteX2" fmla="*/ 1290320 w 1290320"/>
                <a:gd name="connsiteY2" fmla="*/ 2519680 h 2519680"/>
                <a:gd name="connsiteX3" fmla="*/ 1280160 w 1290320"/>
                <a:gd name="connsiteY3" fmla="*/ 1275080 h 2519680"/>
                <a:gd name="connsiteX4" fmla="*/ 1270000 w 1290320"/>
                <a:gd name="connsiteY4" fmla="*/ 0 h 2519680"/>
                <a:gd name="connsiteX5" fmla="*/ 0 w 1290320"/>
                <a:gd name="connsiteY5" fmla="*/ 0 h 2519680"/>
                <a:gd name="connsiteX0" fmla="*/ 0 w 1290320"/>
                <a:gd name="connsiteY0" fmla="*/ 0 h 2519680"/>
                <a:gd name="connsiteX1" fmla="*/ 0 w 1290320"/>
                <a:gd name="connsiteY1" fmla="*/ 2519680 h 2519680"/>
                <a:gd name="connsiteX2" fmla="*/ 1290320 w 1290320"/>
                <a:gd name="connsiteY2" fmla="*/ 2519680 h 2519680"/>
                <a:gd name="connsiteX3" fmla="*/ 812800 w 1290320"/>
                <a:gd name="connsiteY3" fmla="*/ 1264920 h 2519680"/>
                <a:gd name="connsiteX4" fmla="*/ 1270000 w 1290320"/>
                <a:gd name="connsiteY4" fmla="*/ 0 h 2519680"/>
                <a:gd name="connsiteX5" fmla="*/ 0 w 1290320"/>
                <a:gd name="connsiteY5" fmla="*/ 0 h 2519680"/>
                <a:gd name="connsiteX0" fmla="*/ 0 w 1309959"/>
                <a:gd name="connsiteY0" fmla="*/ 0 h 2519680"/>
                <a:gd name="connsiteX1" fmla="*/ 0 w 1309959"/>
                <a:gd name="connsiteY1" fmla="*/ 2519680 h 2519680"/>
                <a:gd name="connsiteX2" fmla="*/ 1290320 w 1309959"/>
                <a:gd name="connsiteY2" fmla="*/ 2519680 h 2519680"/>
                <a:gd name="connsiteX3" fmla="*/ 812800 w 1309959"/>
                <a:gd name="connsiteY3" fmla="*/ 1264920 h 2519680"/>
                <a:gd name="connsiteX4" fmla="*/ 1270000 w 1309959"/>
                <a:gd name="connsiteY4" fmla="*/ 0 h 2519680"/>
                <a:gd name="connsiteX5" fmla="*/ 0 w 1309959"/>
                <a:gd name="connsiteY5" fmla="*/ 0 h 2519680"/>
                <a:gd name="connsiteX0" fmla="*/ 0 w 1311586"/>
                <a:gd name="connsiteY0" fmla="*/ 0 h 2519680"/>
                <a:gd name="connsiteX1" fmla="*/ 0 w 1311586"/>
                <a:gd name="connsiteY1" fmla="*/ 2519680 h 2519680"/>
                <a:gd name="connsiteX2" fmla="*/ 1290320 w 1311586"/>
                <a:gd name="connsiteY2" fmla="*/ 2519680 h 2519680"/>
                <a:gd name="connsiteX3" fmla="*/ 812800 w 1311586"/>
                <a:gd name="connsiteY3" fmla="*/ 1264920 h 2519680"/>
                <a:gd name="connsiteX4" fmla="*/ 1270000 w 1311586"/>
                <a:gd name="connsiteY4" fmla="*/ 0 h 2519680"/>
                <a:gd name="connsiteX5" fmla="*/ 0 w 1311586"/>
                <a:gd name="connsiteY5" fmla="*/ 0 h 2519680"/>
                <a:gd name="connsiteX0" fmla="*/ 0 w 1309355"/>
                <a:gd name="connsiteY0" fmla="*/ 0 h 2519680"/>
                <a:gd name="connsiteX1" fmla="*/ 0 w 1309355"/>
                <a:gd name="connsiteY1" fmla="*/ 2519680 h 2519680"/>
                <a:gd name="connsiteX2" fmla="*/ 1290320 w 1309355"/>
                <a:gd name="connsiteY2" fmla="*/ 2519680 h 2519680"/>
                <a:gd name="connsiteX3" fmla="*/ 736600 w 1309355"/>
                <a:gd name="connsiteY3" fmla="*/ 1234440 h 2519680"/>
                <a:gd name="connsiteX4" fmla="*/ 1270000 w 1309355"/>
                <a:gd name="connsiteY4" fmla="*/ 0 h 2519680"/>
                <a:gd name="connsiteX5" fmla="*/ 0 w 1309355"/>
                <a:gd name="connsiteY5" fmla="*/ 0 h 2519680"/>
                <a:gd name="connsiteX0" fmla="*/ 0 w 1309626"/>
                <a:gd name="connsiteY0" fmla="*/ 0 h 2519680"/>
                <a:gd name="connsiteX1" fmla="*/ 0 w 1309626"/>
                <a:gd name="connsiteY1" fmla="*/ 2519680 h 2519680"/>
                <a:gd name="connsiteX2" fmla="*/ 1290320 w 1309626"/>
                <a:gd name="connsiteY2" fmla="*/ 2519680 h 2519680"/>
                <a:gd name="connsiteX3" fmla="*/ 746760 w 1309626"/>
                <a:gd name="connsiteY3" fmla="*/ 1275080 h 2519680"/>
                <a:gd name="connsiteX4" fmla="*/ 1270000 w 1309626"/>
                <a:gd name="connsiteY4" fmla="*/ 0 h 2519680"/>
                <a:gd name="connsiteX5" fmla="*/ 0 w 1309626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8269"/>
                <a:gd name="connsiteY0" fmla="*/ 0 h 2519680"/>
                <a:gd name="connsiteX1" fmla="*/ 0 w 1308269"/>
                <a:gd name="connsiteY1" fmla="*/ 2519680 h 2519680"/>
                <a:gd name="connsiteX2" fmla="*/ 1290320 w 1308269"/>
                <a:gd name="connsiteY2" fmla="*/ 2519680 h 2519680"/>
                <a:gd name="connsiteX3" fmla="*/ 746760 w 1308269"/>
                <a:gd name="connsiteY3" fmla="*/ 1275080 h 2519680"/>
                <a:gd name="connsiteX4" fmla="*/ 1270000 w 1308269"/>
                <a:gd name="connsiteY4" fmla="*/ 0 h 2519680"/>
                <a:gd name="connsiteX5" fmla="*/ 0 w 1308269"/>
                <a:gd name="connsiteY5" fmla="*/ 0 h 2519680"/>
                <a:gd name="connsiteX0" fmla="*/ 0 w 1307807"/>
                <a:gd name="connsiteY0" fmla="*/ 0 h 2519680"/>
                <a:gd name="connsiteX1" fmla="*/ 0 w 1307807"/>
                <a:gd name="connsiteY1" fmla="*/ 2519680 h 2519680"/>
                <a:gd name="connsiteX2" fmla="*/ 1290320 w 1307807"/>
                <a:gd name="connsiteY2" fmla="*/ 2519680 h 2519680"/>
                <a:gd name="connsiteX3" fmla="*/ 726440 w 1307807"/>
                <a:gd name="connsiteY3" fmla="*/ 1285240 h 2519680"/>
                <a:gd name="connsiteX4" fmla="*/ 1270000 w 1307807"/>
                <a:gd name="connsiteY4" fmla="*/ 0 h 2519680"/>
                <a:gd name="connsiteX5" fmla="*/ 0 w 1307807"/>
                <a:gd name="connsiteY5" fmla="*/ 0 h 2519680"/>
                <a:gd name="connsiteX0" fmla="*/ 0 w 1307807"/>
                <a:gd name="connsiteY0" fmla="*/ 0 h 2519680"/>
                <a:gd name="connsiteX1" fmla="*/ 0 w 1307807"/>
                <a:gd name="connsiteY1" fmla="*/ 2519680 h 2519680"/>
                <a:gd name="connsiteX2" fmla="*/ 1290320 w 1307807"/>
                <a:gd name="connsiteY2" fmla="*/ 2519680 h 2519680"/>
                <a:gd name="connsiteX3" fmla="*/ 726440 w 1307807"/>
                <a:gd name="connsiteY3" fmla="*/ 1275080 h 2519680"/>
                <a:gd name="connsiteX4" fmla="*/ 1270000 w 1307807"/>
                <a:gd name="connsiteY4" fmla="*/ 0 h 2519680"/>
                <a:gd name="connsiteX5" fmla="*/ 0 w 1307807"/>
                <a:gd name="connsiteY5" fmla="*/ 0 h 2519680"/>
                <a:gd name="connsiteX0" fmla="*/ 0 w 1307807"/>
                <a:gd name="connsiteY0" fmla="*/ 107 h 2519787"/>
                <a:gd name="connsiteX1" fmla="*/ 0 w 1307807"/>
                <a:gd name="connsiteY1" fmla="*/ 2519787 h 2519787"/>
                <a:gd name="connsiteX2" fmla="*/ 1290320 w 1307807"/>
                <a:gd name="connsiteY2" fmla="*/ 2519787 h 2519787"/>
                <a:gd name="connsiteX3" fmla="*/ 726440 w 1307807"/>
                <a:gd name="connsiteY3" fmla="*/ 1275187 h 2519787"/>
                <a:gd name="connsiteX4" fmla="*/ 1270000 w 1307807"/>
                <a:gd name="connsiteY4" fmla="*/ 107 h 2519787"/>
                <a:gd name="connsiteX5" fmla="*/ 0 w 1307807"/>
                <a:gd name="connsiteY5" fmla="*/ 107 h 2519787"/>
                <a:gd name="connsiteX0" fmla="*/ 0 w 1290413"/>
                <a:gd name="connsiteY0" fmla="*/ 107 h 2519834"/>
                <a:gd name="connsiteX1" fmla="*/ 0 w 1290413"/>
                <a:gd name="connsiteY1" fmla="*/ 2519787 h 2519834"/>
                <a:gd name="connsiteX2" fmla="*/ 1290320 w 1290413"/>
                <a:gd name="connsiteY2" fmla="*/ 2519787 h 2519834"/>
                <a:gd name="connsiteX3" fmla="*/ 726440 w 1290413"/>
                <a:gd name="connsiteY3" fmla="*/ 1275187 h 2519834"/>
                <a:gd name="connsiteX4" fmla="*/ 1270000 w 1290413"/>
                <a:gd name="connsiteY4" fmla="*/ 107 h 2519834"/>
                <a:gd name="connsiteX5" fmla="*/ 0 w 1290413"/>
                <a:gd name="connsiteY5" fmla="*/ 107 h 2519834"/>
                <a:gd name="connsiteX0" fmla="*/ 0 w 1290417"/>
                <a:gd name="connsiteY0" fmla="*/ 139 h 2519856"/>
                <a:gd name="connsiteX1" fmla="*/ 0 w 1290417"/>
                <a:gd name="connsiteY1" fmla="*/ 2519819 h 2519856"/>
                <a:gd name="connsiteX2" fmla="*/ 1290320 w 1290417"/>
                <a:gd name="connsiteY2" fmla="*/ 2519819 h 2519856"/>
                <a:gd name="connsiteX3" fmla="*/ 746760 w 1290417"/>
                <a:gd name="connsiteY3" fmla="*/ 1199019 h 2519856"/>
                <a:gd name="connsiteX4" fmla="*/ 1270000 w 1290417"/>
                <a:gd name="connsiteY4" fmla="*/ 139 h 2519856"/>
                <a:gd name="connsiteX5" fmla="*/ 0 w 1290417"/>
                <a:gd name="connsiteY5" fmla="*/ 139 h 2519856"/>
                <a:gd name="connsiteX0" fmla="*/ 0 w 1290416"/>
                <a:gd name="connsiteY0" fmla="*/ 121 h 2519842"/>
                <a:gd name="connsiteX1" fmla="*/ 0 w 1290416"/>
                <a:gd name="connsiteY1" fmla="*/ 2519801 h 2519842"/>
                <a:gd name="connsiteX2" fmla="*/ 1290320 w 1290416"/>
                <a:gd name="connsiteY2" fmla="*/ 2519801 h 2519842"/>
                <a:gd name="connsiteX3" fmla="*/ 741680 w 1290416"/>
                <a:gd name="connsiteY3" fmla="*/ 1239641 h 2519842"/>
                <a:gd name="connsiteX4" fmla="*/ 1270000 w 1290416"/>
                <a:gd name="connsiteY4" fmla="*/ 121 h 2519842"/>
                <a:gd name="connsiteX5" fmla="*/ 0 w 1290416"/>
                <a:gd name="connsiteY5" fmla="*/ 121 h 2519842"/>
                <a:gd name="connsiteX0" fmla="*/ 0 w 1290417"/>
                <a:gd name="connsiteY0" fmla="*/ 121 h 2519842"/>
                <a:gd name="connsiteX1" fmla="*/ 0 w 1290417"/>
                <a:gd name="connsiteY1" fmla="*/ 2519801 h 2519842"/>
                <a:gd name="connsiteX2" fmla="*/ 1290320 w 1290417"/>
                <a:gd name="connsiteY2" fmla="*/ 2519801 h 2519842"/>
                <a:gd name="connsiteX3" fmla="*/ 751840 w 1290417"/>
                <a:gd name="connsiteY3" fmla="*/ 1239641 h 2519842"/>
                <a:gd name="connsiteX4" fmla="*/ 1270000 w 1290417"/>
                <a:gd name="connsiteY4" fmla="*/ 121 h 2519842"/>
                <a:gd name="connsiteX5" fmla="*/ 0 w 1290417"/>
                <a:gd name="connsiteY5" fmla="*/ 121 h 2519842"/>
                <a:gd name="connsiteX0" fmla="*/ 0 w 1290416"/>
                <a:gd name="connsiteY0" fmla="*/ 920 h 2520844"/>
                <a:gd name="connsiteX1" fmla="*/ 0 w 1290416"/>
                <a:gd name="connsiteY1" fmla="*/ 2520600 h 2520844"/>
                <a:gd name="connsiteX2" fmla="*/ 1290320 w 1290416"/>
                <a:gd name="connsiteY2" fmla="*/ 2520600 h 2520844"/>
                <a:gd name="connsiteX3" fmla="*/ 751840 w 1290416"/>
                <a:gd name="connsiteY3" fmla="*/ 1240440 h 2520844"/>
                <a:gd name="connsiteX4" fmla="*/ 1270000 w 1290416"/>
                <a:gd name="connsiteY4" fmla="*/ 920 h 2520844"/>
                <a:gd name="connsiteX5" fmla="*/ 0 w 1290416"/>
                <a:gd name="connsiteY5" fmla="*/ 920 h 2520844"/>
                <a:gd name="connsiteX0" fmla="*/ 0 w 1290415"/>
                <a:gd name="connsiteY0" fmla="*/ 854 h 2520797"/>
                <a:gd name="connsiteX1" fmla="*/ 0 w 1290415"/>
                <a:gd name="connsiteY1" fmla="*/ 2520534 h 2520797"/>
                <a:gd name="connsiteX2" fmla="*/ 1290320 w 1290415"/>
                <a:gd name="connsiteY2" fmla="*/ 2520534 h 2520797"/>
                <a:gd name="connsiteX3" fmla="*/ 746760 w 1290415"/>
                <a:gd name="connsiteY3" fmla="*/ 1245454 h 2520797"/>
                <a:gd name="connsiteX4" fmla="*/ 1270000 w 1290415"/>
                <a:gd name="connsiteY4" fmla="*/ 854 h 2520797"/>
                <a:gd name="connsiteX5" fmla="*/ 0 w 1290415"/>
                <a:gd name="connsiteY5" fmla="*/ 854 h 2520797"/>
                <a:gd name="connsiteX0" fmla="*/ 0 w 1290415"/>
                <a:gd name="connsiteY0" fmla="*/ 88 h 2519800"/>
                <a:gd name="connsiteX1" fmla="*/ 0 w 1290415"/>
                <a:gd name="connsiteY1" fmla="*/ 2519768 h 2519800"/>
                <a:gd name="connsiteX2" fmla="*/ 1290320 w 1290415"/>
                <a:gd name="connsiteY2" fmla="*/ 2519768 h 2519800"/>
                <a:gd name="connsiteX3" fmla="*/ 746760 w 1290415"/>
                <a:gd name="connsiteY3" fmla="*/ 1244688 h 2519800"/>
                <a:gd name="connsiteX4" fmla="*/ 1270000 w 1290415"/>
                <a:gd name="connsiteY4" fmla="*/ 88 h 2519800"/>
                <a:gd name="connsiteX5" fmla="*/ 0 w 1290415"/>
                <a:gd name="connsiteY5" fmla="*/ 88 h 25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415" h="2519800">
                  <a:moveTo>
                    <a:pt x="0" y="88"/>
                  </a:moveTo>
                  <a:lnTo>
                    <a:pt x="0" y="2519768"/>
                  </a:lnTo>
                  <a:lnTo>
                    <a:pt x="1290320" y="2519768"/>
                  </a:lnTo>
                  <a:cubicBezTo>
                    <a:pt x="1298787" y="2524001"/>
                    <a:pt x="739987" y="2111675"/>
                    <a:pt x="746760" y="1244688"/>
                  </a:cubicBezTo>
                  <a:cubicBezTo>
                    <a:pt x="753533" y="377701"/>
                    <a:pt x="1268307" y="-6685"/>
                    <a:pt x="1270000" y="88"/>
                  </a:cubicBezTo>
                  <a:lnTo>
                    <a:pt x="0" y="88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Прямокутник 33">
                  <a:extLst>
                    <a:ext uri="{FF2B5EF4-FFF2-40B4-BE49-F238E27FC236}">
                      <a16:creationId xmlns:a16="http://schemas.microsoft.com/office/drawing/2014/main" id="{C086A0C7-56CB-47AF-94D4-A643D21FAA24}"/>
                    </a:ext>
                  </a:extLst>
                </p:cNvPr>
                <p:cNvSpPr/>
                <p:nvPr/>
              </p:nvSpPr>
              <p:spPr>
                <a:xfrm>
                  <a:off x="5531369" y="4049712"/>
                  <a:ext cx="541559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uk-UA" sz="3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Прямокутник 33">
                  <a:extLst>
                    <a:ext uri="{FF2B5EF4-FFF2-40B4-BE49-F238E27FC236}">
                      <a16:creationId xmlns:a16="http://schemas.microsoft.com/office/drawing/2014/main" id="{C086A0C7-56CB-47AF-94D4-A643D21FAA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1369" y="4049712"/>
                  <a:ext cx="541559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5" name="Пряма сполучна лінія 34">
            <a:extLst>
              <a:ext uri="{FF2B5EF4-FFF2-40B4-BE49-F238E27FC236}">
                <a16:creationId xmlns:a16="http://schemas.microsoft.com/office/drawing/2014/main" id="{3960DBAE-2FC4-4EE7-BF3C-A573242D3ABB}"/>
              </a:ext>
            </a:extLst>
          </p:cNvPr>
          <p:cNvCxnSpPr>
            <a:cxnSpLocks/>
          </p:cNvCxnSpPr>
          <p:nvPr/>
        </p:nvCxnSpPr>
        <p:spPr>
          <a:xfrm flipV="1">
            <a:off x="1678366" y="4419820"/>
            <a:ext cx="852338" cy="165302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 сполучна лінія 40">
            <a:extLst>
              <a:ext uri="{FF2B5EF4-FFF2-40B4-BE49-F238E27FC236}">
                <a16:creationId xmlns:a16="http://schemas.microsoft.com/office/drawing/2014/main" id="{4BC6CD97-95BF-4BFB-B2D2-234F2C5A5C97}"/>
              </a:ext>
            </a:extLst>
          </p:cNvPr>
          <p:cNvCxnSpPr>
            <a:cxnSpLocks/>
          </p:cNvCxnSpPr>
          <p:nvPr/>
        </p:nvCxnSpPr>
        <p:spPr>
          <a:xfrm flipV="1">
            <a:off x="2908623" y="3370208"/>
            <a:ext cx="804148" cy="82317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 сполучна лінія 44">
            <a:extLst>
              <a:ext uri="{FF2B5EF4-FFF2-40B4-BE49-F238E27FC236}">
                <a16:creationId xmlns:a16="http://schemas.microsoft.com/office/drawing/2014/main" id="{F55C5A2E-D9AD-4B45-B2C8-1F7AB25EC4FE}"/>
              </a:ext>
            </a:extLst>
          </p:cNvPr>
          <p:cNvCxnSpPr>
            <a:cxnSpLocks/>
          </p:cNvCxnSpPr>
          <p:nvPr/>
        </p:nvCxnSpPr>
        <p:spPr>
          <a:xfrm flipV="1">
            <a:off x="2259922" y="2282131"/>
            <a:ext cx="1864797" cy="188481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 сполучна лінія 52">
            <a:extLst>
              <a:ext uri="{FF2B5EF4-FFF2-40B4-BE49-F238E27FC236}">
                <a16:creationId xmlns:a16="http://schemas.microsoft.com/office/drawing/2014/main" id="{DA325287-B178-4BE9-8D16-CC20D4A2E1F3}"/>
              </a:ext>
            </a:extLst>
          </p:cNvPr>
          <p:cNvCxnSpPr>
            <a:cxnSpLocks/>
          </p:cNvCxnSpPr>
          <p:nvPr/>
        </p:nvCxnSpPr>
        <p:spPr>
          <a:xfrm flipH="1">
            <a:off x="1811020" y="4387546"/>
            <a:ext cx="713501" cy="715479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 сполучна лінія 64">
            <a:extLst>
              <a:ext uri="{FF2B5EF4-FFF2-40B4-BE49-F238E27FC236}">
                <a16:creationId xmlns:a16="http://schemas.microsoft.com/office/drawing/2014/main" id="{3F6D3FEE-72C4-4C74-A538-8F304BFB592B}"/>
              </a:ext>
            </a:extLst>
          </p:cNvPr>
          <p:cNvCxnSpPr>
            <a:cxnSpLocks/>
          </p:cNvCxnSpPr>
          <p:nvPr/>
        </p:nvCxnSpPr>
        <p:spPr>
          <a:xfrm flipV="1">
            <a:off x="2119619" y="4166973"/>
            <a:ext cx="809805" cy="157053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Овал 71">
            <a:extLst>
              <a:ext uri="{FF2B5EF4-FFF2-40B4-BE49-F238E27FC236}">
                <a16:creationId xmlns:a16="http://schemas.microsoft.com/office/drawing/2014/main" id="{ABCF510F-D5BB-4DF2-821A-193C4534E545}"/>
              </a:ext>
            </a:extLst>
          </p:cNvPr>
          <p:cNvSpPr/>
          <p:nvPr/>
        </p:nvSpPr>
        <p:spPr>
          <a:xfrm>
            <a:off x="2709925" y="6717035"/>
            <a:ext cx="275789" cy="27578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73F38450-EEAC-45FA-BFF9-4C88AF715F9F}"/>
              </a:ext>
            </a:extLst>
          </p:cNvPr>
          <p:cNvSpPr/>
          <p:nvPr/>
        </p:nvSpPr>
        <p:spPr>
          <a:xfrm>
            <a:off x="553282" y="6296536"/>
            <a:ext cx="275789" cy="27578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Прямокутник 73">
                <a:extLst>
                  <a:ext uri="{FF2B5EF4-FFF2-40B4-BE49-F238E27FC236}">
                    <a16:creationId xmlns:a16="http://schemas.microsoft.com/office/drawing/2014/main" id="{8E68A633-0305-4671-AC81-B14171F50150}"/>
                  </a:ext>
                </a:extLst>
              </p:cNvPr>
              <p:cNvSpPr/>
              <p:nvPr/>
            </p:nvSpPr>
            <p:spPr>
              <a:xfrm>
                <a:off x="2985714" y="6627962"/>
                <a:ext cx="4828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uk-UA" sz="2400" dirty="0"/>
              </a:p>
            </p:txBody>
          </p:sp>
        </mc:Choice>
        <mc:Fallback xmlns="">
          <p:sp>
            <p:nvSpPr>
              <p:cNvPr id="74" name="Прямокутник 73">
                <a:extLst>
                  <a:ext uri="{FF2B5EF4-FFF2-40B4-BE49-F238E27FC236}">
                    <a16:creationId xmlns:a16="http://schemas.microsoft.com/office/drawing/2014/main" id="{8E68A633-0305-4671-AC81-B14171F501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714" y="6627962"/>
                <a:ext cx="482824" cy="461665"/>
              </a:xfrm>
              <a:prstGeom prst="rect">
                <a:avLst/>
              </a:prstGeom>
              <a:blipFill>
                <a:blip r:embed="rId6"/>
                <a:stretch>
                  <a:fillRect l="-126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Прямокутник 74">
                <a:extLst>
                  <a:ext uri="{FF2B5EF4-FFF2-40B4-BE49-F238E27FC236}">
                    <a16:creationId xmlns:a16="http://schemas.microsoft.com/office/drawing/2014/main" id="{6FE0186B-C621-49C0-B729-424C118E21B2}"/>
                  </a:ext>
                </a:extLst>
              </p:cNvPr>
              <p:cNvSpPr/>
              <p:nvPr/>
            </p:nvSpPr>
            <p:spPr>
              <a:xfrm>
                <a:off x="142807" y="6208210"/>
                <a:ext cx="4828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uk-UA" sz="2400" dirty="0"/>
              </a:p>
            </p:txBody>
          </p:sp>
        </mc:Choice>
        <mc:Fallback xmlns="">
          <p:sp>
            <p:nvSpPr>
              <p:cNvPr id="75" name="Прямокутник 74">
                <a:extLst>
                  <a:ext uri="{FF2B5EF4-FFF2-40B4-BE49-F238E27FC236}">
                    <a16:creationId xmlns:a16="http://schemas.microsoft.com/office/drawing/2014/main" id="{6FE0186B-C621-49C0-B729-424C118E21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07" y="6208210"/>
                <a:ext cx="48282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A651C5D3-40BD-4855-8A32-263EE5BDEC96}"/>
              </a:ext>
            </a:extLst>
          </p:cNvPr>
          <p:cNvGrpSpPr/>
          <p:nvPr/>
        </p:nvGrpSpPr>
        <p:grpSpPr>
          <a:xfrm>
            <a:off x="1384947" y="3363873"/>
            <a:ext cx="2901617" cy="0"/>
            <a:chOff x="1141862" y="4062996"/>
            <a:chExt cx="2901617" cy="0"/>
          </a:xfrm>
        </p:grpSpPr>
        <p:cxnSp>
          <p:nvCxnSpPr>
            <p:cNvPr id="77" name="Пряма зі стрілкою 76">
              <a:extLst>
                <a:ext uri="{FF2B5EF4-FFF2-40B4-BE49-F238E27FC236}">
                  <a16:creationId xmlns:a16="http://schemas.microsoft.com/office/drawing/2014/main" id="{0953A69B-2A90-4C9F-BAB4-1EDB2B972F61}"/>
                </a:ext>
              </a:extLst>
            </p:cNvPr>
            <p:cNvCxnSpPr>
              <a:cxnSpLocks/>
            </p:cNvCxnSpPr>
            <p:nvPr/>
          </p:nvCxnSpPr>
          <p:spPr>
            <a:xfrm>
              <a:off x="1141862" y="4062996"/>
              <a:ext cx="261342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 зі стрілкою 77">
              <a:extLst>
                <a:ext uri="{FF2B5EF4-FFF2-40B4-BE49-F238E27FC236}">
                  <a16:creationId xmlns:a16="http://schemas.microsoft.com/office/drawing/2014/main" id="{1799B5B1-23C4-4416-A119-872DF90B386F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356768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9F7963D9-18E5-4A1E-8E67-FB7EBD2B69B7}"/>
              </a:ext>
            </a:extLst>
          </p:cNvPr>
          <p:cNvGrpSpPr/>
          <p:nvPr/>
        </p:nvGrpSpPr>
        <p:grpSpPr>
          <a:xfrm>
            <a:off x="1116175" y="3546753"/>
            <a:ext cx="3265515" cy="0"/>
            <a:chOff x="1141862" y="4062996"/>
            <a:chExt cx="3265515" cy="0"/>
          </a:xfrm>
        </p:grpSpPr>
        <p:cxnSp>
          <p:nvCxnSpPr>
            <p:cNvPr id="84" name="Пряма зі стрілкою 83">
              <a:extLst>
                <a:ext uri="{FF2B5EF4-FFF2-40B4-BE49-F238E27FC236}">
                  <a16:creationId xmlns:a16="http://schemas.microsoft.com/office/drawing/2014/main" id="{089176D9-51A3-434B-9CE9-70A63BAE689D}"/>
                </a:ext>
              </a:extLst>
            </p:cNvPr>
            <p:cNvCxnSpPr>
              <a:cxnSpLocks/>
            </p:cNvCxnSpPr>
            <p:nvPr/>
          </p:nvCxnSpPr>
          <p:spPr>
            <a:xfrm>
              <a:off x="1141862" y="4062996"/>
              <a:ext cx="261342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 зі стрілкою 84">
              <a:extLst>
                <a:ext uri="{FF2B5EF4-FFF2-40B4-BE49-F238E27FC236}">
                  <a16:creationId xmlns:a16="http://schemas.microsoft.com/office/drawing/2014/main" id="{AD092C29-2464-42E5-B37B-20E637D3F0A5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720666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Групувати 86">
            <a:extLst>
              <a:ext uri="{FF2B5EF4-FFF2-40B4-BE49-F238E27FC236}">
                <a16:creationId xmlns:a16="http://schemas.microsoft.com/office/drawing/2014/main" id="{761054D3-71D6-49F9-824B-C06BEC626771}"/>
              </a:ext>
            </a:extLst>
          </p:cNvPr>
          <p:cNvGrpSpPr/>
          <p:nvPr/>
        </p:nvGrpSpPr>
        <p:grpSpPr>
          <a:xfrm>
            <a:off x="1272131" y="3760071"/>
            <a:ext cx="3109559" cy="0"/>
            <a:chOff x="1141862" y="4062996"/>
            <a:chExt cx="3109559" cy="0"/>
          </a:xfrm>
        </p:grpSpPr>
        <p:cxnSp>
          <p:nvCxnSpPr>
            <p:cNvPr id="88" name="Пряма зі стрілкою 87">
              <a:extLst>
                <a:ext uri="{FF2B5EF4-FFF2-40B4-BE49-F238E27FC236}">
                  <a16:creationId xmlns:a16="http://schemas.microsoft.com/office/drawing/2014/main" id="{DD0C4F96-EF75-4744-8D1F-E9A56EF9E9FB}"/>
                </a:ext>
              </a:extLst>
            </p:cNvPr>
            <p:cNvCxnSpPr>
              <a:cxnSpLocks/>
            </p:cNvCxnSpPr>
            <p:nvPr/>
          </p:nvCxnSpPr>
          <p:spPr>
            <a:xfrm>
              <a:off x="1141862" y="4062996"/>
              <a:ext cx="261342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 зі стрілкою 88">
              <a:extLst>
                <a:ext uri="{FF2B5EF4-FFF2-40B4-BE49-F238E27FC236}">
                  <a16:creationId xmlns:a16="http://schemas.microsoft.com/office/drawing/2014/main" id="{E21B6B89-0F0E-4002-970D-1EAB1E78E4BC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564710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8791BEE6-A1C2-47C7-A313-E3F7AA24BB5C}"/>
              </a:ext>
            </a:extLst>
          </p:cNvPr>
          <p:cNvGrpSpPr/>
          <p:nvPr/>
        </p:nvGrpSpPr>
        <p:grpSpPr>
          <a:xfrm>
            <a:off x="1214103" y="4181753"/>
            <a:ext cx="3290901" cy="0"/>
            <a:chOff x="1269167" y="4062996"/>
            <a:chExt cx="3290901" cy="0"/>
          </a:xfrm>
        </p:grpSpPr>
        <p:cxnSp>
          <p:nvCxnSpPr>
            <p:cNvPr id="101" name="Пряма зі стрілкою 100">
              <a:extLst>
                <a:ext uri="{FF2B5EF4-FFF2-40B4-BE49-F238E27FC236}">
                  <a16:creationId xmlns:a16="http://schemas.microsoft.com/office/drawing/2014/main" id="{E6CBE114-BEF9-4004-AC96-0ED20131A22E}"/>
                </a:ext>
              </a:extLst>
            </p:cNvPr>
            <p:cNvCxnSpPr>
              <a:cxnSpLocks/>
            </p:cNvCxnSpPr>
            <p:nvPr/>
          </p:nvCxnSpPr>
          <p:spPr>
            <a:xfrm>
              <a:off x="1269167" y="4062996"/>
              <a:ext cx="2486124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 зі стрілкою 101">
              <a:extLst>
                <a:ext uri="{FF2B5EF4-FFF2-40B4-BE49-F238E27FC236}">
                  <a16:creationId xmlns:a16="http://schemas.microsoft.com/office/drawing/2014/main" id="{480D1C64-4678-458D-8EB2-9134CF31E180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873357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5EDEB9D4-FABA-46F7-B324-3DA32FC7802C}"/>
              </a:ext>
            </a:extLst>
          </p:cNvPr>
          <p:cNvGrpSpPr/>
          <p:nvPr/>
        </p:nvGrpSpPr>
        <p:grpSpPr>
          <a:xfrm>
            <a:off x="1350107" y="4377333"/>
            <a:ext cx="3154897" cy="0"/>
            <a:chOff x="1269167" y="4062996"/>
            <a:chExt cx="3154897" cy="0"/>
          </a:xfrm>
        </p:grpSpPr>
        <p:cxnSp>
          <p:nvCxnSpPr>
            <p:cNvPr id="106" name="Пряма зі стрілкою 105">
              <a:extLst>
                <a:ext uri="{FF2B5EF4-FFF2-40B4-BE49-F238E27FC236}">
                  <a16:creationId xmlns:a16="http://schemas.microsoft.com/office/drawing/2014/main" id="{9E2755CD-FF3B-4AEB-98B5-6AA62B588635}"/>
                </a:ext>
              </a:extLst>
            </p:cNvPr>
            <p:cNvCxnSpPr>
              <a:cxnSpLocks/>
            </p:cNvCxnSpPr>
            <p:nvPr/>
          </p:nvCxnSpPr>
          <p:spPr>
            <a:xfrm>
              <a:off x="1269167" y="4062996"/>
              <a:ext cx="2486124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 зі стрілкою 106">
              <a:extLst>
                <a:ext uri="{FF2B5EF4-FFF2-40B4-BE49-F238E27FC236}">
                  <a16:creationId xmlns:a16="http://schemas.microsoft.com/office/drawing/2014/main" id="{5020FF35-D18C-474D-A6C4-0ACE95C722F9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737353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Групувати 108">
            <a:extLst>
              <a:ext uri="{FF2B5EF4-FFF2-40B4-BE49-F238E27FC236}">
                <a16:creationId xmlns:a16="http://schemas.microsoft.com/office/drawing/2014/main" id="{7E9B0F47-148B-4170-8071-9B046DA4EF58}"/>
              </a:ext>
            </a:extLst>
          </p:cNvPr>
          <p:cNvGrpSpPr/>
          <p:nvPr/>
        </p:nvGrpSpPr>
        <p:grpSpPr>
          <a:xfrm>
            <a:off x="1517747" y="4588153"/>
            <a:ext cx="2936457" cy="0"/>
            <a:chOff x="1269167" y="4062996"/>
            <a:chExt cx="2936457" cy="0"/>
          </a:xfrm>
        </p:grpSpPr>
        <p:cxnSp>
          <p:nvCxnSpPr>
            <p:cNvPr id="110" name="Пряма зі стрілкою 109">
              <a:extLst>
                <a:ext uri="{FF2B5EF4-FFF2-40B4-BE49-F238E27FC236}">
                  <a16:creationId xmlns:a16="http://schemas.microsoft.com/office/drawing/2014/main" id="{80A6EEC7-5E70-49FF-8B3F-12BEC79B9B5D}"/>
                </a:ext>
              </a:extLst>
            </p:cNvPr>
            <p:cNvCxnSpPr>
              <a:cxnSpLocks/>
            </p:cNvCxnSpPr>
            <p:nvPr/>
          </p:nvCxnSpPr>
          <p:spPr>
            <a:xfrm>
              <a:off x="1269167" y="4062996"/>
              <a:ext cx="2486124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 зі стрілкою 110">
              <a:extLst>
                <a:ext uri="{FF2B5EF4-FFF2-40B4-BE49-F238E27FC236}">
                  <a16:creationId xmlns:a16="http://schemas.microsoft.com/office/drawing/2014/main" id="{31409D82-FA08-4994-AEBD-5596C885079C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518913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Групувати 112">
            <a:extLst>
              <a:ext uri="{FF2B5EF4-FFF2-40B4-BE49-F238E27FC236}">
                <a16:creationId xmlns:a16="http://schemas.microsoft.com/office/drawing/2014/main" id="{C9132D02-9EEB-465A-894C-31F9B5740881}"/>
              </a:ext>
            </a:extLst>
          </p:cNvPr>
          <p:cNvGrpSpPr/>
          <p:nvPr/>
        </p:nvGrpSpPr>
        <p:grpSpPr>
          <a:xfrm>
            <a:off x="1178914" y="4801513"/>
            <a:ext cx="3202776" cy="0"/>
            <a:chOff x="1269167" y="4062996"/>
            <a:chExt cx="3202776" cy="0"/>
          </a:xfrm>
        </p:grpSpPr>
        <p:cxnSp>
          <p:nvCxnSpPr>
            <p:cNvPr id="114" name="Пряма зі стрілкою 113">
              <a:extLst>
                <a:ext uri="{FF2B5EF4-FFF2-40B4-BE49-F238E27FC236}">
                  <a16:creationId xmlns:a16="http://schemas.microsoft.com/office/drawing/2014/main" id="{6466D913-A704-4D31-A7FC-AE2D5213E241}"/>
                </a:ext>
              </a:extLst>
            </p:cNvPr>
            <p:cNvCxnSpPr>
              <a:cxnSpLocks/>
            </p:cNvCxnSpPr>
            <p:nvPr/>
          </p:nvCxnSpPr>
          <p:spPr>
            <a:xfrm>
              <a:off x="1269167" y="4062996"/>
              <a:ext cx="2486124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 зі стрілкою 114">
              <a:extLst>
                <a:ext uri="{FF2B5EF4-FFF2-40B4-BE49-F238E27FC236}">
                  <a16:creationId xmlns:a16="http://schemas.microsoft.com/office/drawing/2014/main" id="{11C7F92D-17BC-416A-95DA-10553B60860E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785232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Пряма сполучна лінія 62">
            <a:extLst>
              <a:ext uri="{FF2B5EF4-FFF2-40B4-BE49-F238E27FC236}">
                <a16:creationId xmlns:a16="http://schemas.microsoft.com/office/drawing/2014/main" id="{F34FBCA8-007D-4040-BD81-80965780705C}"/>
              </a:ext>
            </a:extLst>
          </p:cNvPr>
          <p:cNvCxnSpPr>
            <a:cxnSpLocks/>
          </p:cNvCxnSpPr>
          <p:nvPr/>
        </p:nvCxnSpPr>
        <p:spPr>
          <a:xfrm flipV="1">
            <a:off x="1793913" y="4145422"/>
            <a:ext cx="474288" cy="91998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28C1A39A-B254-4A41-8C7D-11D4C7CD1858}"/>
                  </a:ext>
                </a:extLst>
              </p:cNvPr>
              <p:cNvSpPr txBox="1"/>
              <p:nvPr/>
            </p:nvSpPr>
            <p:spPr>
              <a:xfrm>
                <a:off x="3665038" y="3190202"/>
                <a:ext cx="585096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uk-UA" sz="3600" dirty="0"/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28C1A39A-B254-4A41-8C7D-11D4C7CD1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5038" y="3190202"/>
                <a:ext cx="585096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5A74F8F-5C12-4326-927F-B4D0457EFB6A}"/>
                  </a:ext>
                </a:extLst>
              </p:cNvPr>
              <p:cNvSpPr txBox="1"/>
              <p:nvPr/>
            </p:nvSpPr>
            <p:spPr>
              <a:xfrm>
                <a:off x="4155055" y="2015218"/>
                <a:ext cx="625043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uk-UA" sz="3600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5A74F8F-5C12-4326-927F-B4D0457EF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5055" y="2015218"/>
                <a:ext cx="625043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7E0BDFA-F614-4A2E-B667-2F24C809192C}"/>
                  </a:ext>
                </a:extLst>
              </p:cNvPr>
              <p:cNvSpPr txBox="1"/>
              <p:nvPr/>
            </p:nvSpPr>
            <p:spPr>
              <a:xfrm>
                <a:off x="1263308" y="4752450"/>
                <a:ext cx="575789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uk-UA" sz="3600" dirty="0"/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7E0BDFA-F614-4A2E-B667-2F24C8091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308" y="4752450"/>
                <a:ext cx="575789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Прямокутник 122">
                <a:extLst>
                  <a:ext uri="{FF2B5EF4-FFF2-40B4-BE49-F238E27FC236}">
                    <a16:creationId xmlns:a16="http://schemas.microsoft.com/office/drawing/2014/main" id="{BBC0311D-69F4-4947-8B69-3229A5967D2D}"/>
                  </a:ext>
                </a:extLst>
              </p:cNvPr>
              <p:cNvSpPr/>
              <p:nvPr/>
            </p:nvSpPr>
            <p:spPr>
              <a:xfrm>
                <a:off x="4068325" y="988406"/>
                <a:ext cx="504859" cy="644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uk-UA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uk-UA" sz="3200" dirty="0"/>
              </a:p>
            </p:txBody>
          </p:sp>
        </mc:Choice>
        <mc:Fallback xmlns="">
          <p:sp>
            <p:nvSpPr>
              <p:cNvPr id="123" name="Прямокутник 122">
                <a:extLst>
                  <a:ext uri="{FF2B5EF4-FFF2-40B4-BE49-F238E27FC236}">
                    <a16:creationId xmlns:a16="http://schemas.microsoft.com/office/drawing/2014/main" id="{BBC0311D-69F4-4947-8B69-3229A5967D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325" y="988406"/>
                <a:ext cx="504859" cy="6446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Прямокутник 128">
                <a:extLst>
                  <a:ext uri="{FF2B5EF4-FFF2-40B4-BE49-F238E27FC236}">
                    <a16:creationId xmlns:a16="http://schemas.microsoft.com/office/drawing/2014/main" id="{4E8A9147-A1DB-4B4D-ABED-3F42D2368EB2}"/>
                  </a:ext>
                </a:extLst>
              </p:cNvPr>
              <p:cNvSpPr/>
              <p:nvPr/>
            </p:nvSpPr>
            <p:spPr>
              <a:xfrm>
                <a:off x="2117656" y="5789766"/>
                <a:ext cx="504859" cy="644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uk-UA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uk-UA" sz="3200" dirty="0"/>
              </a:p>
            </p:txBody>
          </p:sp>
        </mc:Choice>
        <mc:Fallback xmlns="">
          <p:sp>
            <p:nvSpPr>
              <p:cNvPr id="129" name="Прямокутник 128">
                <a:extLst>
                  <a:ext uri="{FF2B5EF4-FFF2-40B4-BE49-F238E27FC236}">
                    <a16:creationId xmlns:a16="http://schemas.microsoft.com/office/drawing/2014/main" id="{4E8A9147-A1DB-4B4D-ABED-3F42D2368E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656" y="5789766"/>
                <a:ext cx="504859" cy="6446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0BF0F53C-6AD9-4F9B-9A91-7CB7C596EACE}"/>
              </a:ext>
            </a:extLst>
          </p:cNvPr>
          <p:cNvGrpSpPr/>
          <p:nvPr/>
        </p:nvGrpSpPr>
        <p:grpSpPr>
          <a:xfrm>
            <a:off x="1620629" y="3950613"/>
            <a:ext cx="2864055" cy="0"/>
            <a:chOff x="1354809" y="4062996"/>
            <a:chExt cx="2864055" cy="0"/>
          </a:xfrm>
        </p:grpSpPr>
        <p:cxnSp>
          <p:nvCxnSpPr>
            <p:cNvPr id="92" name="Пряма зі стрілкою 91">
              <a:extLst>
                <a:ext uri="{FF2B5EF4-FFF2-40B4-BE49-F238E27FC236}">
                  <a16:creationId xmlns:a16="http://schemas.microsoft.com/office/drawing/2014/main" id="{1A20BB8C-46F8-4368-A944-BA01D73F30AA}"/>
                </a:ext>
              </a:extLst>
            </p:cNvPr>
            <p:cNvCxnSpPr>
              <a:cxnSpLocks/>
            </p:cNvCxnSpPr>
            <p:nvPr/>
          </p:nvCxnSpPr>
          <p:spPr>
            <a:xfrm>
              <a:off x="1354809" y="4062996"/>
              <a:ext cx="2400482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 зі стрілкою 92">
              <a:extLst>
                <a:ext uri="{FF2B5EF4-FFF2-40B4-BE49-F238E27FC236}">
                  <a16:creationId xmlns:a16="http://schemas.microsoft.com/office/drawing/2014/main" id="{7BD90643-9941-4580-8CF9-67451AFEADD5}"/>
                </a:ext>
              </a:extLst>
            </p:cNvPr>
            <p:cNvCxnSpPr>
              <a:cxnSpLocks/>
            </p:cNvCxnSpPr>
            <p:nvPr/>
          </p:nvCxnSpPr>
          <p:spPr>
            <a:xfrm>
              <a:off x="3686711" y="4062996"/>
              <a:ext cx="532153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6" name="Пряма сполучна лінія 135">
            <a:extLst>
              <a:ext uri="{FF2B5EF4-FFF2-40B4-BE49-F238E27FC236}">
                <a16:creationId xmlns:a16="http://schemas.microsoft.com/office/drawing/2014/main" id="{19128A87-C3FE-4ECD-BF03-6D76E3265737}"/>
              </a:ext>
            </a:extLst>
          </p:cNvPr>
          <p:cNvCxnSpPr>
            <a:cxnSpLocks/>
          </p:cNvCxnSpPr>
          <p:nvPr/>
        </p:nvCxnSpPr>
        <p:spPr>
          <a:xfrm flipH="1" flipV="1">
            <a:off x="1659845" y="3002773"/>
            <a:ext cx="1280787" cy="88085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0262451-78E8-4628-9EF3-3A0EE4C9F344}"/>
                  </a:ext>
                </a:extLst>
              </p:cNvPr>
              <p:cNvSpPr txBox="1"/>
              <p:nvPr/>
            </p:nvSpPr>
            <p:spPr>
              <a:xfrm>
                <a:off x="1893959" y="2713210"/>
                <a:ext cx="561243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uk-UA" sz="3600" dirty="0"/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0262451-78E8-4628-9EF3-3A0EE4C9F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959" y="2713210"/>
                <a:ext cx="561243" cy="6463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Дуга 140">
            <a:extLst>
              <a:ext uri="{FF2B5EF4-FFF2-40B4-BE49-F238E27FC236}">
                <a16:creationId xmlns:a16="http://schemas.microsoft.com/office/drawing/2014/main" id="{2D08B0A2-30E4-469C-BFC5-6DDA315527AE}"/>
              </a:ext>
            </a:extLst>
          </p:cNvPr>
          <p:cNvSpPr/>
          <p:nvPr/>
        </p:nvSpPr>
        <p:spPr>
          <a:xfrm rot="5715021">
            <a:off x="59670" y="4310943"/>
            <a:ext cx="1882367" cy="2326025"/>
          </a:xfrm>
          <a:prstGeom prst="arc">
            <a:avLst>
              <a:gd name="adj1" fmla="val 16660468"/>
              <a:gd name="adj2" fmla="val 37254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2" name="Дуга 141">
            <a:extLst>
              <a:ext uri="{FF2B5EF4-FFF2-40B4-BE49-F238E27FC236}">
                <a16:creationId xmlns:a16="http://schemas.microsoft.com/office/drawing/2014/main" id="{C6937FAD-50ED-41BB-AA01-BE7907844B11}"/>
              </a:ext>
            </a:extLst>
          </p:cNvPr>
          <p:cNvSpPr/>
          <p:nvPr/>
        </p:nvSpPr>
        <p:spPr>
          <a:xfrm rot="5715021" flipV="1">
            <a:off x="1676134" y="4779447"/>
            <a:ext cx="2051445" cy="2056863"/>
          </a:xfrm>
          <a:prstGeom prst="arc">
            <a:avLst>
              <a:gd name="adj1" fmla="val 17292333"/>
              <a:gd name="adj2" fmla="val 37254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52" name="Пряма сполучна лінія 151">
            <a:extLst>
              <a:ext uri="{FF2B5EF4-FFF2-40B4-BE49-F238E27FC236}">
                <a16:creationId xmlns:a16="http://schemas.microsoft.com/office/drawing/2014/main" id="{314E1CCF-A7C5-4B64-9764-504DA905EBC3}"/>
              </a:ext>
            </a:extLst>
          </p:cNvPr>
          <p:cNvCxnSpPr>
            <a:cxnSpLocks/>
          </p:cNvCxnSpPr>
          <p:nvPr/>
        </p:nvCxnSpPr>
        <p:spPr>
          <a:xfrm flipH="1">
            <a:off x="3700227" y="2322151"/>
            <a:ext cx="430648" cy="104172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6704E85-4430-4CBA-81E5-6E04F80AF84B}"/>
                  </a:ext>
                </a:extLst>
              </p:cNvPr>
              <p:cNvSpPr txBox="1"/>
              <p:nvPr/>
            </p:nvSpPr>
            <p:spPr>
              <a:xfrm>
                <a:off x="1893959" y="3633212"/>
                <a:ext cx="584839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uk-UA" sz="3600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6704E85-4430-4CBA-81E5-6E04F80AF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959" y="3633212"/>
                <a:ext cx="584839" cy="6463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" name="Пряма сполучна лінія 132">
            <a:extLst>
              <a:ext uri="{FF2B5EF4-FFF2-40B4-BE49-F238E27FC236}">
                <a16:creationId xmlns:a16="http://schemas.microsoft.com/office/drawing/2014/main" id="{23818FFB-7913-4930-B7A8-38CB19E04056}"/>
              </a:ext>
            </a:extLst>
          </p:cNvPr>
          <p:cNvCxnSpPr>
            <a:cxnSpLocks/>
          </p:cNvCxnSpPr>
          <p:nvPr/>
        </p:nvCxnSpPr>
        <p:spPr>
          <a:xfrm flipV="1">
            <a:off x="1589235" y="1614750"/>
            <a:ext cx="2499230" cy="484699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 стрелкой 74">
            <a:extLst>
              <a:ext uri="{FF2B5EF4-FFF2-40B4-BE49-F238E27FC236}">
                <a16:creationId xmlns:a16="http://schemas.microsoft.com/office/drawing/2014/main" id="{B7791763-3393-4247-9DA1-333FA45E2E17}"/>
              </a:ext>
            </a:extLst>
          </p:cNvPr>
          <p:cNvCxnSpPr>
            <a:cxnSpLocks/>
          </p:cNvCxnSpPr>
          <p:nvPr/>
        </p:nvCxnSpPr>
        <p:spPr>
          <a:xfrm flipV="1">
            <a:off x="3942253" y="1195763"/>
            <a:ext cx="0" cy="1638910"/>
          </a:xfrm>
          <a:prstGeom prst="straightConnector1">
            <a:avLst/>
          </a:prstGeom>
          <a:ln w="38100">
            <a:solidFill>
              <a:srgbClr val="689F38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Дуга 178">
            <a:extLst>
              <a:ext uri="{FF2B5EF4-FFF2-40B4-BE49-F238E27FC236}">
                <a16:creationId xmlns:a16="http://schemas.microsoft.com/office/drawing/2014/main" id="{AD7B2F46-D9BE-48EA-BCDF-0FAC22FDFE37}"/>
              </a:ext>
            </a:extLst>
          </p:cNvPr>
          <p:cNvSpPr/>
          <p:nvPr/>
        </p:nvSpPr>
        <p:spPr>
          <a:xfrm flipH="1">
            <a:off x="2478904" y="3536788"/>
            <a:ext cx="900000" cy="900000"/>
          </a:xfrm>
          <a:prstGeom prst="arc">
            <a:avLst>
              <a:gd name="adj1" fmla="val 4601390"/>
              <a:gd name="adj2" fmla="val 0"/>
            </a:avLst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80" name="Прямая со стрелкой 74">
            <a:extLst>
              <a:ext uri="{FF2B5EF4-FFF2-40B4-BE49-F238E27FC236}">
                <a16:creationId xmlns:a16="http://schemas.microsoft.com/office/drawing/2014/main" id="{4DBB9239-9CA1-4E4F-ACBF-CAFEA9592F3B}"/>
              </a:ext>
            </a:extLst>
          </p:cNvPr>
          <p:cNvCxnSpPr>
            <a:cxnSpLocks/>
          </p:cNvCxnSpPr>
          <p:nvPr/>
        </p:nvCxnSpPr>
        <p:spPr>
          <a:xfrm flipV="1">
            <a:off x="3364035" y="2229169"/>
            <a:ext cx="391577" cy="785452"/>
          </a:xfrm>
          <a:prstGeom prst="straightConnector1">
            <a:avLst/>
          </a:prstGeom>
          <a:ln w="38100">
            <a:solidFill>
              <a:srgbClr val="689F38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Прямокутник 182">
                <a:extLst>
                  <a:ext uri="{FF2B5EF4-FFF2-40B4-BE49-F238E27FC236}">
                    <a16:creationId xmlns:a16="http://schemas.microsoft.com/office/drawing/2014/main" id="{ED24756A-73FD-4AD0-BF17-8FC5E4CF2E91}"/>
                  </a:ext>
                </a:extLst>
              </p:cNvPr>
              <p:cNvSpPr/>
              <p:nvPr/>
            </p:nvSpPr>
            <p:spPr>
              <a:xfrm>
                <a:off x="2959979" y="2042338"/>
                <a:ext cx="504859" cy="644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uk-UA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uk-UA" sz="3200" dirty="0"/>
              </a:p>
            </p:txBody>
          </p:sp>
        </mc:Choice>
        <mc:Fallback xmlns="">
          <p:sp>
            <p:nvSpPr>
              <p:cNvPr id="183" name="Прямокутник 182">
                <a:extLst>
                  <a:ext uri="{FF2B5EF4-FFF2-40B4-BE49-F238E27FC236}">
                    <a16:creationId xmlns:a16="http://schemas.microsoft.com/office/drawing/2014/main" id="{ED24756A-73FD-4AD0-BF17-8FC5E4CF2E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9979" y="2042338"/>
                <a:ext cx="504859" cy="64466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4" name="Прямая со стрелкой 74">
            <a:extLst>
              <a:ext uri="{FF2B5EF4-FFF2-40B4-BE49-F238E27FC236}">
                <a16:creationId xmlns:a16="http://schemas.microsoft.com/office/drawing/2014/main" id="{3E30F715-2D44-4543-9233-6920FDE7E01E}"/>
              </a:ext>
            </a:extLst>
          </p:cNvPr>
          <p:cNvCxnSpPr>
            <a:cxnSpLocks/>
          </p:cNvCxnSpPr>
          <p:nvPr/>
        </p:nvCxnSpPr>
        <p:spPr>
          <a:xfrm flipH="1">
            <a:off x="2288206" y="4325293"/>
            <a:ext cx="401618" cy="777732"/>
          </a:xfrm>
          <a:prstGeom prst="straightConnector1">
            <a:avLst/>
          </a:prstGeom>
          <a:ln w="38100">
            <a:solidFill>
              <a:srgbClr val="689F38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Прямокутник 185">
                <a:extLst>
                  <a:ext uri="{FF2B5EF4-FFF2-40B4-BE49-F238E27FC236}">
                    <a16:creationId xmlns:a16="http://schemas.microsoft.com/office/drawing/2014/main" id="{ADED3947-4C40-48B9-BE16-68D2E25534D9}"/>
                  </a:ext>
                </a:extLst>
              </p:cNvPr>
              <p:cNvSpPr/>
              <p:nvPr/>
            </p:nvSpPr>
            <p:spPr>
              <a:xfrm>
                <a:off x="2573222" y="4643033"/>
                <a:ext cx="504859" cy="644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uk-UA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uk-UA" sz="3200" dirty="0"/>
              </a:p>
            </p:txBody>
          </p:sp>
        </mc:Choice>
        <mc:Fallback xmlns="">
          <p:sp>
            <p:nvSpPr>
              <p:cNvPr id="186" name="Прямокутник 185">
                <a:extLst>
                  <a:ext uri="{FF2B5EF4-FFF2-40B4-BE49-F238E27FC236}">
                    <a16:creationId xmlns:a16="http://schemas.microsoft.com/office/drawing/2014/main" id="{ADED3947-4C40-48B9-BE16-68D2E25534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222" y="4643033"/>
                <a:ext cx="504859" cy="64466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" name="Button Color - Down">
            <a:extLst>
              <a:ext uri="{FF2B5EF4-FFF2-40B4-BE49-F238E27FC236}">
                <a16:creationId xmlns:a16="http://schemas.microsoft.com/office/drawing/2014/main" id="{BFAC93B4-0B06-454E-BAB6-5FA388BC9FCA}"/>
              </a:ext>
            </a:extLst>
          </p:cNvPr>
          <p:cNvSpPr/>
          <p:nvPr/>
        </p:nvSpPr>
        <p:spPr>
          <a:xfrm>
            <a:off x="6730712" y="1609276"/>
            <a:ext cx="7093062" cy="597960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Знайдемо момент сил Ампера</a:t>
            </a:r>
            <a:endParaRPr lang="uk-UA" sz="3600" b="1" kern="0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Button Color - Down">
                <a:extLst>
                  <a:ext uri="{FF2B5EF4-FFF2-40B4-BE49-F238E27FC236}">
                    <a16:creationId xmlns:a16="http://schemas.microsoft.com/office/drawing/2014/main" id="{976BDF29-63DD-4B5A-8554-54473D376762}"/>
                  </a:ext>
                </a:extLst>
              </p:cNvPr>
              <p:cNvSpPr/>
              <p:nvPr/>
            </p:nvSpPr>
            <p:spPr>
              <a:xfrm>
                <a:off x="5970079" y="2380234"/>
                <a:ext cx="8264396" cy="1006009"/>
              </a:xfrm>
              <a:prstGeom prst="rect">
                <a:avLst/>
              </a:prstGeom>
              <a:solidFill>
                <a:srgbClr val="689F38"/>
              </a:solidFill>
              <a:ln w="38100">
                <a:solidFill>
                  <a:srgbClr val="689F3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9906"/>
                <a:r>
                  <a:rPr lang="uk-UA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1) Сили Ампера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uk-UA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uk-UA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uk-UA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uk-UA" sz="32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k-UA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і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uk-UA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uk-UA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uk-UA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uk-UA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не повертають, а лише </a:t>
                </a:r>
                <a:r>
                  <a:rPr lang="uk-UA" sz="32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розтягують рамку </a:t>
                </a:r>
                <a:endParaRPr lang="uk-UA" sz="3200" b="1" kern="0" dirty="0">
                  <a:solidFill>
                    <a:srgbClr val="FFFF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8" name="Button Color - Down">
                <a:extLst>
                  <a:ext uri="{FF2B5EF4-FFF2-40B4-BE49-F238E27FC236}">
                    <a16:creationId xmlns:a16="http://schemas.microsoft.com/office/drawing/2014/main" id="{976BDF29-63DD-4B5A-8554-54473D3767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079" y="2380234"/>
                <a:ext cx="8264396" cy="1006009"/>
              </a:xfrm>
              <a:prstGeom prst="rect">
                <a:avLst/>
              </a:prstGeom>
              <a:blipFill>
                <a:blip r:embed="rId17"/>
                <a:stretch>
                  <a:fillRect t="-5263" r="-1175" b="-23977"/>
                </a:stretch>
              </a:blipFill>
              <a:ln w="38100">
                <a:solidFill>
                  <a:srgbClr val="689F3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9" name="Button Color - Down">
            <a:extLst>
              <a:ext uri="{FF2B5EF4-FFF2-40B4-BE49-F238E27FC236}">
                <a16:creationId xmlns:a16="http://schemas.microsoft.com/office/drawing/2014/main" id="{BCB4149D-1523-4A53-89DA-7D41B6541965}"/>
              </a:ext>
            </a:extLst>
          </p:cNvPr>
          <p:cNvSpPr/>
          <p:nvPr/>
        </p:nvSpPr>
        <p:spPr>
          <a:xfrm>
            <a:off x="5970079" y="3493879"/>
            <a:ext cx="8264396" cy="454788"/>
          </a:xfrm>
          <a:prstGeom prst="rect">
            <a:avLst/>
          </a:prstGeom>
          <a:solidFill>
            <a:srgbClr val="689F38"/>
          </a:solidFill>
          <a:ln w="38100">
            <a:solidFill>
              <a:srgbClr val="689F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32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Моменти цих сил дорівнюють нулю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Button Color - Down">
                <a:extLst>
                  <a:ext uri="{FF2B5EF4-FFF2-40B4-BE49-F238E27FC236}">
                    <a16:creationId xmlns:a16="http://schemas.microsoft.com/office/drawing/2014/main" id="{C5B3A643-45D5-4406-82B3-03B5871AE0EF}"/>
                  </a:ext>
                </a:extLst>
              </p:cNvPr>
              <p:cNvSpPr/>
              <p:nvPr/>
            </p:nvSpPr>
            <p:spPr>
              <a:xfrm>
                <a:off x="5970078" y="4222563"/>
                <a:ext cx="8264396" cy="1006009"/>
              </a:xfrm>
              <a:prstGeom prst="rect">
                <a:avLst/>
              </a:prstGeom>
              <a:solidFill>
                <a:srgbClr val="689F38"/>
              </a:solidFill>
              <a:ln w="38100">
                <a:solidFill>
                  <a:srgbClr val="689F3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9906"/>
                <a:r>
                  <a:rPr lang="uk-UA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2) Сили Ампера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uk-UA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uk-UA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uk-UA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uk-UA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і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uk-UA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uk-UA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uk-UA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uk-UA" sz="32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k-UA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повертають рамку </a:t>
                </a:r>
                <a:r>
                  <a:rPr lang="uk-UA" sz="32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проти ходу годинникової стрілки </a:t>
                </a:r>
                <a:endParaRPr lang="uk-UA" sz="3200" b="1" kern="0" dirty="0">
                  <a:solidFill>
                    <a:srgbClr val="FFFF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0" name="Button Color - Down">
                <a:extLst>
                  <a:ext uri="{FF2B5EF4-FFF2-40B4-BE49-F238E27FC236}">
                    <a16:creationId xmlns:a16="http://schemas.microsoft.com/office/drawing/2014/main" id="{C5B3A643-45D5-4406-82B3-03B5871AE0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078" y="4222563"/>
                <a:ext cx="8264396" cy="1006009"/>
              </a:xfrm>
              <a:prstGeom prst="rect">
                <a:avLst/>
              </a:prstGeom>
              <a:blipFill>
                <a:blip r:embed="rId18"/>
                <a:stretch>
                  <a:fillRect l="-1028" t="-5848" r="-2423" b="-23392"/>
                </a:stretch>
              </a:blipFill>
              <a:ln w="38100">
                <a:solidFill>
                  <a:srgbClr val="689F3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Button Color - Down">
                <a:extLst>
                  <a:ext uri="{FF2B5EF4-FFF2-40B4-BE49-F238E27FC236}">
                    <a16:creationId xmlns:a16="http://schemas.microsoft.com/office/drawing/2014/main" id="{468C72CD-BBEB-4EBC-9532-8EA4E359A43B}"/>
                  </a:ext>
                </a:extLst>
              </p:cNvPr>
              <p:cNvSpPr/>
              <p:nvPr/>
            </p:nvSpPr>
            <p:spPr>
              <a:xfrm>
                <a:off x="5970078" y="5334536"/>
                <a:ext cx="8264396" cy="454788"/>
              </a:xfrm>
              <a:prstGeom prst="rect">
                <a:avLst/>
              </a:prstGeom>
              <a:solidFill>
                <a:srgbClr val="689F38"/>
              </a:solidFill>
              <a:ln w="38100">
                <a:solidFill>
                  <a:srgbClr val="689F3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9906"/>
                <a:r>
                  <a:rPr lang="uk-UA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Створюють </a:t>
                </a:r>
                <a:r>
                  <a:rPr lang="uk-UA" sz="32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обертальний момент </a:t>
                </a:r>
                <a14:m>
                  <m:oMath xmlns:m="http://schemas.openxmlformats.org/officeDocument/2006/math">
                    <m:r>
                      <a:rPr lang="ru-RU" sz="32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uk-UA" sz="32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endParaRPr lang="uk-UA" sz="3200" b="1" kern="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1" name="Button Color - Down">
                <a:extLst>
                  <a:ext uri="{FF2B5EF4-FFF2-40B4-BE49-F238E27FC236}">
                    <a16:creationId xmlns:a16="http://schemas.microsoft.com/office/drawing/2014/main" id="{468C72CD-BBEB-4EBC-9532-8EA4E359A4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078" y="5334536"/>
                <a:ext cx="8264396" cy="454788"/>
              </a:xfrm>
              <a:prstGeom prst="rect">
                <a:avLst/>
              </a:prstGeom>
              <a:blipFill>
                <a:blip r:embed="rId19"/>
                <a:stretch>
                  <a:fillRect t="-24691" b="-49383"/>
                </a:stretch>
              </a:blipFill>
              <a:ln w="38100">
                <a:solidFill>
                  <a:srgbClr val="689F3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Button Color - Down">
                <a:extLst>
                  <a:ext uri="{FF2B5EF4-FFF2-40B4-BE49-F238E27FC236}">
                    <a16:creationId xmlns:a16="http://schemas.microsoft.com/office/drawing/2014/main" id="{3D428024-4198-4577-B5DA-D3443C546F45}"/>
                  </a:ext>
                </a:extLst>
              </p:cNvPr>
              <p:cNvSpPr/>
              <p:nvPr/>
            </p:nvSpPr>
            <p:spPr>
              <a:xfrm>
                <a:off x="5970078" y="5892785"/>
                <a:ext cx="8264396" cy="842168"/>
              </a:xfrm>
              <a:prstGeom prst="rect">
                <a:avLst/>
              </a:prstGeom>
              <a:solidFill>
                <a:srgbClr val="689F38"/>
              </a:solidFill>
              <a:ln w="38100">
                <a:solidFill>
                  <a:srgbClr val="689F3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480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uk-UA" sz="4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uk-UA" sz="4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uk-UA" sz="4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uk-UA" sz="4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uk-UA" sz="4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uk-UA" sz="4800" dirty="0"/>
              </a:p>
            </p:txBody>
          </p:sp>
        </mc:Choice>
        <mc:Fallback xmlns="">
          <p:sp>
            <p:nvSpPr>
              <p:cNvPr id="192" name="Button Color - Down">
                <a:extLst>
                  <a:ext uri="{FF2B5EF4-FFF2-40B4-BE49-F238E27FC236}">
                    <a16:creationId xmlns:a16="http://schemas.microsoft.com/office/drawing/2014/main" id="{3D428024-4198-4577-B5DA-D3443C546F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078" y="5892785"/>
                <a:ext cx="8264396" cy="84216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38100">
                <a:solidFill>
                  <a:srgbClr val="689F3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088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/>
      <p:bldP spid="75" grpId="0"/>
      <p:bldP spid="118" grpId="0"/>
      <p:bldP spid="119" grpId="0"/>
      <p:bldP spid="121" grpId="0"/>
      <p:bldP spid="123" grpId="0"/>
      <p:bldP spid="129" grpId="0"/>
      <p:bldP spid="139" grpId="0"/>
      <p:bldP spid="141" grpId="0" animBg="1"/>
      <p:bldP spid="142" grpId="0" animBg="1"/>
      <p:bldP spid="120" grpId="0"/>
      <p:bldP spid="179" grpId="0" animBg="1"/>
      <p:bldP spid="183" grpId="0"/>
      <p:bldP spid="186" grpId="0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C6C35F8A-838F-418D-95FA-C86A59606806}"/>
              </a:ext>
            </a:extLst>
          </p:cNvPr>
          <p:cNvGrpSpPr/>
          <p:nvPr/>
        </p:nvGrpSpPr>
        <p:grpSpPr>
          <a:xfrm>
            <a:off x="-162159" y="988406"/>
            <a:ext cx="5924531" cy="6101221"/>
            <a:chOff x="-162159" y="988406"/>
            <a:chExt cx="5924531" cy="6101221"/>
          </a:xfrm>
        </p:grpSpPr>
        <p:cxnSp>
          <p:nvCxnSpPr>
            <p:cNvPr id="25" name="Прямая со стрелкой 74">
              <a:extLst>
                <a:ext uri="{FF2B5EF4-FFF2-40B4-BE49-F238E27FC236}">
                  <a16:creationId xmlns:a16="http://schemas.microsoft.com/office/drawing/2014/main" id="{40604B72-9196-43DB-9E87-3097272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2031057" y="4588153"/>
              <a:ext cx="0" cy="1620057"/>
            </a:xfrm>
            <a:prstGeom prst="straightConnector1">
              <a:avLst/>
            </a:prstGeom>
            <a:ln w="38100">
              <a:solidFill>
                <a:srgbClr val="689F38"/>
              </a:solidFill>
              <a:tailEnd type="triangl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Групувати 25">
              <a:extLst>
                <a:ext uri="{FF2B5EF4-FFF2-40B4-BE49-F238E27FC236}">
                  <a16:creationId xmlns:a16="http://schemas.microsoft.com/office/drawing/2014/main" id="{6DC14086-BE24-4858-9733-E5EE39188AC7}"/>
                </a:ext>
              </a:extLst>
            </p:cNvPr>
            <p:cNvGrpSpPr/>
            <p:nvPr/>
          </p:nvGrpSpPr>
          <p:grpSpPr>
            <a:xfrm>
              <a:off x="199703" y="1941163"/>
              <a:ext cx="5562669" cy="3543208"/>
              <a:chOff x="965199" y="2181984"/>
              <a:chExt cx="5562669" cy="3543208"/>
            </a:xfrm>
          </p:grpSpPr>
          <p:sp>
            <p:nvSpPr>
              <p:cNvPr id="82" name="Паралелограм 81">
                <a:extLst>
                  <a:ext uri="{FF2B5EF4-FFF2-40B4-BE49-F238E27FC236}">
                    <a16:creationId xmlns:a16="http://schemas.microsoft.com/office/drawing/2014/main" id="{E33B1E33-9D1D-4B54-A7DD-B596A1E2984F}"/>
                  </a:ext>
                </a:extLst>
              </p:cNvPr>
              <p:cNvSpPr/>
              <p:nvPr/>
            </p:nvSpPr>
            <p:spPr>
              <a:xfrm rot="5400000" flipV="1">
                <a:off x="4508777" y="3701977"/>
                <a:ext cx="3533323" cy="504858"/>
              </a:xfrm>
              <a:prstGeom prst="parallelogram">
                <a:avLst>
                  <a:gd name="adj" fmla="val 204106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83" name="Полілінія: фігура 82">
                <a:extLst>
                  <a:ext uri="{FF2B5EF4-FFF2-40B4-BE49-F238E27FC236}">
                    <a16:creationId xmlns:a16="http://schemas.microsoft.com/office/drawing/2014/main" id="{D33484F6-E612-4C82-8EEB-EEFB0CD4E652}"/>
                  </a:ext>
                </a:extLst>
              </p:cNvPr>
              <p:cNvSpPr/>
              <p:nvPr/>
            </p:nvSpPr>
            <p:spPr>
              <a:xfrm>
                <a:off x="1711944" y="3209516"/>
                <a:ext cx="1048528" cy="2511552"/>
              </a:xfrm>
              <a:custGeom>
                <a:avLst/>
                <a:gdLst>
                  <a:gd name="connsiteX0" fmla="*/ 0 w 524256"/>
                  <a:gd name="connsiteY0" fmla="*/ 0 h 2511552"/>
                  <a:gd name="connsiteX1" fmla="*/ 18288 w 524256"/>
                  <a:gd name="connsiteY1" fmla="*/ 2511552 h 2511552"/>
                  <a:gd name="connsiteX2" fmla="*/ 524256 w 524256"/>
                  <a:gd name="connsiteY2" fmla="*/ 1493520 h 2511552"/>
                  <a:gd name="connsiteX3" fmla="*/ 0 w 524256"/>
                  <a:gd name="connsiteY3" fmla="*/ 0 h 2511552"/>
                  <a:gd name="connsiteX0" fmla="*/ 0 w 524256"/>
                  <a:gd name="connsiteY0" fmla="*/ 0 h 2511552"/>
                  <a:gd name="connsiteX1" fmla="*/ 6096 w 524256"/>
                  <a:gd name="connsiteY1" fmla="*/ 1249680 h 2511552"/>
                  <a:gd name="connsiteX2" fmla="*/ 18288 w 524256"/>
                  <a:gd name="connsiteY2" fmla="*/ 2511552 h 2511552"/>
                  <a:gd name="connsiteX3" fmla="*/ 524256 w 524256"/>
                  <a:gd name="connsiteY3" fmla="*/ 1493520 h 2511552"/>
                  <a:gd name="connsiteX4" fmla="*/ 0 w 524256"/>
                  <a:gd name="connsiteY4" fmla="*/ 0 h 2511552"/>
                  <a:gd name="connsiteX0" fmla="*/ 0 w 524256"/>
                  <a:gd name="connsiteY0" fmla="*/ 0 h 2511552"/>
                  <a:gd name="connsiteX1" fmla="*/ 6096 w 524256"/>
                  <a:gd name="connsiteY1" fmla="*/ 1249680 h 2511552"/>
                  <a:gd name="connsiteX2" fmla="*/ 18288 w 524256"/>
                  <a:gd name="connsiteY2" fmla="*/ 2511552 h 2511552"/>
                  <a:gd name="connsiteX3" fmla="*/ 524256 w 524256"/>
                  <a:gd name="connsiteY3" fmla="*/ 1493520 h 2511552"/>
                  <a:gd name="connsiteX4" fmla="*/ 298704 w 524256"/>
                  <a:gd name="connsiteY4" fmla="*/ 829056 h 2511552"/>
                  <a:gd name="connsiteX5" fmla="*/ 0 w 524256"/>
                  <a:gd name="connsiteY5" fmla="*/ 0 h 2511552"/>
                  <a:gd name="connsiteX0" fmla="*/ 377952 w 902208"/>
                  <a:gd name="connsiteY0" fmla="*/ 0 h 2511552"/>
                  <a:gd name="connsiteX1" fmla="*/ 0 w 902208"/>
                  <a:gd name="connsiteY1" fmla="*/ 1249680 h 2511552"/>
                  <a:gd name="connsiteX2" fmla="*/ 396240 w 902208"/>
                  <a:gd name="connsiteY2" fmla="*/ 2511552 h 2511552"/>
                  <a:gd name="connsiteX3" fmla="*/ 902208 w 902208"/>
                  <a:gd name="connsiteY3" fmla="*/ 1493520 h 2511552"/>
                  <a:gd name="connsiteX4" fmla="*/ 676656 w 902208"/>
                  <a:gd name="connsiteY4" fmla="*/ 829056 h 2511552"/>
                  <a:gd name="connsiteX5" fmla="*/ 377952 w 902208"/>
                  <a:gd name="connsiteY5" fmla="*/ 0 h 2511552"/>
                  <a:gd name="connsiteX0" fmla="*/ 377977 w 902233"/>
                  <a:gd name="connsiteY0" fmla="*/ 0 h 2511552"/>
                  <a:gd name="connsiteX1" fmla="*/ 25 w 902233"/>
                  <a:gd name="connsiteY1" fmla="*/ 1249680 h 2511552"/>
                  <a:gd name="connsiteX2" fmla="*/ 396265 w 902233"/>
                  <a:gd name="connsiteY2" fmla="*/ 2511552 h 2511552"/>
                  <a:gd name="connsiteX3" fmla="*/ 902233 w 902233"/>
                  <a:gd name="connsiteY3" fmla="*/ 1493520 h 2511552"/>
                  <a:gd name="connsiteX4" fmla="*/ 676681 w 902233"/>
                  <a:gd name="connsiteY4" fmla="*/ 829056 h 2511552"/>
                  <a:gd name="connsiteX5" fmla="*/ 377977 w 902233"/>
                  <a:gd name="connsiteY5" fmla="*/ 0 h 2511552"/>
                  <a:gd name="connsiteX0" fmla="*/ 542560 w 1066816"/>
                  <a:gd name="connsiteY0" fmla="*/ 0 h 2511552"/>
                  <a:gd name="connsiteX1" fmla="*/ 16 w 1066816"/>
                  <a:gd name="connsiteY1" fmla="*/ 1322832 h 2511552"/>
                  <a:gd name="connsiteX2" fmla="*/ 560848 w 1066816"/>
                  <a:gd name="connsiteY2" fmla="*/ 2511552 h 2511552"/>
                  <a:gd name="connsiteX3" fmla="*/ 1066816 w 1066816"/>
                  <a:gd name="connsiteY3" fmla="*/ 1493520 h 2511552"/>
                  <a:gd name="connsiteX4" fmla="*/ 841264 w 1066816"/>
                  <a:gd name="connsiteY4" fmla="*/ 829056 h 2511552"/>
                  <a:gd name="connsiteX5" fmla="*/ 542560 w 1066816"/>
                  <a:gd name="connsiteY5" fmla="*/ 0 h 2511552"/>
                  <a:gd name="connsiteX0" fmla="*/ 542560 w 1066816"/>
                  <a:gd name="connsiteY0" fmla="*/ 0 h 2511552"/>
                  <a:gd name="connsiteX1" fmla="*/ 16 w 1066816"/>
                  <a:gd name="connsiteY1" fmla="*/ 1322832 h 2511552"/>
                  <a:gd name="connsiteX2" fmla="*/ 560848 w 1066816"/>
                  <a:gd name="connsiteY2" fmla="*/ 2511552 h 2511552"/>
                  <a:gd name="connsiteX3" fmla="*/ 1066816 w 1066816"/>
                  <a:gd name="connsiteY3" fmla="*/ 1493520 h 2511552"/>
                  <a:gd name="connsiteX4" fmla="*/ 841264 w 1066816"/>
                  <a:gd name="connsiteY4" fmla="*/ 829056 h 2511552"/>
                  <a:gd name="connsiteX5" fmla="*/ 542560 w 1066816"/>
                  <a:gd name="connsiteY5" fmla="*/ 0 h 2511552"/>
                  <a:gd name="connsiteX0" fmla="*/ 518177 w 1042433"/>
                  <a:gd name="connsiteY0" fmla="*/ 0 h 2511552"/>
                  <a:gd name="connsiteX1" fmla="*/ 17 w 1042433"/>
                  <a:gd name="connsiteY1" fmla="*/ 1249680 h 2511552"/>
                  <a:gd name="connsiteX2" fmla="*/ 536465 w 1042433"/>
                  <a:gd name="connsiteY2" fmla="*/ 2511552 h 2511552"/>
                  <a:gd name="connsiteX3" fmla="*/ 1042433 w 1042433"/>
                  <a:gd name="connsiteY3" fmla="*/ 1493520 h 2511552"/>
                  <a:gd name="connsiteX4" fmla="*/ 816881 w 1042433"/>
                  <a:gd name="connsiteY4" fmla="*/ 829056 h 2511552"/>
                  <a:gd name="connsiteX5" fmla="*/ 518177 w 1042433"/>
                  <a:gd name="connsiteY5" fmla="*/ 0 h 2511552"/>
                  <a:gd name="connsiteX0" fmla="*/ 493795 w 1018051"/>
                  <a:gd name="connsiteY0" fmla="*/ 0 h 2511552"/>
                  <a:gd name="connsiteX1" fmla="*/ 19 w 1018051"/>
                  <a:gd name="connsiteY1" fmla="*/ 1261872 h 2511552"/>
                  <a:gd name="connsiteX2" fmla="*/ 512083 w 1018051"/>
                  <a:gd name="connsiteY2" fmla="*/ 2511552 h 2511552"/>
                  <a:gd name="connsiteX3" fmla="*/ 1018051 w 1018051"/>
                  <a:gd name="connsiteY3" fmla="*/ 1493520 h 2511552"/>
                  <a:gd name="connsiteX4" fmla="*/ 792499 w 1018051"/>
                  <a:gd name="connsiteY4" fmla="*/ 829056 h 2511552"/>
                  <a:gd name="connsiteX5" fmla="*/ 493795 w 1018051"/>
                  <a:gd name="connsiteY5" fmla="*/ 0 h 2511552"/>
                  <a:gd name="connsiteX0" fmla="*/ 524272 w 1048528"/>
                  <a:gd name="connsiteY0" fmla="*/ 0 h 2511552"/>
                  <a:gd name="connsiteX1" fmla="*/ 16 w 1048528"/>
                  <a:gd name="connsiteY1" fmla="*/ 1274064 h 2511552"/>
                  <a:gd name="connsiteX2" fmla="*/ 542560 w 1048528"/>
                  <a:gd name="connsiteY2" fmla="*/ 2511552 h 2511552"/>
                  <a:gd name="connsiteX3" fmla="*/ 1048528 w 1048528"/>
                  <a:gd name="connsiteY3" fmla="*/ 1493520 h 2511552"/>
                  <a:gd name="connsiteX4" fmla="*/ 822976 w 1048528"/>
                  <a:gd name="connsiteY4" fmla="*/ 829056 h 2511552"/>
                  <a:gd name="connsiteX5" fmla="*/ 524272 w 1048528"/>
                  <a:gd name="connsiteY5" fmla="*/ 0 h 2511552"/>
                  <a:gd name="connsiteX0" fmla="*/ 524272 w 1055980"/>
                  <a:gd name="connsiteY0" fmla="*/ 5822 h 2517374"/>
                  <a:gd name="connsiteX1" fmla="*/ 16 w 1055980"/>
                  <a:gd name="connsiteY1" fmla="*/ 1279886 h 2517374"/>
                  <a:gd name="connsiteX2" fmla="*/ 542560 w 1055980"/>
                  <a:gd name="connsiteY2" fmla="*/ 2517374 h 2517374"/>
                  <a:gd name="connsiteX3" fmla="*/ 1048528 w 1055980"/>
                  <a:gd name="connsiteY3" fmla="*/ 1499342 h 2517374"/>
                  <a:gd name="connsiteX4" fmla="*/ 822976 w 1055980"/>
                  <a:gd name="connsiteY4" fmla="*/ 834878 h 2517374"/>
                  <a:gd name="connsiteX5" fmla="*/ 524272 w 1055980"/>
                  <a:gd name="connsiteY5" fmla="*/ 5822 h 2517374"/>
                  <a:gd name="connsiteX0" fmla="*/ 524272 w 1052494"/>
                  <a:gd name="connsiteY0" fmla="*/ 5201 h 2516753"/>
                  <a:gd name="connsiteX1" fmla="*/ 16 w 1052494"/>
                  <a:gd name="connsiteY1" fmla="*/ 1279265 h 2516753"/>
                  <a:gd name="connsiteX2" fmla="*/ 542560 w 1052494"/>
                  <a:gd name="connsiteY2" fmla="*/ 2516753 h 2516753"/>
                  <a:gd name="connsiteX3" fmla="*/ 1048528 w 1052494"/>
                  <a:gd name="connsiteY3" fmla="*/ 1498721 h 2516753"/>
                  <a:gd name="connsiteX4" fmla="*/ 627904 w 1052494"/>
                  <a:gd name="connsiteY4" fmla="*/ 919601 h 2516753"/>
                  <a:gd name="connsiteX5" fmla="*/ 524272 w 1052494"/>
                  <a:gd name="connsiteY5" fmla="*/ 5201 h 2516753"/>
                  <a:gd name="connsiteX0" fmla="*/ 524272 w 1050793"/>
                  <a:gd name="connsiteY0" fmla="*/ 4541 h 2516093"/>
                  <a:gd name="connsiteX1" fmla="*/ 16 w 1050793"/>
                  <a:gd name="connsiteY1" fmla="*/ 1278605 h 2516093"/>
                  <a:gd name="connsiteX2" fmla="*/ 542560 w 1050793"/>
                  <a:gd name="connsiteY2" fmla="*/ 2516093 h 2516093"/>
                  <a:gd name="connsiteX3" fmla="*/ 1048528 w 1050793"/>
                  <a:gd name="connsiteY3" fmla="*/ 1498061 h 2516093"/>
                  <a:gd name="connsiteX4" fmla="*/ 317008 w 1050793"/>
                  <a:gd name="connsiteY4" fmla="*/ 1034765 h 2516093"/>
                  <a:gd name="connsiteX5" fmla="*/ 524272 w 1050793"/>
                  <a:gd name="connsiteY5" fmla="*/ 4541 h 2516093"/>
                  <a:gd name="connsiteX0" fmla="*/ 524272 w 1052676"/>
                  <a:gd name="connsiteY0" fmla="*/ 5008 h 2516560"/>
                  <a:gd name="connsiteX1" fmla="*/ 16 w 1052676"/>
                  <a:gd name="connsiteY1" fmla="*/ 1279072 h 2516560"/>
                  <a:gd name="connsiteX2" fmla="*/ 542560 w 1052676"/>
                  <a:gd name="connsiteY2" fmla="*/ 2516560 h 2516560"/>
                  <a:gd name="connsiteX3" fmla="*/ 1048528 w 1052676"/>
                  <a:gd name="connsiteY3" fmla="*/ 1498528 h 2516560"/>
                  <a:gd name="connsiteX4" fmla="*/ 646192 w 1052676"/>
                  <a:gd name="connsiteY4" fmla="*/ 949888 h 2516560"/>
                  <a:gd name="connsiteX5" fmla="*/ 524272 w 1052676"/>
                  <a:gd name="connsiteY5" fmla="*/ 5008 h 2516560"/>
                  <a:gd name="connsiteX0" fmla="*/ 524272 w 1052676"/>
                  <a:gd name="connsiteY0" fmla="*/ 0 h 2511552"/>
                  <a:gd name="connsiteX1" fmla="*/ 16 w 1052676"/>
                  <a:gd name="connsiteY1" fmla="*/ 1274064 h 2511552"/>
                  <a:gd name="connsiteX2" fmla="*/ 542560 w 1052676"/>
                  <a:gd name="connsiteY2" fmla="*/ 2511552 h 2511552"/>
                  <a:gd name="connsiteX3" fmla="*/ 1048528 w 1052676"/>
                  <a:gd name="connsiteY3" fmla="*/ 1493520 h 2511552"/>
                  <a:gd name="connsiteX4" fmla="*/ 646192 w 1052676"/>
                  <a:gd name="connsiteY4" fmla="*/ 944880 h 2511552"/>
                  <a:gd name="connsiteX5" fmla="*/ 524272 w 1052676"/>
                  <a:gd name="connsiteY5" fmla="*/ 0 h 2511552"/>
                  <a:gd name="connsiteX0" fmla="*/ 524272 w 1048528"/>
                  <a:gd name="connsiteY0" fmla="*/ 0 h 2511552"/>
                  <a:gd name="connsiteX1" fmla="*/ 16 w 1048528"/>
                  <a:gd name="connsiteY1" fmla="*/ 1274064 h 2511552"/>
                  <a:gd name="connsiteX2" fmla="*/ 542560 w 1048528"/>
                  <a:gd name="connsiteY2" fmla="*/ 2511552 h 2511552"/>
                  <a:gd name="connsiteX3" fmla="*/ 1048528 w 1048528"/>
                  <a:gd name="connsiteY3" fmla="*/ 1493520 h 2511552"/>
                  <a:gd name="connsiteX4" fmla="*/ 646192 w 1048528"/>
                  <a:gd name="connsiteY4" fmla="*/ 944880 h 2511552"/>
                  <a:gd name="connsiteX5" fmla="*/ 524272 w 1048528"/>
                  <a:gd name="connsiteY5" fmla="*/ 0 h 2511552"/>
                  <a:gd name="connsiteX0" fmla="*/ 524272 w 1048528"/>
                  <a:gd name="connsiteY0" fmla="*/ 0 h 2511552"/>
                  <a:gd name="connsiteX1" fmla="*/ 16 w 1048528"/>
                  <a:gd name="connsiteY1" fmla="*/ 1274064 h 2511552"/>
                  <a:gd name="connsiteX2" fmla="*/ 542560 w 1048528"/>
                  <a:gd name="connsiteY2" fmla="*/ 2511552 h 2511552"/>
                  <a:gd name="connsiteX3" fmla="*/ 1048528 w 1048528"/>
                  <a:gd name="connsiteY3" fmla="*/ 1493520 h 2511552"/>
                  <a:gd name="connsiteX4" fmla="*/ 646192 w 1048528"/>
                  <a:gd name="connsiteY4" fmla="*/ 944880 h 2511552"/>
                  <a:gd name="connsiteX5" fmla="*/ 524272 w 1048528"/>
                  <a:gd name="connsiteY5" fmla="*/ 0 h 2511552"/>
                  <a:gd name="connsiteX0" fmla="*/ 524272 w 1048528"/>
                  <a:gd name="connsiteY0" fmla="*/ 0 h 2511552"/>
                  <a:gd name="connsiteX1" fmla="*/ 16 w 1048528"/>
                  <a:gd name="connsiteY1" fmla="*/ 1274064 h 2511552"/>
                  <a:gd name="connsiteX2" fmla="*/ 542560 w 1048528"/>
                  <a:gd name="connsiteY2" fmla="*/ 2511552 h 2511552"/>
                  <a:gd name="connsiteX3" fmla="*/ 1048528 w 1048528"/>
                  <a:gd name="connsiteY3" fmla="*/ 1493520 h 2511552"/>
                  <a:gd name="connsiteX4" fmla="*/ 646192 w 1048528"/>
                  <a:gd name="connsiteY4" fmla="*/ 944880 h 2511552"/>
                  <a:gd name="connsiteX5" fmla="*/ 524272 w 1048528"/>
                  <a:gd name="connsiteY5" fmla="*/ 0 h 2511552"/>
                  <a:gd name="connsiteX0" fmla="*/ 524272 w 1048528"/>
                  <a:gd name="connsiteY0" fmla="*/ 0 h 2511552"/>
                  <a:gd name="connsiteX1" fmla="*/ 16 w 1048528"/>
                  <a:gd name="connsiteY1" fmla="*/ 1274064 h 2511552"/>
                  <a:gd name="connsiteX2" fmla="*/ 542560 w 1048528"/>
                  <a:gd name="connsiteY2" fmla="*/ 2511552 h 2511552"/>
                  <a:gd name="connsiteX3" fmla="*/ 1048528 w 1048528"/>
                  <a:gd name="connsiteY3" fmla="*/ 1493520 h 2511552"/>
                  <a:gd name="connsiteX4" fmla="*/ 670576 w 1048528"/>
                  <a:gd name="connsiteY4" fmla="*/ 938784 h 2511552"/>
                  <a:gd name="connsiteX5" fmla="*/ 524272 w 1048528"/>
                  <a:gd name="connsiteY5" fmla="*/ 0 h 2511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8528" h="2511552">
                    <a:moveTo>
                      <a:pt x="524272" y="0"/>
                    </a:moveTo>
                    <a:cubicBezTo>
                      <a:pt x="411496" y="70104"/>
                      <a:pt x="-3032" y="495808"/>
                      <a:pt x="16" y="1274064"/>
                    </a:cubicBezTo>
                    <a:cubicBezTo>
                      <a:pt x="3064" y="2052320"/>
                      <a:pt x="392192" y="2470912"/>
                      <a:pt x="542560" y="2511552"/>
                    </a:cubicBezTo>
                    <a:lnTo>
                      <a:pt x="1048528" y="1493520"/>
                    </a:lnTo>
                    <a:cubicBezTo>
                      <a:pt x="1046496" y="1487424"/>
                      <a:pt x="849392" y="1364488"/>
                      <a:pt x="670576" y="938784"/>
                    </a:cubicBezTo>
                    <a:cubicBezTo>
                      <a:pt x="491760" y="513080"/>
                      <a:pt x="521224" y="11176"/>
                      <a:pt x="52427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sp>
            <p:nvSpPr>
              <p:cNvPr id="84" name="Полілінія: фігура 83">
                <a:extLst>
                  <a:ext uri="{FF2B5EF4-FFF2-40B4-BE49-F238E27FC236}">
                    <a16:creationId xmlns:a16="http://schemas.microsoft.com/office/drawing/2014/main" id="{712FEA91-9023-4240-828B-64ACC0B80A49}"/>
                  </a:ext>
                </a:extLst>
              </p:cNvPr>
              <p:cNvSpPr/>
              <p:nvPr/>
            </p:nvSpPr>
            <p:spPr>
              <a:xfrm>
                <a:off x="965199" y="3205392"/>
                <a:ext cx="1290415" cy="2519800"/>
              </a:xfrm>
              <a:custGeom>
                <a:avLst/>
                <a:gdLst>
                  <a:gd name="connsiteX0" fmla="*/ 0 w 1290320"/>
                  <a:gd name="connsiteY0" fmla="*/ 0 h 2519680"/>
                  <a:gd name="connsiteX1" fmla="*/ 0 w 1290320"/>
                  <a:gd name="connsiteY1" fmla="*/ 2519680 h 2519680"/>
                  <a:gd name="connsiteX2" fmla="*/ 1290320 w 1290320"/>
                  <a:gd name="connsiteY2" fmla="*/ 2519680 h 2519680"/>
                  <a:gd name="connsiteX3" fmla="*/ 1270000 w 1290320"/>
                  <a:gd name="connsiteY3" fmla="*/ 0 h 2519680"/>
                  <a:gd name="connsiteX4" fmla="*/ 0 w 1290320"/>
                  <a:gd name="connsiteY4" fmla="*/ 0 h 2519680"/>
                  <a:gd name="connsiteX0" fmla="*/ 0 w 1290320"/>
                  <a:gd name="connsiteY0" fmla="*/ 0 h 2519680"/>
                  <a:gd name="connsiteX1" fmla="*/ 0 w 1290320"/>
                  <a:gd name="connsiteY1" fmla="*/ 2519680 h 2519680"/>
                  <a:gd name="connsiteX2" fmla="*/ 1290320 w 1290320"/>
                  <a:gd name="connsiteY2" fmla="*/ 2519680 h 2519680"/>
                  <a:gd name="connsiteX3" fmla="*/ 1280160 w 1290320"/>
                  <a:gd name="connsiteY3" fmla="*/ 1275080 h 2519680"/>
                  <a:gd name="connsiteX4" fmla="*/ 1270000 w 1290320"/>
                  <a:gd name="connsiteY4" fmla="*/ 0 h 2519680"/>
                  <a:gd name="connsiteX5" fmla="*/ 0 w 1290320"/>
                  <a:gd name="connsiteY5" fmla="*/ 0 h 2519680"/>
                  <a:gd name="connsiteX0" fmla="*/ 0 w 1290320"/>
                  <a:gd name="connsiteY0" fmla="*/ 0 h 2519680"/>
                  <a:gd name="connsiteX1" fmla="*/ 0 w 1290320"/>
                  <a:gd name="connsiteY1" fmla="*/ 2519680 h 2519680"/>
                  <a:gd name="connsiteX2" fmla="*/ 1290320 w 1290320"/>
                  <a:gd name="connsiteY2" fmla="*/ 2519680 h 2519680"/>
                  <a:gd name="connsiteX3" fmla="*/ 812800 w 1290320"/>
                  <a:gd name="connsiteY3" fmla="*/ 1264920 h 2519680"/>
                  <a:gd name="connsiteX4" fmla="*/ 1270000 w 1290320"/>
                  <a:gd name="connsiteY4" fmla="*/ 0 h 2519680"/>
                  <a:gd name="connsiteX5" fmla="*/ 0 w 1290320"/>
                  <a:gd name="connsiteY5" fmla="*/ 0 h 2519680"/>
                  <a:gd name="connsiteX0" fmla="*/ 0 w 1309959"/>
                  <a:gd name="connsiteY0" fmla="*/ 0 h 2519680"/>
                  <a:gd name="connsiteX1" fmla="*/ 0 w 1309959"/>
                  <a:gd name="connsiteY1" fmla="*/ 2519680 h 2519680"/>
                  <a:gd name="connsiteX2" fmla="*/ 1290320 w 1309959"/>
                  <a:gd name="connsiteY2" fmla="*/ 2519680 h 2519680"/>
                  <a:gd name="connsiteX3" fmla="*/ 812800 w 1309959"/>
                  <a:gd name="connsiteY3" fmla="*/ 1264920 h 2519680"/>
                  <a:gd name="connsiteX4" fmla="*/ 1270000 w 1309959"/>
                  <a:gd name="connsiteY4" fmla="*/ 0 h 2519680"/>
                  <a:gd name="connsiteX5" fmla="*/ 0 w 1309959"/>
                  <a:gd name="connsiteY5" fmla="*/ 0 h 2519680"/>
                  <a:gd name="connsiteX0" fmla="*/ 0 w 1311586"/>
                  <a:gd name="connsiteY0" fmla="*/ 0 h 2519680"/>
                  <a:gd name="connsiteX1" fmla="*/ 0 w 1311586"/>
                  <a:gd name="connsiteY1" fmla="*/ 2519680 h 2519680"/>
                  <a:gd name="connsiteX2" fmla="*/ 1290320 w 1311586"/>
                  <a:gd name="connsiteY2" fmla="*/ 2519680 h 2519680"/>
                  <a:gd name="connsiteX3" fmla="*/ 812800 w 1311586"/>
                  <a:gd name="connsiteY3" fmla="*/ 1264920 h 2519680"/>
                  <a:gd name="connsiteX4" fmla="*/ 1270000 w 1311586"/>
                  <a:gd name="connsiteY4" fmla="*/ 0 h 2519680"/>
                  <a:gd name="connsiteX5" fmla="*/ 0 w 1311586"/>
                  <a:gd name="connsiteY5" fmla="*/ 0 h 2519680"/>
                  <a:gd name="connsiteX0" fmla="*/ 0 w 1309355"/>
                  <a:gd name="connsiteY0" fmla="*/ 0 h 2519680"/>
                  <a:gd name="connsiteX1" fmla="*/ 0 w 1309355"/>
                  <a:gd name="connsiteY1" fmla="*/ 2519680 h 2519680"/>
                  <a:gd name="connsiteX2" fmla="*/ 1290320 w 1309355"/>
                  <a:gd name="connsiteY2" fmla="*/ 2519680 h 2519680"/>
                  <a:gd name="connsiteX3" fmla="*/ 736600 w 1309355"/>
                  <a:gd name="connsiteY3" fmla="*/ 1234440 h 2519680"/>
                  <a:gd name="connsiteX4" fmla="*/ 1270000 w 1309355"/>
                  <a:gd name="connsiteY4" fmla="*/ 0 h 2519680"/>
                  <a:gd name="connsiteX5" fmla="*/ 0 w 1309355"/>
                  <a:gd name="connsiteY5" fmla="*/ 0 h 2519680"/>
                  <a:gd name="connsiteX0" fmla="*/ 0 w 1309626"/>
                  <a:gd name="connsiteY0" fmla="*/ 0 h 2519680"/>
                  <a:gd name="connsiteX1" fmla="*/ 0 w 1309626"/>
                  <a:gd name="connsiteY1" fmla="*/ 2519680 h 2519680"/>
                  <a:gd name="connsiteX2" fmla="*/ 1290320 w 1309626"/>
                  <a:gd name="connsiteY2" fmla="*/ 2519680 h 2519680"/>
                  <a:gd name="connsiteX3" fmla="*/ 746760 w 1309626"/>
                  <a:gd name="connsiteY3" fmla="*/ 1275080 h 2519680"/>
                  <a:gd name="connsiteX4" fmla="*/ 1270000 w 1309626"/>
                  <a:gd name="connsiteY4" fmla="*/ 0 h 2519680"/>
                  <a:gd name="connsiteX5" fmla="*/ 0 w 1309626"/>
                  <a:gd name="connsiteY5" fmla="*/ 0 h 2519680"/>
                  <a:gd name="connsiteX0" fmla="*/ 0 w 1308269"/>
                  <a:gd name="connsiteY0" fmla="*/ 0 h 2519680"/>
                  <a:gd name="connsiteX1" fmla="*/ 0 w 1308269"/>
                  <a:gd name="connsiteY1" fmla="*/ 2519680 h 2519680"/>
                  <a:gd name="connsiteX2" fmla="*/ 1290320 w 1308269"/>
                  <a:gd name="connsiteY2" fmla="*/ 2519680 h 2519680"/>
                  <a:gd name="connsiteX3" fmla="*/ 746760 w 1308269"/>
                  <a:gd name="connsiteY3" fmla="*/ 1275080 h 2519680"/>
                  <a:gd name="connsiteX4" fmla="*/ 1270000 w 1308269"/>
                  <a:gd name="connsiteY4" fmla="*/ 0 h 2519680"/>
                  <a:gd name="connsiteX5" fmla="*/ 0 w 1308269"/>
                  <a:gd name="connsiteY5" fmla="*/ 0 h 2519680"/>
                  <a:gd name="connsiteX0" fmla="*/ 0 w 1308269"/>
                  <a:gd name="connsiteY0" fmla="*/ 0 h 2519680"/>
                  <a:gd name="connsiteX1" fmla="*/ 0 w 1308269"/>
                  <a:gd name="connsiteY1" fmla="*/ 2519680 h 2519680"/>
                  <a:gd name="connsiteX2" fmla="*/ 1290320 w 1308269"/>
                  <a:gd name="connsiteY2" fmla="*/ 2519680 h 2519680"/>
                  <a:gd name="connsiteX3" fmla="*/ 746760 w 1308269"/>
                  <a:gd name="connsiteY3" fmla="*/ 1275080 h 2519680"/>
                  <a:gd name="connsiteX4" fmla="*/ 1270000 w 1308269"/>
                  <a:gd name="connsiteY4" fmla="*/ 0 h 2519680"/>
                  <a:gd name="connsiteX5" fmla="*/ 0 w 1308269"/>
                  <a:gd name="connsiteY5" fmla="*/ 0 h 2519680"/>
                  <a:gd name="connsiteX0" fmla="*/ 0 w 1308269"/>
                  <a:gd name="connsiteY0" fmla="*/ 0 h 2519680"/>
                  <a:gd name="connsiteX1" fmla="*/ 0 w 1308269"/>
                  <a:gd name="connsiteY1" fmla="*/ 2519680 h 2519680"/>
                  <a:gd name="connsiteX2" fmla="*/ 1290320 w 1308269"/>
                  <a:gd name="connsiteY2" fmla="*/ 2519680 h 2519680"/>
                  <a:gd name="connsiteX3" fmla="*/ 746760 w 1308269"/>
                  <a:gd name="connsiteY3" fmla="*/ 1275080 h 2519680"/>
                  <a:gd name="connsiteX4" fmla="*/ 1270000 w 1308269"/>
                  <a:gd name="connsiteY4" fmla="*/ 0 h 2519680"/>
                  <a:gd name="connsiteX5" fmla="*/ 0 w 1308269"/>
                  <a:gd name="connsiteY5" fmla="*/ 0 h 2519680"/>
                  <a:gd name="connsiteX0" fmla="*/ 0 w 1308269"/>
                  <a:gd name="connsiteY0" fmla="*/ 0 h 2519680"/>
                  <a:gd name="connsiteX1" fmla="*/ 0 w 1308269"/>
                  <a:gd name="connsiteY1" fmla="*/ 2519680 h 2519680"/>
                  <a:gd name="connsiteX2" fmla="*/ 1290320 w 1308269"/>
                  <a:gd name="connsiteY2" fmla="*/ 2519680 h 2519680"/>
                  <a:gd name="connsiteX3" fmla="*/ 746760 w 1308269"/>
                  <a:gd name="connsiteY3" fmla="*/ 1275080 h 2519680"/>
                  <a:gd name="connsiteX4" fmla="*/ 1270000 w 1308269"/>
                  <a:gd name="connsiteY4" fmla="*/ 0 h 2519680"/>
                  <a:gd name="connsiteX5" fmla="*/ 0 w 1308269"/>
                  <a:gd name="connsiteY5" fmla="*/ 0 h 2519680"/>
                  <a:gd name="connsiteX0" fmla="*/ 0 w 1307807"/>
                  <a:gd name="connsiteY0" fmla="*/ 0 h 2519680"/>
                  <a:gd name="connsiteX1" fmla="*/ 0 w 1307807"/>
                  <a:gd name="connsiteY1" fmla="*/ 2519680 h 2519680"/>
                  <a:gd name="connsiteX2" fmla="*/ 1290320 w 1307807"/>
                  <a:gd name="connsiteY2" fmla="*/ 2519680 h 2519680"/>
                  <a:gd name="connsiteX3" fmla="*/ 726440 w 1307807"/>
                  <a:gd name="connsiteY3" fmla="*/ 1285240 h 2519680"/>
                  <a:gd name="connsiteX4" fmla="*/ 1270000 w 1307807"/>
                  <a:gd name="connsiteY4" fmla="*/ 0 h 2519680"/>
                  <a:gd name="connsiteX5" fmla="*/ 0 w 1307807"/>
                  <a:gd name="connsiteY5" fmla="*/ 0 h 2519680"/>
                  <a:gd name="connsiteX0" fmla="*/ 0 w 1307807"/>
                  <a:gd name="connsiteY0" fmla="*/ 0 h 2519680"/>
                  <a:gd name="connsiteX1" fmla="*/ 0 w 1307807"/>
                  <a:gd name="connsiteY1" fmla="*/ 2519680 h 2519680"/>
                  <a:gd name="connsiteX2" fmla="*/ 1290320 w 1307807"/>
                  <a:gd name="connsiteY2" fmla="*/ 2519680 h 2519680"/>
                  <a:gd name="connsiteX3" fmla="*/ 726440 w 1307807"/>
                  <a:gd name="connsiteY3" fmla="*/ 1275080 h 2519680"/>
                  <a:gd name="connsiteX4" fmla="*/ 1270000 w 1307807"/>
                  <a:gd name="connsiteY4" fmla="*/ 0 h 2519680"/>
                  <a:gd name="connsiteX5" fmla="*/ 0 w 1307807"/>
                  <a:gd name="connsiteY5" fmla="*/ 0 h 2519680"/>
                  <a:gd name="connsiteX0" fmla="*/ 0 w 1307807"/>
                  <a:gd name="connsiteY0" fmla="*/ 107 h 2519787"/>
                  <a:gd name="connsiteX1" fmla="*/ 0 w 1307807"/>
                  <a:gd name="connsiteY1" fmla="*/ 2519787 h 2519787"/>
                  <a:gd name="connsiteX2" fmla="*/ 1290320 w 1307807"/>
                  <a:gd name="connsiteY2" fmla="*/ 2519787 h 2519787"/>
                  <a:gd name="connsiteX3" fmla="*/ 726440 w 1307807"/>
                  <a:gd name="connsiteY3" fmla="*/ 1275187 h 2519787"/>
                  <a:gd name="connsiteX4" fmla="*/ 1270000 w 1307807"/>
                  <a:gd name="connsiteY4" fmla="*/ 107 h 2519787"/>
                  <a:gd name="connsiteX5" fmla="*/ 0 w 1307807"/>
                  <a:gd name="connsiteY5" fmla="*/ 107 h 2519787"/>
                  <a:gd name="connsiteX0" fmla="*/ 0 w 1290413"/>
                  <a:gd name="connsiteY0" fmla="*/ 107 h 2519834"/>
                  <a:gd name="connsiteX1" fmla="*/ 0 w 1290413"/>
                  <a:gd name="connsiteY1" fmla="*/ 2519787 h 2519834"/>
                  <a:gd name="connsiteX2" fmla="*/ 1290320 w 1290413"/>
                  <a:gd name="connsiteY2" fmla="*/ 2519787 h 2519834"/>
                  <a:gd name="connsiteX3" fmla="*/ 726440 w 1290413"/>
                  <a:gd name="connsiteY3" fmla="*/ 1275187 h 2519834"/>
                  <a:gd name="connsiteX4" fmla="*/ 1270000 w 1290413"/>
                  <a:gd name="connsiteY4" fmla="*/ 107 h 2519834"/>
                  <a:gd name="connsiteX5" fmla="*/ 0 w 1290413"/>
                  <a:gd name="connsiteY5" fmla="*/ 107 h 2519834"/>
                  <a:gd name="connsiteX0" fmla="*/ 0 w 1290417"/>
                  <a:gd name="connsiteY0" fmla="*/ 139 h 2519856"/>
                  <a:gd name="connsiteX1" fmla="*/ 0 w 1290417"/>
                  <a:gd name="connsiteY1" fmla="*/ 2519819 h 2519856"/>
                  <a:gd name="connsiteX2" fmla="*/ 1290320 w 1290417"/>
                  <a:gd name="connsiteY2" fmla="*/ 2519819 h 2519856"/>
                  <a:gd name="connsiteX3" fmla="*/ 746760 w 1290417"/>
                  <a:gd name="connsiteY3" fmla="*/ 1199019 h 2519856"/>
                  <a:gd name="connsiteX4" fmla="*/ 1270000 w 1290417"/>
                  <a:gd name="connsiteY4" fmla="*/ 139 h 2519856"/>
                  <a:gd name="connsiteX5" fmla="*/ 0 w 1290417"/>
                  <a:gd name="connsiteY5" fmla="*/ 139 h 2519856"/>
                  <a:gd name="connsiteX0" fmla="*/ 0 w 1290416"/>
                  <a:gd name="connsiteY0" fmla="*/ 121 h 2519842"/>
                  <a:gd name="connsiteX1" fmla="*/ 0 w 1290416"/>
                  <a:gd name="connsiteY1" fmla="*/ 2519801 h 2519842"/>
                  <a:gd name="connsiteX2" fmla="*/ 1290320 w 1290416"/>
                  <a:gd name="connsiteY2" fmla="*/ 2519801 h 2519842"/>
                  <a:gd name="connsiteX3" fmla="*/ 741680 w 1290416"/>
                  <a:gd name="connsiteY3" fmla="*/ 1239641 h 2519842"/>
                  <a:gd name="connsiteX4" fmla="*/ 1270000 w 1290416"/>
                  <a:gd name="connsiteY4" fmla="*/ 121 h 2519842"/>
                  <a:gd name="connsiteX5" fmla="*/ 0 w 1290416"/>
                  <a:gd name="connsiteY5" fmla="*/ 121 h 2519842"/>
                  <a:gd name="connsiteX0" fmla="*/ 0 w 1290417"/>
                  <a:gd name="connsiteY0" fmla="*/ 121 h 2519842"/>
                  <a:gd name="connsiteX1" fmla="*/ 0 w 1290417"/>
                  <a:gd name="connsiteY1" fmla="*/ 2519801 h 2519842"/>
                  <a:gd name="connsiteX2" fmla="*/ 1290320 w 1290417"/>
                  <a:gd name="connsiteY2" fmla="*/ 2519801 h 2519842"/>
                  <a:gd name="connsiteX3" fmla="*/ 751840 w 1290417"/>
                  <a:gd name="connsiteY3" fmla="*/ 1239641 h 2519842"/>
                  <a:gd name="connsiteX4" fmla="*/ 1270000 w 1290417"/>
                  <a:gd name="connsiteY4" fmla="*/ 121 h 2519842"/>
                  <a:gd name="connsiteX5" fmla="*/ 0 w 1290417"/>
                  <a:gd name="connsiteY5" fmla="*/ 121 h 2519842"/>
                  <a:gd name="connsiteX0" fmla="*/ 0 w 1290416"/>
                  <a:gd name="connsiteY0" fmla="*/ 920 h 2520844"/>
                  <a:gd name="connsiteX1" fmla="*/ 0 w 1290416"/>
                  <a:gd name="connsiteY1" fmla="*/ 2520600 h 2520844"/>
                  <a:gd name="connsiteX2" fmla="*/ 1290320 w 1290416"/>
                  <a:gd name="connsiteY2" fmla="*/ 2520600 h 2520844"/>
                  <a:gd name="connsiteX3" fmla="*/ 751840 w 1290416"/>
                  <a:gd name="connsiteY3" fmla="*/ 1240440 h 2520844"/>
                  <a:gd name="connsiteX4" fmla="*/ 1270000 w 1290416"/>
                  <a:gd name="connsiteY4" fmla="*/ 920 h 2520844"/>
                  <a:gd name="connsiteX5" fmla="*/ 0 w 1290416"/>
                  <a:gd name="connsiteY5" fmla="*/ 920 h 2520844"/>
                  <a:gd name="connsiteX0" fmla="*/ 0 w 1290415"/>
                  <a:gd name="connsiteY0" fmla="*/ 854 h 2520797"/>
                  <a:gd name="connsiteX1" fmla="*/ 0 w 1290415"/>
                  <a:gd name="connsiteY1" fmla="*/ 2520534 h 2520797"/>
                  <a:gd name="connsiteX2" fmla="*/ 1290320 w 1290415"/>
                  <a:gd name="connsiteY2" fmla="*/ 2520534 h 2520797"/>
                  <a:gd name="connsiteX3" fmla="*/ 746760 w 1290415"/>
                  <a:gd name="connsiteY3" fmla="*/ 1245454 h 2520797"/>
                  <a:gd name="connsiteX4" fmla="*/ 1270000 w 1290415"/>
                  <a:gd name="connsiteY4" fmla="*/ 854 h 2520797"/>
                  <a:gd name="connsiteX5" fmla="*/ 0 w 1290415"/>
                  <a:gd name="connsiteY5" fmla="*/ 854 h 2520797"/>
                  <a:gd name="connsiteX0" fmla="*/ 0 w 1290415"/>
                  <a:gd name="connsiteY0" fmla="*/ 88 h 2519800"/>
                  <a:gd name="connsiteX1" fmla="*/ 0 w 1290415"/>
                  <a:gd name="connsiteY1" fmla="*/ 2519768 h 2519800"/>
                  <a:gd name="connsiteX2" fmla="*/ 1290320 w 1290415"/>
                  <a:gd name="connsiteY2" fmla="*/ 2519768 h 2519800"/>
                  <a:gd name="connsiteX3" fmla="*/ 746760 w 1290415"/>
                  <a:gd name="connsiteY3" fmla="*/ 1244688 h 2519800"/>
                  <a:gd name="connsiteX4" fmla="*/ 1270000 w 1290415"/>
                  <a:gd name="connsiteY4" fmla="*/ 88 h 2519800"/>
                  <a:gd name="connsiteX5" fmla="*/ 0 w 1290415"/>
                  <a:gd name="connsiteY5" fmla="*/ 88 h 251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0415" h="2519800">
                    <a:moveTo>
                      <a:pt x="0" y="88"/>
                    </a:moveTo>
                    <a:lnTo>
                      <a:pt x="0" y="2519768"/>
                    </a:lnTo>
                    <a:lnTo>
                      <a:pt x="1290320" y="2519768"/>
                    </a:lnTo>
                    <a:cubicBezTo>
                      <a:pt x="1298787" y="2524001"/>
                      <a:pt x="739987" y="2111675"/>
                      <a:pt x="746760" y="1244688"/>
                    </a:cubicBezTo>
                    <a:cubicBezTo>
                      <a:pt x="753533" y="377701"/>
                      <a:pt x="1268307" y="-6685"/>
                      <a:pt x="1270000" y="88"/>
                    </a:cubicBez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Прямокутник 84">
                    <a:extLst>
                      <a:ext uri="{FF2B5EF4-FFF2-40B4-BE49-F238E27FC236}">
                        <a16:creationId xmlns:a16="http://schemas.microsoft.com/office/drawing/2014/main" id="{D0BE8E07-5B04-43F2-9970-99DEA7FEF009}"/>
                      </a:ext>
                    </a:extLst>
                  </p:cNvPr>
                  <p:cNvSpPr/>
                  <p:nvPr/>
                </p:nvSpPr>
                <p:spPr>
                  <a:xfrm>
                    <a:off x="972026" y="4049712"/>
                    <a:ext cx="638380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oMath>
                      </m:oMathPara>
                    </a14:m>
                    <a:endParaRPr lang="uk-UA" sz="36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5" name="Прямокутник 84">
                    <a:extLst>
                      <a:ext uri="{FF2B5EF4-FFF2-40B4-BE49-F238E27FC236}">
                        <a16:creationId xmlns:a16="http://schemas.microsoft.com/office/drawing/2014/main" id="{D0BE8E07-5B04-43F2-9970-99DEA7FEF00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2026" y="4049712"/>
                    <a:ext cx="638380" cy="64633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6" name="Паралелограм 85">
                <a:extLst>
                  <a:ext uri="{FF2B5EF4-FFF2-40B4-BE49-F238E27FC236}">
                    <a16:creationId xmlns:a16="http://schemas.microsoft.com/office/drawing/2014/main" id="{EE66C16F-B5D8-4F0F-B0E3-E30237461724}"/>
                  </a:ext>
                </a:extLst>
              </p:cNvPr>
              <p:cNvSpPr/>
              <p:nvPr/>
            </p:nvSpPr>
            <p:spPr>
              <a:xfrm>
                <a:off x="965199" y="2181984"/>
                <a:ext cx="1774191" cy="1021346"/>
              </a:xfrm>
              <a:prstGeom prst="parallelogram">
                <a:avLst>
                  <a:gd name="adj" fmla="val 49229"/>
                </a:avLst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87" name="Паралелограм 86">
                <a:extLst>
                  <a:ext uri="{FF2B5EF4-FFF2-40B4-BE49-F238E27FC236}">
                    <a16:creationId xmlns:a16="http://schemas.microsoft.com/office/drawing/2014/main" id="{9A49E7CF-440D-410D-AD6F-0A41D1CD92E0}"/>
                  </a:ext>
                </a:extLst>
              </p:cNvPr>
              <p:cNvSpPr/>
              <p:nvPr/>
            </p:nvSpPr>
            <p:spPr>
              <a:xfrm>
                <a:off x="4753677" y="2181984"/>
                <a:ext cx="1774191" cy="1021346"/>
              </a:xfrm>
              <a:prstGeom prst="parallelogram">
                <a:avLst>
                  <a:gd name="adj" fmla="val 49229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88" name="Полілінія: фігура 87">
                <a:extLst>
                  <a:ext uri="{FF2B5EF4-FFF2-40B4-BE49-F238E27FC236}">
                    <a16:creationId xmlns:a16="http://schemas.microsoft.com/office/drawing/2014/main" id="{4EA743FD-2D53-4CE4-97FF-074B75B99452}"/>
                  </a:ext>
                </a:extLst>
              </p:cNvPr>
              <p:cNvSpPr/>
              <p:nvPr/>
            </p:nvSpPr>
            <p:spPr>
              <a:xfrm flipH="1">
                <a:off x="4732595" y="3205392"/>
                <a:ext cx="1290415" cy="2519800"/>
              </a:xfrm>
              <a:custGeom>
                <a:avLst/>
                <a:gdLst>
                  <a:gd name="connsiteX0" fmla="*/ 0 w 1290320"/>
                  <a:gd name="connsiteY0" fmla="*/ 0 h 2519680"/>
                  <a:gd name="connsiteX1" fmla="*/ 0 w 1290320"/>
                  <a:gd name="connsiteY1" fmla="*/ 2519680 h 2519680"/>
                  <a:gd name="connsiteX2" fmla="*/ 1290320 w 1290320"/>
                  <a:gd name="connsiteY2" fmla="*/ 2519680 h 2519680"/>
                  <a:gd name="connsiteX3" fmla="*/ 1270000 w 1290320"/>
                  <a:gd name="connsiteY3" fmla="*/ 0 h 2519680"/>
                  <a:gd name="connsiteX4" fmla="*/ 0 w 1290320"/>
                  <a:gd name="connsiteY4" fmla="*/ 0 h 2519680"/>
                  <a:gd name="connsiteX0" fmla="*/ 0 w 1290320"/>
                  <a:gd name="connsiteY0" fmla="*/ 0 h 2519680"/>
                  <a:gd name="connsiteX1" fmla="*/ 0 w 1290320"/>
                  <a:gd name="connsiteY1" fmla="*/ 2519680 h 2519680"/>
                  <a:gd name="connsiteX2" fmla="*/ 1290320 w 1290320"/>
                  <a:gd name="connsiteY2" fmla="*/ 2519680 h 2519680"/>
                  <a:gd name="connsiteX3" fmla="*/ 1280160 w 1290320"/>
                  <a:gd name="connsiteY3" fmla="*/ 1275080 h 2519680"/>
                  <a:gd name="connsiteX4" fmla="*/ 1270000 w 1290320"/>
                  <a:gd name="connsiteY4" fmla="*/ 0 h 2519680"/>
                  <a:gd name="connsiteX5" fmla="*/ 0 w 1290320"/>
                  <a:gd name="connsiteY5" fmla="*/ 0 h 2519680"/>
                  <a:gd name="connsiteX0" fmla="*/ 0 w 1290320"/>
                  <a:gd name="connsiteY0" fmla="*/ 0 h 2519680"/>
                  <a:gd name="connsiteX1" fmla="*/ 0 w 1290320"/>
                  <a:gd name="connsiteY1" fmla="*/ 2519680 h 2519680"/>
                  <a:gd name="connsiteX2" fmla="*/ 1290320 w 1290320"/>
                  <a:gd name="connsiteY2" fmla="*/ 2519680 h 2519680"/>
                  <a:gd name="connsiteX3" fmla="*/ 812800 w 1290320"/>
                  <a:gd name="connsiteY3" fmla="*/ 1264920 h 2519680"/>
                  <a:gd name="connsiteX4" fmla="*/ 1270000 w 1290320"/>
                  <a:gd name="connsiteY4" fmla="*/ 0 h 2519680"/>
                  <a:gd name="connsiteX5" fmla="*/ 0 w 1290320"/>
                  <a:gd name="connsiteY5" fmla="*/ 0 h 2519680"/>
                  <a:gd name="connsiteX0" fmla="*/ 0 w 1309959"/>
                  <a:gd name="connsiteY0" fmla="*/ 0 h 2519680"/>
                  <a:gd name="connsiteX1" fmla="*/ 0 w 1309959"/>
                  <a:gd name="connsiteY1" fmla="*/ 2519680 h 2519680"/>
                  <a:gd name="connsiteX2" fmla="*/ 1290320 w 1309959"/>
                  <a:gd name="connsiteY2" fmla="*/ 2519680 h 2519680"/>
                  <a:gd name="connsiteX3" fmla="*/ 812800 w 1309959"/>
                  <a:gd name="connsiteY3" fmla="*/ 1264920 h 2519680"/>
                  <a:gd name="connsiteX4" fmla="*/ 1270000 w 1309959"/>
                  <a:gd name="connsiteY4" fmla="*/ 0 h 2519680"/>
                  <a:gd name="connsiteX5" fmla="*/ 0 w 1309959"/>
                  <a:gd name="connsiteY5" fmla="*/ 0 h 2519680"/>
                  <a:gd name="connsiteX0" fmla="*/ 0 w 1311586"/>
                  <a:gd name="connsiteY0" fmla="*/ 0 h 2519680"/>
                  <a:gd name="connsiteX1" fmla="*/ 0 w 1311586"/>
                  <a:gd name="connsiteY1" fmla="*/ 2519680 h 2519680"/>
                  <a:gd name="connsiteX2" fmla="*/ 1290320 w 1311586"/>
                  <a:gd name="connsiteY2" fmla="*/ 2519680 h 2519680"/>
                  <a:gd name="connsiteX3" fmla="*/ 812800 w 1311586"/>
                  <a:gd name="connsiteY3" fmla="*/ 1264920 h 2519680"/>
                  <a:gd name="connsiteX4" fmla="*/ 1270000 w 1311586"/>
                  <a:gd name="connsiteY4" fmla="*/ 0 h 2519680"/>
                  <a:gd name="connsiteX5" fmla="*/ 0 w 1311586"/>
                  <a:gd name="connsiteY5" fmla="*/ 0 h 2519680"/>
                  <a:gd name="connsiteX0" fmla="*/ 0 w 1309355"/>
                  <a:gd name="connsiteY0" fmla="*/ 0 h 2519680"/>
                  <a:gd name="connsiteX1" fmla="*/ 0 w 1309355"/>
                  <a:gd name="connsiteY1" fmla="*/ 2519680 h 2519680"/>
                  <a:gd name="connsiteX2" fmla="*/ 1290320 w 1309355"/>
                  <a:gd name="connsiteY2" fmla="*/ 2519680 h 2519680"/>
                  <a:gd name="connsiteX3" fmla="*/ 736600 w 1309355"/>
                  <a:gd name="connsiteY3" fmla="*/ 1234440 h 2519680"/>
                  <a:gd name="connsiteX4" fmla="*/ 1270000 w 1309355"/>
                  <a:gd name="connsiteY4" fmla="*/ 0 h 2519680"/>
                  <a:gd name="connsiteX5" fmla="*/ 0 w 1309355"/>
                  <a:gd name="connsiteY5" fmla="*/ 0 h 2519680"/>
                  <a:gd name="connsiteX0" fmla="*/ 0 w 1309626"/>
                  <a:gd name="connsiteY0" fmla="*/ 0 h 2519680"/>
                  <a:gd name="connsiteX1" fmla="*/ 0 w 1309626"/>
                  <a:gd name="connsiteY1" fmla="*/ 2519680 h 2519680"/>
                  <a:gd name="connsiteX2" fmla="*/ 1290320 w 1309626"/>
                  <a:gd name="connsiteY2" fmla="*/ 2519680 h 2519680"/>
                  <a:gd name="connsiteX3" fmla="*/ 746760 w 1309626"/>
                  <a:gd name="connsiteY3" fmla="*/ 1275080 h 2519680"/>
                  <a:gd name="connsiteX4" fmla="*/ 1270000 w 1309626"/>
                  <a:gd name="connsiteY4" fmla="*/ 0 h 2519680"/>
                  <a:gd name="connsiteX5" fmla="*/ 0 w 1309626"/>
                  <a:gd name="connsiteY5" fmla="*/ 0 h 2519680"/>
                  <a:gd name="connsiteX0" fmla="*/ 0 w 1308269"/>
                  <a:gd name="connsiteY0" fmla="*/ 0 h 2519680"/>
                  <a:gd name="connsiteX1" fmla="*/ 0 w 1308269"/>
                  <a:gd name="connsiteY1" fmla="*/ 2519680 h 2519680"/>
                  <a:gd name="connsiteX2" fmla="*/ 1290320 w 1308269"/>
                  <a:gd name="connsiteY2" fmla="*/ 2519680 h 2519680"/>
                  <a:gd name="connsiteX3" fmla="*/ 746760 w 1308269"/>
                  <a:gd name="connsiteY3" fmla="*/ 1275080 h 2519680"/>
                  <a:gd name="connsiteX4" fmla="*/ 1270000 w 1308269"/>
                  <a:gd name="connsiteY4" fmla="*/ 0 h 2519680"/>
                  <a:gd name="connsiteX5" fmla="*/ 0 w 1308269"/>
                  <a:gd name="connsiteY5" fmla="*/ 0 h 2519680"/>
                  <a:gd name="connsiteX0" fmla="*/ 0 w 1308269"/>
                  <a:gd name="connsiteY0" fmla="*/ 0 h 2519680"/>
                  <a:gd name="connsiteX1" fmla="*/ 0 w 1308269"/>
                  <a:gd name="connsiteY1" fmla="*/ 2519680 h 2519680"/>
                  <a:gd name="connsiteX2" fmla="*/ 1290320 w 1308269"/>
                  <a:gd name="connsiteY2" fmla="*/ 2519680 h 2519680"/>
                  <a:gd name="connsiteX3" fmla="*/ 746760 w 1308269"/>
                  <a:gd name="connsiteY3" fmla="*/ 1275080 h 2519680"/>
                  <a:gd name="connsiteX4" fmla="*/ 1270000 w 1308269"/>
                  <a:gd name="connsiteY4" fmla="*/ 0 h 2519680"/>
                  <a:gd name="connsiteX5" fmla="*/ 0 w 1308269"/>
                  <a:gd name="connsiteY5" fmla="*/ 0 h 2519680"/>
                  <a:gd name="connsiteX0" fmla="*/ 0 w 1308269"/>
                  <a:gd name="connsiteY0" fmla="*/ 0 h 2519680"/>
                  <a:gd name="connsiteX1" fmla="*/ 0 w 1308269"/>
                  <a:gd name="connsiteY1" fmla="*/ 2519680 h 2519680"/>
                  <a:gd name="connsiteX2" fmla="*/ 1290320 w 1308269"/>
                  <a:gd name="connsiteY2" fmla="*/ 2519680 h 2519680"/>
                  <a:gd name="connsiteX3" fmla="*/ 746760 w 1308269"/>
                  <a:gd name="connsiteY3" fmla="*/ 1275080 h 2519680"/>
                  <a:gd name="connsiteX4" fmla="*/ 1270000 w 1308269"/>
                  <a:gd name="connsiteY4" fmla="*/ 0 h 2519680"/>
                  <a:gd name="connsiteX5" fmla="*/ 0 w 1308269"/>
                  <a:gd name="connsiteY5" fmla="*/ 0 h 2519680"/>
                  <a:gd name="connsiteX0" fmla="*/ 0 w 1308269"/>
                  <a:gd name="connsiteY0" fmla="*/ 0 h 2519680"/>
                  <a:gd name="connsiteX1" fmla="*/ 0 w 1308269"/>
                  <a:gd name="connsiteY1" fmla="*/ 2519680 h 2519680"/>
                  <a:gd name="connsiteX2" fmla="*/ 1290320 w 1308269"/>
                  <a:gd name="connsiteY2" fmla="*/ 2519680 h 2519680"/>
                  <a:gd name="connsiteX3" fmla="*/ 746760 w 1308269"/>
                  <a:gd name="connsiteY3" fmla="*/ 1275080 h 2519680"/>
                  <a:gd name="connsiteX4" fmla="*/ 1270000 w 1308269"/>
                  <a:gd name="connsiteY4" fmla="*/ 0 h 2519680"/>
                  <a:gd name="connsiteX5" fmla="*/ 0 w 1308269"/>
                  <a:gd name="connsiteY5" fmla="*/ 0 h 2519680"/>
                  <a:gd name="connsiteX0" fmla="*/ 0 w 1307807"/>
                  <a:gd name="connsiteY0" fmla="*/ 0 h 2519680"/>
                  <a:gd name="connsiteX1" fmla="*/ 0 w 1307807"/>
                  <a:gd name="connsiteY1" fmla="*/ 2519680 h 2519680"/>
                  <a:gd name="connsiteX2" fmla="*/ 1290320 w 1307807"/>
                  <a:gd name="connsiteY2" fmla="*/ 2519680 h 2519680"/>
                  <a:gd name="connsiteX3" fmla="*/ 726440 w 1307807"/>
                  <a:gd name="connsiteY3" fmla="*/ 1285240 h 2519680"/>
                  <a:gd name="connsiteX4" fmla="*/ 1270000 w 1307807"/>
                  <a:gd name="connsiteY4" fmla="*/ 0 h 2519680"/>
                  <a:gd name="connsiteX5" fmla="*/ 0 w 1307807"/>
                  <a:gd name="connsiteY5" fmla="*/ 0 h 2519680"/>
                  <a:gd name="connsiteX0" fmla="*/ 0 w 1307807"/>
                  <a:gd name="connsiteY0" fmla="*/ 0 h 2519680"/>
                  <a:gd name="connsiteX1" fmla="*/ 0 w 1307807"/>
                  <a:gd name="connsiteY1" fmla="*/ 2519680 h 2519680"/>
                  <a:gd name="connsiteX2" fmla="*/ 1290320 w 1307807"/>
                  <a:gd name="connsiteY2" fmla="*/ 2519680 h 2519680"/>
                  <a:gd name="connsiteX3" fmla="*/ 726440 w 1307807"/>
                  <a:gd name="connsiteY3" fmla="*/ 1275080 h 2519680"/>
                  <a:gd name="connsiteX4" fmla="*/ 1270000 w 1307807"/>
                  <a:gd name="connsiteY4" fmla="*/ 0 h 2519680"/>
                  <a:gd name="connsiteX5" fmla="*/ 0 w 1307807"/>
                  <a:gd name="connsiteY5" fmla="*/ 0 h 2519680"/>
                  <a:gd name="connsiteX0" fmla="*/ 0 w 1307807"/>
                  <a:gd name="connsiteY0" fmla="*/ 107 h 2519787"/>
                  <a:gd name="connsiteX1" fmla="*/ 0 w 1307807"/>
                  <a:gd name="connsiteY1" fmla="*/ 2519787 h 2519787"/>
                  <a:gd name="connsiteX2" fmla="*/ 1290320 w 1307807"/>
                  <a:gd name="connsiteY2" fmla="*/ 2519787 h 2519787"/>
                  <a:gd name="connsiteX3" fmla="*/ 726440 w 1307807"/>
                  <a:gd name="connsiteY3" fmla="*/ 1275187 h 2519787"/>
                  <a:gd name="connsiteX4" fmla="*/ 1270000 w 1307807"/>
                  <a:gd name="connsiteY4" fmla="*/ 107 h 2519787"/>
                  <a:gd name="connsiteX5" fmla="*/ 0 w 1307807"/>
                  <a:gd name="connsiteY5" fmla="*/ 107 h 2519787"/>
                  <a:gd name="connsiteX0" fmla="*/ 0 w 1290413"/>
                  <a:gd name="connsiteY0" fmla="*/ 107 h 2519834"/>
                  <a:gd name="connsiteX1" fmla="*/ 0 w 1290413"/>
                  <a:gd name="connsiteY1" fmla="*/ 2519787 h 2519834"/>
                  <a:gd name="connsiteX2" fmla="*/ 1290320 w 1290413"/>
                  <a:gd name="connsiteY2" fmla="*/ 2519787 h 2519834"/>
                  <a:gd name="connsiteX3" fmla="*/ 726440 w 1290413"/>
                  <a:gd name="connsiteY3" fmla="*/ 1275187 h 2519834"/>
                  <a:gd name="connsiteX4" fmla="*/ 1270000 w 1290413"/>
                  <a:gd name="connsiteY4" fmla="*/ 107 h 2519834"/>
                  <a:gd name="connsiteX5" fmla="*/ 0 w 1290413"/>
                  <a:gd name="connsiteY5" fmla="*/ 107 h 2519834"/>
                  <a:gd name="connsiteX0" fmla="*/ 0 w 1290417"/>
                  <a:gd name="connsiteY0" fmla="*/ 139 h 2519856"/>
                  <a:gd name="connsiteX1" fmla="*/ 0 w 1290417"/>
                  <a:gd name="connsiteY1" fmla="*/ 2519819 h 2519856"/>
                  <a:gd name="connsiteX2" fmla="*/ 1290320 w 1290417"/>
                  <a:gd name="connsiteY2" fmla="*/ 2519819 h 2519856"/>
                  <a:gd name="connsiteX3" fmla="*/ 746760 w 1290417"/>
                  <a:gd name="connsiteY3" fmla="*/ 1199019 h 2519856"/>
                  <a:gd name="connsiteX4" fmla="*/ 1270000 w 1290417"/>
                  <a:gd name="connsiteY4" fmla="*/ 139 h 2519856"/>
                  <a:gd name="connsiteX5" fmla="*/ 0 w 1290417"/>
                  <a:gd name="connsiteY5" fmla="*/ 139 h 2519856"/>
                  <a:gd name="connsiteX0" fmla="*/ 0 w 1290416"/>
                  <a:gd name="connsiteY0" fmla="*/ 121 h 2519842"/>
                  <a:gd name="connsiteX1" fmla="*/ 0 w 1290416"/>
                  <a:gd name="connsiteY1" fmla="*/ 2519801 h 2519842"/>
                  <a:gd name="connsiteX2" fmla="*/ 1290320 w 1290416"/>
                  <a:gd name="connsiteY2" fmla="*/ 2519801 h 2519842"/>
                  <a:gd name="connsiteX3" fmla="*/ 741680 w 1290416"/>
                  <a:gd name="connsiteY3" fmla="*/ 1239641 h 2519842"/>
                  <a:gd name="connsiteX4" fmla="*/ 1270000 w 1290416"/>
                  <a:gd name="connsiteY4" fmla="*/ 121 h 2519842"/>
                  <a:gd name="connsiteX5" fmla="*/ 0 w 1290416"/>
                  <a:gd name="connsiteY5" fmla="*/ 121 h 2519842"/>
                  <a:gd name="connsiteX0" fmla="*/ 0 w 1290417"/>
                  <a:gd name="connsiteY0" fmla="*/ 121 h 2519842"/>
                  <a:gd name="connsiteX1" fmla="*/ 0 w 1290417"/>
                  <a:gd name="connsiteY1" fmla="*/ 2519801 h 2519842"/>
                  <a:gd name="connsiteX2" fmla="*/ 1290320 w 1290417"/>
                  <a:gd name="connsiteY2" fmla="*/ 2519801 h 2519842"/>
                  <a:gd name="connsiteX3" fmla="*/ 751840 w 1290417"/>
                  <a:gd name="connsiteY3" fmla="*/ 1239641 h 2519842"/>
                  <a:gd name="connsiteX4" fmla="*/ 1270000 w 1290417"/>
                  <a:gd name="connsiteY4" fmla="*/ 121 h 2519842"/>
                  <a:gd name="connsiteX5" fmla="*/ 0 w 1290417"/>
                  <a:gd name="connsiteY5" fmla="*/ 121 h 2519842"/>
                  <a:gd name="connsiteX0" fmla="*/ 0 w 1290416"/>
                  <a:gd name="connsiteY0" fmla="*/ 920 h 2520844"/>
                  <a:gd name="connsiteX1" fmla="*/ 0 w 1290416"/>
                  <a:gd name="connsiteY1" fmla="*/ 2520600 h 2520844"/>
                  <a:gd name="connsiteX2" fmla="*/ 1290320 w 1290416"/>
                  <a:gd name="connsiteY2" fmla="*/ 2520600 h 2520844"/>
                  <a:gd name="connsiteX3" fmla="*/ 751840 w 1290416"/>
                  <a:gd name="connsiteY3" fmla="*/ 1240440 h 2520844"/>
                  <a:gd name="connsiteX4" fmla="*/ 1270000 w 1290416"/>
                  <a:gd name="connsiteY4" fmla="*/ 920 h 2520844"/>
                  <a:gd name="connsiteX5" fmla="*/ 0 w 1290416"/>
                  <a:gd name="connsiteY5" fmla="*/ 920 h 2520844"/>
                  <a:gd name="connsiteX0" fmla="*/ 0 w 1290415"/>
                  <a:gd name="connsiteY0" fmla="*/ 854 h 2520797"/>
                  <a:gd name="connsiteX1" fmla="*/ 0 w 1290415"/>
                  <a:gd name="connsiteY1" fmla="*/ 2520534 h 2520797"/>
                  <a:gd name="connsiteX2" fmla="*/ 1290320 w 1290415"/>
                  <a:gd name="connsiteY2" fmla="*/ 2520534 h 2520797"/>
                  <a:gd name="connsiteX3" fmla="*/ 746760 w 1290415"/>
                  <a:gd name="connsiteY3" fmla="*/ 1245454 h 2520797"/>
                  <a:gd name="connsiteX4" fmla="*/ 1270000 w 1290415"/>
                  <a:gd name="connsiteY4" fmla="*/ 854 h 2520797"/>
                  <a:gd name="connsiteX5" fmla="*/ 0 w 1290415"/>
                  <a:gd name="connsiteY5" fmla="*/ 854 h 2520797"/>
                  <a:gd name="connsiteX0" fmla="*/ 0 w 1290415"/>
                  <a:gd name="connsiteY0" fmla="*/ 88 h 2519800"/>
                  <a:gd name="connsiteX1" fmla="*/ 0 w 1290415"/>
                  <a:gd name="connsiteY1" fmla="*/ 2519768 h 2519800"/>
                  <a:gd name="connsiteX2" fmla="*/ 1290320 w 1290415"/>
                  <a:gd name="connsiteY2" fmla="*/ 2519768 h 2519800"/>
                  <a:gd name="connsiteX3" fmla="*/ 746760 w 1290415"/>
                  <a:gd name="connsiteY3" fmla="*/ 1244688 h 2519800"/>
                  <a:gd name="connsiteX4" fmla="*/ 1270000 w 1290415"/>
                  <a:gd name="connsiteY4" fmla="*/ 88 h 2519800"/>
                  <a:gd name="connsiteX5" fmla="*/ 0 w 1290415"/>
                  <a:gd name="connsiteY5" fmla="*/ 88 h 251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0415" h="2519800">
                    <a:moveTo>
                      <a:pt x="0" y="88"/>
                    </a:moveTo>
                    <a:lnTo>
                      <a:pt x="0" y="2519768"/>
                    </a:lnTo>
                    <a:lnTo>
                      <a:pt x="1290320" y="2519768"/>
                    </a:lnTo>
                    <a:cubicBezTo>
                      <a:pt x="1298787" y="2524001"/>
                      <a:pt x="739987" y="2111675"/>
                      <a:pt x="746760" y="1244688"/>
                    </a:cubicBezTo>
                    <a:cubicBezTo>
                      <a:pt x="753533" y="377701"/>
                      <a:pt x="1268307" y="-6685"/>
                      <a:pt x="1270000" y="88"/>
                    </a:cubicBez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Прямокутник 88">
                    <a:extLst>
                      <a:ext uri="{FF2B5EF4-FFF2-40B4-BE49-F238E27FC236}">
                        <a16:creationId xmlns:a16="http://schemas.microsoft.com/office/drawing/2014/main" id="{476D55D1-D569-4FC3-8AE0-882C57820969}"/>
                      </a:ext>
                    </a:extLst>
                  </p:cNvPr>
                  <p:cNvSpPr/>
                  <p:nvPr/>
                </p:nvSpPr>
                <p:spPr>
                  <a:xfrm>
                    <a:off x="5531369" y="4049712"/>
                    <a:ext cx="541559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oMath>
                      </m:oMathPara>
                    </a14:m>
                    <a:endParaRPr lang="uk-UA" sz="36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9" name="Прямокутник 88">
                    <a:extLst>
                      <a:ext uri="{FF2B5EF4-FFF2-40B4-BE49-F238E27FC236}">
                        <a16:creationId xmlns:a16="http://schemas.microsoft.com/office/drawing/2014/main" id="{476D55D1-D569-4FC3-8AE0-882C5782096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1369" y="4049712"/>
                    <a:ext cx="541559" cy="64633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7" name="Пряма сполучна лінія 26">
              <a:extLst>
                <a:ext uri="{FF2B5EF4-FFF2-40B4-BE49-F238E27FC236}">
                  <a16:creationId xmlns:a16="http://schemas.microsoft.com/office/drawing/2014/main" id="{D916BE7B-5591-46EE-8F29-3C34D8EFB8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8366" y="4419820"/>
              <a:ext cx="852338" cy="165302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 сполучна лінія 27">
              <a:extLst>
                <a:ext uri="{FF2B5EF4-FFF2-40B4-BE49-F238E27FC236}">
                  <a16:creationId xmlns:a16="http://schemas.microsoft.com/office/drawing/2014/main" id="{3E2E8B07-6563-46DC-9CAB-E34AE50BAA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8623" y="3370208"/>
              <a:ext cx="804148" cy="823177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 сполучна лінія 28">
              <a:extLst>
                <a:ext uri="{FF2B5EF4-FFF2-40B4-BE49-F238E27FC236}">
                  <a16:creationId xmlns:a16="http://schemas.microsoft.com/office/drawing/2014/main" id="{3FBF921B-E890-4EC6-8164-A0BA92B1F8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9922" y="2282131"/>
              <a:ext cx="1864797" cy="1884813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 сполучна лінія 29">
              <a:extLst>
                <a:ext uri="{FF2B5EF4-FFF2-40B4-BE49-F238E27FC236}">
                  <a16:creationId xmlns:a16="http://schemas.microsoft.com/office/drawing/2014/main" id="{49AEAA69-AE8E-4B95-88F8-084D77ADD4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11020" y="4387546"/>
              <a:ext cx="713501" cy="715479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 сполучна лінія 33">
              <a:extLst>
                <a:ext uri="{FF2B5EF4-FFF2-40B4-BE49-F238E27FC236}">
                  <a16:creationId xmlns:a16="http://schemas.microsoft.com/office/drawing/2014/main" id="{05D09127-8119-4D8C-8E3C-1957D566E0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9619" y="4166973"/>
              <a:ext cx="809805" cy="1570533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2C944379-DF75-463F-92A6-A82FC9D53FB5}"/>
                </a:ext>
              </a:extLst>
            </p:cNvPr>
            <p:cNvSpPr/>
            <p:nvPr/>
          </p:nvSpPr>
          <p:spPr>
            <a:xfrm>
              <a:off x="2709925" y="6717035"/>
              <a:ext cx="275789" cy="27578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38A59F8F-8111-40CA-B916-15D4DA2D7EB3}"/>
                </a:ext>
              </a:extLst>
            </p:cNvPr>
            <p:cNvSpPr/>
            <p:nvPr/>
          </p:nvSpPr>
          <p:spPr>
            <a:xfrm>
              <a:off x="553282" y="6296536"/>
              <a:ext cx="275789" cy="27578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Прямокутник 36">
                  <a:extLst>
                    <a:ext uri="{FF2B5EF4-FFF2-40B4-BE49-F238E27FC236}">
                      <a16:creationId xmlns:a16="http://schemas.microsoft.com/office/drawing/2014/main" id="{2B376F63-27BF-4FEB-BCB2-B03C4FC99F28}"/>
                    </a:ext>
                  </a:extLst>
                </p:cNvPr>
                <p:cNvSpPr/>
                <p:nvPr/>
              </p:nvSpPr>
              <p:spPr>
                <a:xfrm>
                  <a:off x="2985714" y="6627962"/>
                  <a:ext cx="48282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uk-UA" sz="2400" dirty="0"/>
                </a:p>
              </p:txBody>
            </p:sp>
          </mc:Choice>
          <mc:Fallback xmlns="">
            <p:sp>
              <p:nvSpPr>
                <p:cNvPr id="37" name="Прямокутник 36">
                  <a:extLst>
                    <a:ext uri="{FF2B5EF4-FFF2-40B4-BE49-F238E27FC236}">
                      <a16:creationId xmlns:a16="http://schemas.microsoft.com/office/drawing/2014/main" id="{2B376F63-27BF-4FEB-BCB2-B03C4FC99F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5714" y="6627962"/>
                  <a:ext cx="482824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1266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Прямокутник 37">
                  <a:extLst>
                    <a:ext uri="{FF2B5EF4-FFF2-40B4-BE49-F238E27FC236}">
                      <a16:creationId xmlns:a16="http://schemas.microsoft.com/office/drawing/2014/main" id="{516EB5A5-08EB-4579-AF92-ABAE7C57347F}"/>
                    </a:ext>
                  </a:extLst>
                </p:cNvPr>
                <p:cNvSpPr/>
                <p:nvPr/>
              </p:nvSpPr>
              <p:spPr>
                <a:xfrm>
                  <a:off x="142807" y="6208210"/>
                  <a:ext cx="48282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uk-UA" sz="2400" dirty="0"/>
                </a:p>
              </p:txBody>
            </p:sp>
          </mc:Choice>
          <mc:Fallback xmlns="">
            <p:sp>
              <p:nvSpPr>
                <p:cNvPr id="38" name="Прямокутник 37">
                  <a:extLst>
                    <a:ext uri="{FF2B5EF4-FFF2-40B4-BE49-F238E27FC236}">
                      <a16:creationId xmlns:a16="http://schemas.microsoft.com/office/drawing/2014/main" id="{516EB5A5-08EB-4579-AF92-ABAE7C5734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807" y="6208210"/>
                  <a:ext cx="482824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9" name="Групувати 38">
              <a:extLst>
                <a:ext uri="{FF2B5EF4-FFF2-40B4-BE49-F238E27FC236}">
                  <a16:creationId xmlns:a16="http://schemas.microsoft.com/office/drawing/2014/main" id="{E09536FE-F3BC-4619-B9FB-802E5A60AFD6}"/>
                </a:ext>
              </a:extLst>
            </p:cNvPr>
            <p:cNvGrpSpPr/>
            <p:nvPr/>
          </p:nvGrpSpPr>
          <p:grpSpPr>
            <a:xfrm>
              <a:off x="1384947" y="3363873"/>
              <a:ext cx="2901617" cy="0"/>
              <a:chOff x="1141862" y="4062996"/>
              <a:chExt cx="2901617" cy="0"/>
            </a:xfrm>
          </p:grpSpPr>
          <p:cxnSp>
            <p:nvCxnSpPr>
              <p:cNvPr id="80" name="Пряма зі стрілкою 79">
                <a:extLst>
                  <a:ext uri="{FF2B5EF4-FFF2-40B4-BE49-F238E27FC236}">
                    <a16:creationId xmlns:a16="http://schemas.microsoft.com/office/drawing/2014/main" id="{00C3661E-C1D4-470E-8D11-DED67F77E7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1862" y="4062996"/>
                <a:ext cx="2613429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Пряма зі стрілкою 80">
                <a:extLst>
                  <a:ext uri="{FF2B5EF4-FFF2-40B4-BE49-F238E27FC236}">
                    <a16:creationId xmlns:a16="http://schemas.microsoft.com/office/drawing/2014/main" id="{2151FB4D-77E8-4B8A-8C87-3F7845CAE8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6711" y="4062996"/>
                <a:ext cx="356768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Групувати 39">
              <a:extLst>
                <a:ext uri="{FF2B5EF4-FFF2-40B4-BE49-F238E27FC236}">
                  <a16:creationId xmlns:a16="http://schemas.microsoft.com/office/drawing/2014/main" id="{462B443A-3086-47D2-9756-254BAD33E8D4}"/>
                </a:ext>
              </a:extLst>
            </p:cNvPr>
            <p:cNvGrpSpPr/>
            <p:nvPr/>
          </p:nvGrpSpPr>
          <p:grpSpPr>
            <a:xfrm>
              <a:off x="1116175" y="3546753"/>
              <a:ext cx="3265515" cy="0"/>
              <a:chOff x="1141862" y="4062996"/>
              <a:chExt cx="3265515" cy="0"/>
            </a:xfrm>
          </p:grpSpPr>
          <p:cxnSp>
            <p:nvCxnSpPr>
              <p:cNvPr id="78" name="Пряма зі стрілкою 77">
                <a:extLst>
                  <a:ext uri="{FF2B5EF4-FFF2-40B4-BE49-F238E27FC236}">
                    <a16:creationId xmlns:a16="http://schemas.microsoft.com/office/drawing/2014/main" id="{1B3889C0-EA07-4AF9-9BE2-5E56E6EB65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1862" y="4062996"/>
                <a:ext cx="2613429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Пряма зі стрілкою 78">
                <a:extLst>
                  <a:ext uri="{FF2B5EF4-FFF2-40B4-BE49-F238E27FC236}">
                    <a16:creationId xmlns:a16="http://schemas.microsoft.com/office/drawing/2014/main" id="{020E4CB2-4C46-4733-92D7-AE32E43C4E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6711" y="4062996"/>
                <a:ext cx="720666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Групувати 40">
              <a:extLst>
                <a:ext uri="{FF2B5EF4-FFF2-40B4-BE49-F238E27FC236}">
                  <a16:creationId xmlns:a16="http://schemas.microsoft.com/office/drawing/2014/main" id="{05EA59F7-C5FB-47F9-B181-038F75641F6D}"/>
                </a:ext>
              </a:extLst>
            </p:cNvPr>
            <p:cNvGrpSpPr/>
            <p:nvPr/>
          </p:nvGrpSpPr>
          <p:grpSpPr>
            <a:xfrm>
              <a:off x="1272131" y="3760071"/>
              <a:ext cx="3109559" cy="0"/>
              <a:chOff x="1141862" y="4062996"/>
              <a:chExt cx="3109559" cy="0"/>
            </a:xfrm>
          </p:grpSpPr>
          <p:cxnSp>
            <p:nvCxnSpPr>
              <p:cNvPr id="76" name="Пряма зі стрілкою 75">
                <a:extLst>
                  <a:ext uri="{FF2B5EF4-FFF2-40B4-BE49-F238E27FC236}">
                    <a16:creationId xmlns:a16="http://schemas.microsoft.com/office/drawing/2014/main" id="{088EA3AA-753A-48DB-B276-7ABA0C4DD1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1862" y="4062996"/>
                <a:ext cx="2613429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Пряма зі стрілкою 76">
                <a:extLst>
                  <a:ext uri="{FF2B5EF4-FFF2-40B4-BE49-F238E27FC236}">
                    <a16:creationId xmlns:a16="http://schemas.microsoft.com/office/drawing/2014/main" id="{83D81820-1E5E-40FC-942D-42EB59E389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6711" y="4062996"/>
                <a:ext cx="564710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Групувати 41">
              <a:extLst>
                <a:ext uri="{FF2B5EF4-FFF2-40B4-BE49-F238E27FC236}">
                  <a16:creationId xmlns:a16="http://schemas.microsoft.com/office/drawing/2014/main" id="{C8153193-2589-437C-8F68-5CB92764FCA9}"/>
                </a:ext>
              </a:extLst>
            </p:cNvPr>
            <p:cNvGrpSpPr/>
            <p:nvPr/>
          </p:nvGrpSpPr>
          <p:grpSpPr>
            <a:xfrm>
              <a:off x="1214103" y="4181753"/>
              <a:ext cx="3290901" cy="0"/>
              <a:chOff x="1269167" y="4062996"/>
              <a:chExt cx="3290901" cy="0"/>
            </a:xfrm>
          </p:grpSpPr>
          <p:cxnSp>
            <p:nvCxnSpPr>
              <p:cNvPr id="74" name="Пряма зі стрілкою 73">
                <a:extLst>
                  <a:ext uri="{FF2B5EF4-FFF2-40B4-BE49-F238E27FC236}">
                    <a16:creationId xmlns:a16="http://schemas.microsoft.com/office/drawing/2014/main" id="{B0B8B543-4DCA-4579-AF7E-1F45539478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9167" y="4062996"/>
                <a:ext cx="2486124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Пряма зі стрілкою 74">
                <a:extLst>
                  <a:ext uri="{FF2B5EF4-FFF2-40B4-BE49-F238E27FC236}">
                    <a16:creationId xmlns:a16="http://schemas.microsoft.com/office/drawing/2014/main" id="{49F96DFF-7714-45DF-9273-D4C4C1C57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6711" y="4062996"/>
                <a:ext cx="873357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Групувати 42">
              <a:extLst>
                <a:ext uri="{FF2B5EF4-FFF2-40B4-BE49-F238E27FC236}">
                  <a16:creationId xmlns:a16="http://schemas.microsoft.com/office/drawing/2014/main" id="{EB2FAC86-58E8-4861-ADC6-914DFA7CD481}"/>
                </a:ext>
              </a:extLst>
            </p:cNvPr>
            <p:cNvGrpSpPr/>
            <p:nvPr/>
          </p:nvGrpSpPr>
          <p:grpSpPr>
            <a:xfrm>
              <a:off x="1350107" y="4377333"/>
              <a:ext cx="3154897" cy="0"/>
              <a:chOff x="1269167" y="4062996"/>
              <a:chExt cx="3154897" cy="0"/>
            </a:xfrm>
          </p:grpSpPr>
          <p:cxnSp>
            <p:nvCxnSpPr>
              <p:cNvPr id="72" name="Пряма зі стрілкою 71">
                <a:extLst>
                  <a:ext uri="{FF2B5EF4-FFF2-40B4-BE49-F238E27FC236}">
                    <a16:creationId xmlns:a16="http://schemas.microsoft.com/office/drawing/2014/main" id="{7294BADD-66E8-46F0-AD55-6A55ECCA06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9167" y="4062996"/>
                <a:ext cx="2486124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Пряма зі стрілкою 72">
                <a:extLst>
                  <a:ext uri="{FF2B5EF4-FFF2-40B4-BE49-F238E27FC236}">
                    <a16:creationId xmlns:a16="http://schemas.microsoft.com/office/drawing/2014/main" id="{3FE313A0-E2CC-4944-AD29-83730F9233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6711" y="4062996"/>
                <a:ext cx="737353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Групувати 43">
              <a:extLst>
                <a:ext uri="{FF2B5EF4-FFF2-40B4-BE49-F238E27FC236}">
                  <a16:creationId xmlns:a16="http://schemas.microsoft.com/office/drawing/2014/main" id="{98CB0762-5259-468B-90CC-FD353C25409F}"/>
                </a:ext>
              </a:extLst>
            </p:cNvPr>
            <p:cNvGrpSpPr/>
            <p:nvPr/>
          </p:nvGrpSpPr>
          <p:grpSpPr>
            <a:xfrm>
              <a:off x="1517747" y="4588153"/>
              <a:ext cx="2936457" cy="0"/>
              <a:chOff x="1269167" y="4062996"/>
              <a:chExt cx="2936457" cy="0"/>
            </a:xfrm>
          </p:grpSpPr>
          <p:cxnSp>
            <p:nvCxnSpPr>
              <p:cNvPr id="70" name="Пряма зі стрілкою 69">
                <a:extLst>
                  <a:ext uri="{FF2B5EF4-FFF2-40B4-BE49-F238E27FC236}">
                    <a16:creationId xmlns:a16="http://schemas.microsoft.com/office/drawing/2014/main" id="{63CF5B06-B880-44BE-BE01-CACD459055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9167" y="4062996"/>
                <a:ext cx="2486124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Пряма зі стрілкою 70">
                <a:extLst>
                  <a:ext uri="{FF2B5EF4-FFF2-40B4-BE49-F238E27FC236}">
                    <a16:creationId xmlns:a16="http://schemas.microsoft.com/office/drawing/2014/main" id="{D32033C0-C74A-4CF3-A3D8-4B011D2AB8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6711" y="4062996"/>
                <a:ext cx="518913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Групувати 44">
              <a:extLst>
                <a:ext uri="{FF2B5EF4-FFF2-40B4-BE49-F238E27FC236}">
                  <a16:creationId xmlns:a16="http://schemas.microsoft.com/office/drawing/2014/main" id="{0EE47996-7793-4518-9F6E-DC5283BAE605}"/>
                </a:ext>
              </a:extLst>
            </p:cNvPr>
            <p:cNvGrpSpPr/>
            <p:nvPr/>
          </p:nvGrpSpPr>
          <p:grpSpPr>
            <a:xfrm>
              <a:off x="1178914" y="4801513"/>
              <a:ext cx="3202776" cy="0"/>
              <a:chOff x="1269167" y="4062996"/>
              <a:chExt cx="3202776" cy="0"/>
            </a:xfrm>
          </p:grpSpPr>
          <p:cxnSp>
            <p:nvCxnSpPr>
              <p:cNvPr id="68" name="Пряма зі стрілкою 67">
                <a:extLst>
                  <a:ext uri="{FF2B5EF4-FFF2-40B4-BE49-F238E27FC236}">
                    <a16:creationId xmlns:a16="http://schemas.microsoft.com/office/drawing/2014/main" id="{73601054-E7D0-4B6A-96E4-D725FC3A6B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9167" y="4062996"/>
                <a:ext cx="2486124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 зі стрілкою 68">
                <a:extLst>
                  <a:ext uri="{FF2B5EF4-FFF2-40B4-BE49-F238E27FC236}">
                    <a16:creationId xmlns:a16="http://schemas.microsoft.com/office/drawing/2014/main" id="{210645DA-8BE6-40AB-A7E5-0E88437D39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6711" y="4062996"/>
                <a:ext cx="785232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Пряма сполучна лінія 45">
              <a:extLst>
                <a:ext uri="{FF2B5EF4-FFF2-40B4-BE49-F238E27FC236}">
                  <a16:creationId xmlns:a16="http://schemas.microsoft.com/office/drawing/2014/main" id="{A21E90A7-8D4E-4B8C-8780-92E8A3C905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3913" y="4145422"/>
              <a:ext cx="474288" cy="919982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F39576F-6C0E-4D2C-8FC9-F7C1364443F5}"/>
                    </a:ext>
                  </a:extLst>
                </p:cNvPr>
                <p:cNvSpPr txBox="1"/>
                <p:nvPr/>
              </p:nvSpPr>
              <p:spPr>
                <a:xfrm>
                  <a:off x="3665038" y="3190202"/>
                  <a:ext cx="585096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uk-UA" sz="36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F39576F-6C0E-4D2C-8FC9-F7C1364443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038" y="3190202"/>
                  <a:ext cx="585096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3B972B6-CE0E-440D-89CB-A9EE91BA9B23}"/>
                    </a:ext>
                  </a:extLst>
                </p:cNvPr>
                <p:cNvSpPr txBox="1"/>
                <p:nvPr/>
              </p:nvSpPr>
              <p:spPr>
                <a:xfrm>
                  <a:off x="4155055" y="2015218"/>
                  <a:ext cx="625043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uk-UA" sz="3600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3B972B6-CE0E-440D-89CB-A9EE91BA9B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5055" y="2015218"/>
                  <a:ext cx="625043" cy="646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FE9ADA1-8119-41BE-8266-268417281E0A}"/>
                    </a:ext>
                  </a:extLst>
                </p:cNvPr>
                <p:cNvSpPr txBox="1"/>
                <p:nvPr/>
              </p:nvSpPr>
              <p:spPr>
                <a:xfrm>
                  <a:off x="1263308" y="4752450"/>
                  <a:ext cx="575789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uk-UA" sz="36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FE9ADA1-8119-41BE-8266-268417281E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3308" y="4752450"/>
                  <a:ext cx="575789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Прямокутник 49">
                  <a:extLst>
                    <a:ext uri="{FF2B5EF4-FFF2-40B4-BE49-F238E27FC236}">
                      <a16:creationId xmlns:a16="http://schemas.microsoft.com/office/drawing/2014/main" id="{16AF9C00-3537-46D4-91CB-AACF063CA89C}"/>
                    </a:ext>
                  </a:extLst>
                </p:cNvPr>
                <p:cNvSpPr/>
                <p:nvPr/>
              </p:nvSpPr>
              <p:spPr>
                <a:xfrm>
                  <a:off x="4068325" y="988406"/>
                  <a:ext cx="504859" cy="644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uk-UA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uk-UA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uk-UA" sz="3200" dirty="0"/>
                </a:p>
              </p:txBody>
            </p:sp>
          </mc:Choice>
          <mc:Fallback xmlns="">
            <p:sp>
              <p:nvSpPr>
                <p:cNvPr id="50" name="Прямокутник 49">
                  <a:extLst>
                    <a:ext uri="{FF2B5EF4-FFF2-40B4-BE49-F238E27FC236}">
                      <a16:creationId xmlns:a16="http://schemas.microsoft.com/office/drawing/2014/main" id="{16AF9C00-3537-46D4-91CB-AACF063CA8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8325" y="988406"/>
                  <a:ext cx="504859" cy="64466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Прямокутник 50">
                  <a:extLst>
                    <a:ext uri="{FF2B5EF4-FFF2-40B4-BE49-F238E27FC236}">
                      <a16:creationId xmlns:a16="http://schemas.microsoft.com/office/drawing/2014/main" id="{72017273-4233-417C-99CD-962BB0F7091F}"/>
                    </a:ext>
                  </a:extLst>
                </p:cNvPr>
                <p:cNvSpPr/>
                <p:nvPr/>
              </p:nvSpPr>
              <p:spPr>
                <a:xfrm>
                  <a:off x="2117656" y="5789766"/>
                  <a:ext cx="504859" cy="644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uk-UA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uk-UA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uk-UA" sz="3200" dirty="0"/>
                </a:p>
              </p:txBody>
            </p:sp>
          </mc:Choice>
          <mc:Fallback xmlns="">
            <p:sp>
              <p:nvSpPr>
                <p:cNvPr id="51" name="Прямокутник 50">
                  <a:extLst>
                    <a:ext uri="{FF2B5EF4-FFF2-40B4-BE49-F238E27FC236}">
                      <a16:creationId xmlns:a16="http://schemas.microsoft.com/office/drawing/2014/main" id="{72017273-4233-417C-99CD-962BB0F709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7656" y="5789766"/>
                  <a:ext cx="504859" cy="64466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2" name="Групувати 51">
              <a:extLst>
                <a:ext uri="{FF2B5EF4-FFF2-40B4-BE49-F238E27FC236}">
                  <a16:creationId xmlns:a16="http://schemas.microsoft.com/office/drawing/2014/main" id="{7E43FC29-ACAB-48C7-AFCE-7B9E34B0A3A7}"/>
                </a:ext>
              </a:extLst>
            </p:cNvPr>
            <p:cNvGrpSpPr/>
            <p:nvPr/>
          </p:nvGrpSpPr>
          <p:grpSpPr>
            <a:xfrm>
              <a:off x="1620629" y="3950613"/>
              <a:ext cx="2864055" cy="0"/>
              <a:chOff x="1354809" y="4062996"/>
              <a:chExt cx="2864055" cy="0"/>
            </a:xfrm>
          </p:grpSpPr>
          <p:cxnSp>
            <p:nvCxnSpPr>
              <p:cNvPr id="66" name="Пряма зі стрілкою 65">
                <a:extLst>
                  <a:ext uri="{FF2B5EF4-FFF2-40B4-BE49-F238E27FC236}">
                    <a16:creationId xmlns:a16="http://schemas.microsoft.com/office/drawing/2014/main" id="{6F1DFFD9-6C0A-4A35-96A4-D417B48699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4809" y="4062996"/>
                <a:ext cx="2400482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 зі стрілкою 66">
                <a:extLst>
                  <a:ext uri="{FF2B5EF4-FFF2-40B4-BE49-F238E27FC236}">
                    <a16:creationId xmlns:a16="http://schemas.microsoft.com/office/drawing/2014/main" id="{E436A621-28D3-456B-85CC-94A5A2098E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6711" y="4062996"/>
                <a:ext cx="532153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Пряма сполучна лінія 52">
              <a:extLst>
                <a:ext uri="{FF2B5EF4-FFF2-40B4-BE49-F238E27FC236}">
                  <a16:creationId xmlns:a16="http://schemas.microsoft.com/office/drawing/2014/main" id="{1422DD29-9E86-4263-906A-097FE53731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59845" y="3002773"/>
              <a:ext cx="1280787" cy="88085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029575BF-D6F6-4B4C-B9C9-D62414F03698}"/>
                    </a:ext>
                  </a:extLst>
                </p:cNvPr>
                <p:cNvSpPr txBox="1"/>
                <p:nvPr/>
              </p:nvSpPr>
              <p:spPr>
                <a:xfrm>
                  <a:off x="1893959" y="2713210"/>
                  <a:ext cx="561243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uk-UA" sz="3600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029575BF-D6F6-4B4C-B9C9-D62414F036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3959" y="2713210"/>
                  <a:ext cx="561243" cy="64633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Дуга 54">
              <a:extLst>
                <a:ext uri="{FF2B5EF4-FFF2-40B4-BE49-F238E27FC236}">
                  <a16:creationId xmlns:a16="http://schemas.microsoft.com/office/drawing/2014/main" id="{3A8586DE-CFAD-404C-8766-65D014EB0AA9}"/>
                </a:ext>
              </a:extLst>
            </p:cNvPr>
            <p:cNvSpPr/>
            <p:nvPr/>
          </p:nvSpPr>
          <p:spPr>
            <a:xfrm rot="5715021">
              <a:off x="59670" y="4310943"/>
              <a:ext cx="1882367" cy="2326025"/>
            </a:xfrm>
            <a:prstGeom prst="arc">
              <a:avLst>
                <a:gd name="adj1" fmla="val 16660468"/>
                <a:gd name="adj2" fmla="val 372548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6" name="Дуга 55">
              <a:extLst>
                <a:ext uri="{FF2B5EF4-FFF2-40B4-BE49-F238E27FC236}">
                  <a16:creationId xmlns:a16="http://schemas.microsoft.com/office/drawing/2014/main" id="{99D50752-89E9-4409-B9B6-E3D088FA64F7}"/>
                </a:ext>
              </a:extLst>
            </p:cNvPr>
            <p:cNvSpPr/>
            <p:nvPr/>
          </p:nvSpPr>
          <p:spPr>
            <a:xfrm rot="5715021" flipV="1">
              <a:off x="1676134" y="4779447"/>
              <a:ext cx="2051445" cy="2056863"/>
            </a:xfrm>
            <a:prstGeom prst="arc">
              <a:avLst>
                <a:gd name="adj1" fmla="val 17292333"/>
                <a:gd name="adj2" fmla="val 372548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cxnSp>
          <p:nvCxnSpPr>
            <p:cNvPr id="57" name="Пряма сполучна лінія 56">
              <a:extLst>
                <a:ext uri="{FF2B5EF4-FFF2-40B4-BE49-F238E27FC236}">
                  <a16:creationId xmlns:a16="http://schemas.microsoft.com/office/drawing/2014/main" id="{89F10E31-A208-4795-9394-58A55F0F9E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0227" y="2322151"/>
              <a:ext cx="430648" cy="1041722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32AE9EE7-C643-4098-B868-79310BFE01E6}"/>
                    </a:ext>
                  </a:extLst>
                </p:cNvPr>
                <p:cNvSpPr txBox="1"/>
                <p:nvPr/>
              </p:nvSpPr>
              <p:spPr>
                <a:xfrm>
                  <a:off x="1893959" y="3633212"/>
                  <a:ext cx="584839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uk-UA" sz="360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32AE9EE7-C643-4098-B868-79310BFE01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3959" y="3633212"/>
                  <a:ext cx="584839" cy="64633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Пряма сполучна лінія 58">
              <a:extLst>
                <a:ext uri="{FF2B5EF4-FFF2-40B4-BE49-F238E27FC236}">
                  <a16:creationId xmlns:a16="http://schemas.microsoft.com/office/drawing/2014/main" id="{9ED3505C-DFDD-45D9-ACC7-716BC4D72E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9235" y="1614750"/>
              <a:ext cx="2499230" cy="484699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 стрелкой 74">
              <a:extLst>
                <a:ext uri="{FF2B5EF4-FFF2-40B4-BE49-F238E27FC236}">
                  <a16:creationId xmlns:a16="http://schemas.microsoft.com/office/drawing/2014/main" id="{7EB12196-09FA-4D17-8147-6F8C29EC1F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2253" y="1195763"/>
              <a:ext cx="0" cy="1638910"/>
            </a:xfrm>
            <a:prstGeom prst="straightConnector1">
              <a:avLst/>
            </a:prstGeom>
            <a:ln w="38100">
              <a:solidFill>
                <a:srgbClr val="689F38"/>
              </a:solidFill>
              <a:tailEnd type="triangl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Дуга 60">
              <a:extLst>
                <a:ext uri="{FF2B5EF4-FFF2-40B4-BE49-F238E27FC236}">
                  <a16:creationId xmlns:a16="http://schemas.microsoft.com/office/drawing/2014/main" id="{6BE61FB6-8772-4652-9E74-57BAC8B1C599}"/>
                </a:ext>
              </a:extLst>
            </p:cNvPr>
            <p:cNvSpPr/>
            <p:nvPr/>
          </p:nvSpPr>
          <p:spPr>
            <a:xfrm flipH="1">
              <a:off x="2478904" y="3536788"/>
              <a:ext cx="900000" cy="900000"/>
            </a:xfrm>
            <a:prstGeom prst="arc">
              <a:avLst>
                <a:gd name="adj1" fmla="val 4601390"/>
                <a:gd name="adj2" fmla="val 0"/>
              </a:avLst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cxnSp>
          <p:nvCxnSpPr>
            <p:cNvPr id="62" name="Прямая со стрелкой 74">
              <a:extLst>
                <a:ext uri="{FF2B5EF4-FFF2-40B4-BE49-F238E27FC236}">
                  <a16:creationId xmlns:a16="http://schemas.microsoft.com/office/drawing/2014/main" id="{500DDF4B-4A46-48C5-9A64-CCBAACF0A6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4035" y="2229169"/>
              <a:ext cx="391577" cy="785452"/>
            </a:xfrm>
            <a:prstGeom prst="straightConnector1">
              <a:avLst/>
            </a:prstGeom>
            <a:ln w="38100">
              <a:solidFill>
                <a:srgbClr val="689F38"/>
              </a:solidFill>
              <a:tailEnd type="triangl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Прямокутник 62">
                  <a:extLst>
                    <a:ext uri="{FF2B5EF4-FFF2-40B4-BE49-F238E27FC236}">
                      <a16:creationId xmlns:a16="http://schemas.microsoft.com/office/drawing/2014/main" id="{4182AD48-6651-4A2C-AFB8-4FEF7075E9F0}"/>
                    </a:ext>
                  </a:extLst>
                </p:cNvPr>
                <p:cNvSpPr/>
                <p:nvPr/>
              </p:nvSpPr>
              <p:spPr>
                <a:xfrm>
                  <a:off x="2959979" y="2042338"/>
                  <a:ext cx="504859" cy="644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uk-UA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uk-UA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uk-UA" sz="3200" dirty="0"/>
                </a:p>
              </p:txBody>
            </p:sp>
          </mc:Choice>
          <mc:Fallback xmlns="">
            <p:sp>
              <p:nvSpPr>
                <p:cNvPr id="63" name="Прямокутник 62">
                  <a:extLst>
                    <a:ext uri="{FF2B5EF4-FFF2-40B4-BE49-F238E27FC236}">
                      <a16:creationId xmlns:a16="http://schemas.microsoft.com/office/drawing/2014/main" id="{4182AD48-6651-4A2C-AFB8-4FEF7075E9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9979" y="2042338"/>
                  <a:ext cx="504859" cy="64466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Прямая со стрелкой 74">
              <a:extLst>
                <a:ext uri="{FF2B5EF4-FFF2-40B4-BE49-F238E27FC236}">
                  <a16:creationId xmlns:a16="http://schemas.microsoft.com/office/drawing/2014/main" id="{0FB6EBB6-0906-4AF1-BD25-30FA9B013D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8206" y="4325293"/>
              <a:ext cx="401618" cy="777732"/>
            </a:xfrm>
            <a:prstGeom prst="straightConnector1">
              <a:avLst/>
            </a:prstGeom>
            <a:ln w="38100">
              <a:solidFill>
                <a:srgbClr val="689F38"/>
              </a:solidFill>
              <a:tailEnd type="triangl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Прямокутник 64">
                  <a:extLst>
                    <a:ext uri="{FF2B5EF4-FFF2-40B4-BE49-F238E27FC236}">
                      <a16:creationId xmlns:a16="http://schemas.microsoft.com/office/drawing/2014/main" id="{60F5DE38-E7CA-4722-B64C-7F1BE1700E0A}"/>
                    </a:ext>
                  </a:extLst>
                </p:cNvPr>
                <p:cNvSpPr/>
                <p:nvPr/>
              </p:nvSpPr>
              <p:spPr>
                <a:xfrm>
                  <a:off x="2573222" y="4643033"/>
                  <a:ext cx="504859" cy="644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uk-UA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uk-UA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uk-UA" sz="3200" dirty="0"/>
                </a:p>
              </p:txBody>
            </p:sp>
          </mc:Choice>
          <mc:Fallback xmlns="">
            <p:sp>
              <p:nvSpPr>
                <p:cNvPr id="65" name="Прямокутник 64">
                  <a:extLst>
                    <a:ext uri="{FF2B5EF4-FFF2-40B4-BE49-F238E27FC236}">
                      <a16:creationId xmlns:a16="http://schemas.microsoft.com/office/drawing/2014/main" id="{60F5DE38-E7CA-4722-B64C-7F1BE1700E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3222" y="4643033"/>
                  <a:ext cx="504859" cy="64466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Button Color - Down">
            <a:extLst>
              <a:ext uri="{FF2B5EF4-FFF2-40B4-BE49-F238E27FC236}">
                <a16:creationId xmlns:a16="http://schemas.microsoft.com/office/drawing/2014/main" id="{52406B12-CA8A-4CC5-84BB-D20E5D698E95}"/>
              </a:ext>
            </a:extLst>
          </p:cNvPr>
          <p:cNvSpPr/>
          <p:nvPr/>
        </p:nvSpPr>
        <p:spPr>
          <a:xfrm>
            <a:off x="1026227" y="6551414"/>
            <a:ext cx="7257516" cy="1407266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36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Момент сил Ампера</a:t>
            </a:r>
            <a:endParaRPr lang="uk-UA" sz="3600" b="1" kern="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1079906"/>
            <a:r>
              <a:rPr lang="uk-UA" sz="24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діють на плоский замкнений контур, розташований в однорідному магнітному полі</a:t>
            </a:r>
            <a:endParaRPr lang="uk-UA" sz="2400" b="1" kern="0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00838F"/>
          </a:solidFill>
          <a:ln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Дія магнітного поля на рамку зі струмом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Button Color - Down">
                <a:extLst>
                  <a:ext uri="{FF2B5EF4-FFF2-40B4-BE49-F238E27FC236}">
                    <a16:creationId xmlns:a16="http://schemas.microsoft.com/office/drawing/2014/main" id="{D965BC1C-4E87-4ABC-860B-F028D524F9B1}"/>
                  </a:ext>
                </a:extLst>
              </p:cNvPr>
              <p:cNvSpPr/>
              <p:nvPr/>
            </p:nvSpPr>
            <p:spPr>
              <a:xfrm>
                <a:off x="5914095" y="1246149"/>
                <a:ext cx="8031385" cy="842168"/>
              </a:xfrm>
              <a:prstGeom prst="rect">
                <a:avLst/>
              </a:prstGeom>
              <a:solidFill>
                <a:srgbClr val="689F38"/>
              </a:solidFill>
              <a:ln w="38100">
                <a:solidFill>
                  <a:srgbClr val="689F3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480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uk-UA" sz="4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uk-UA" sz="4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uk-UA" sz="4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uk-UA" sz="4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uk-UA" sz="4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uk-UA" sz="4800" dirty="0"/>
              </a:p>
            </p:txBody>
          </p:sp>
        </mc:Choice>
        <mc:Fallback xmlns="">
          <p:sp>
            <p:nvSpPr>
              <p:cNvPr id="13" name="Button Color - Down">
                <a:extLst>
                  <a:ext uri="{FF2B5EF4-FFF2-40B4-BE49-F238E27FC236}">
                    <a16:creationId xmlns:a16="http://schemas.microsoft.com/office/drawing/2014/main" id="{D965BC1C-4E87-4ABC-860B-F028D524F9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4095" y="1246149"/>
                <a:ext cx="8031385" cy="84216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38100">
                <a:solidFill>
                  <a:srgbClr val="689F3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Button Color - Down">
                <a:extLst>
                  <a:ext uri="{FF2B5EF4-FFF2-40B4-BE49-F238E27FC236}">
                    <a16:creationId xmlns:a16="http://schemas.microsoft.com/office/drawing/2014/main" id="{27496112-23E0-4568-91A5-A44AFFB685C6}"/>
                  </a:ext>
                </a:extLst>
              </p:cNvPr>
              <p:cNvSpPr/>
              <p:nvPr/>
            </p:nvSpPr>
            <p:spPr>
              <a:xfrm>
                <a:off x="5914095" y="2358379"/>
                <a:ext cx="4405562" cy="706259"/>
              </a:xfrm>
              <a:prstGeom prst="rect">
                <a:avLst/>
              </a:prstGeom>
              <a:solidFill>
                <a:srgbClr val="689F38"/>
              </a:solidFill>
              <a:ln w="38100">
                <a:solidFill>
                  <a:srgbClr val="689F3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4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uk-UA" sz="4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uk-UA" sz="4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4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uk-UA" sz="4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uk-UA" sz="4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uk-UA" sz="4400" i="1">
                          <a:latin typeface="Cambria Math" panose="02040503050406030204" pitchFamily="18" charset="0"/>
                        </a:rPr>
                        <m:t>𝐵𝐼𝑎</m:t>
                      </m:r>
                    </m:oMath>
                  </m:oMathPara>
                </a14:m>
                <a:endParaRPr lang="uk-UA" sz="8800" dirty="0"/>
              </a:p>
            </p:txBody>
          </p:sp>
        </mc:Choice>
        <mc:Fallback xmlns="">
          <p:sp>
            <p:nvSpPr>
              <p:cNvPr id="14" name="Button Color - Down">
                <a:extLst>
                  <a:ext uri="{FF2B5EF4-FFF2-40B4-BE49-F238E27FC236}">
                    <a16:creationId xmlns:a16="http://schemas.microsoft.com/office/drawing/2014/main" id="{27496112-23E0-4568-91A5-A44AFFB685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4095" y="2358379"/>
                <a:ext cx="4405562" cy="70625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38100">
                <a:solidFill>
                  <a:srgbClr val="689F3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Button Color - Down">
                <a:extLst>
                  <a:ext uri="{FF2B5EF4-FFF2-40B4-BE49-F238E27FC236}">
                    <a16:creationId xmlns:a16="http://schemas.microsoft.com/office/drawing/2014/main" id="{4778CAE2-19AC-4315-A880-FD93CC8CA3B6}"/>
                  </a:ext>
                </a:extLst>
              </p:cNvPr>
              <p:cNvSpPr/>
              <p:nvPr/>
            </p:nvSpPr>
            <p:spPr>
              <a:xfrm>
                <a:off x="10939508" y="2253605"/>
                <a:ext cx="3005972" cy="915808"/>
              </a:xfrm>
              <a:prstGeom prst="rect">
                <a:avLst/>
              </a:prstGeom>
              <a:solidFill>
                <a:srgbClr val="689F38"/>
              </a:solidFill>
              <a:ln w="38100">
                <a:solidFill>
                  <a:srgbClr val="689F3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3200" b="1" i="1">
                          <a:latin typeface="Cambria Math" panose="02040503050406030204" pitchFamily="18" charset="0"/>
                        </a:rPr>
                        <m:t>𝒂</m:t>
                      </m:r>
                      <m:r>
                        <m:rPr>
                          <m:nor/>
                        </m:rPr>
                        <a:rPr lang="uk-UA" sz="3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ru-RU" sz="3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–</m:t>
                      </m:r>
                      <m:r>
                        <m:rPr>
                          <m:nor/>
                        </m:rPr>
                        <a:rPr lang="uk-UA" sz="3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довжина сторони </m:t>
                      </m:r>
                      <m:r>
                        <a:rPr lang="uk-UA" sz="3200" b="1" i="1">
                          <a:latin typeface="Cambria Math" panose="02040503050406030204" pitchFamily="18" charset="0"/>
                        </a:rPr>
                        <m:t>𝑨𝑲</m:t>
                      </m:r>
                    </m:oMath>
                  </m:oMathPara>
                </a14:m>
                <a:endParaRPr lang="uk-UA" sz="13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Button Color - Down">
                <a:extLst>
                  <a:ext uri="{FF2B5EF4-FFF2-40B4-BE49-F238E27FC236}">
                    <a16:creationId xmlns:a16="http://schemas.microsoft.com/office/drawing/2014/main" id="{4778CAE2-19AC-4315-A880-FD93CC8CA3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9508" y="2253605"/>
                <a:ext cx="3005972" cy="91580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38100">
                <a:solidFill>
                  <a:srgbClr val="689F3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Button Color - Down">
                <a:extLst>
                  <a:ext uri="{FF2B5EF4-FFF2-40B4-BE49-F238E27FC236}">
                    <a16:creationId xmlns:a16="http://schemas.microsoft.com/office/drawing/2014/main" id="{7F9C9139-30F8-4634-ADE6-D21528B283C2}"/>
                  </a:ext>
                </a:extLst>
              </p:cNvPr>
              <p:cNvSpPr/>
              <p:nvPr/>
            </p:nvSpPr>
            <p:spPr>
              <a:xfrm>
                <a:off x="5914095" y="3297840"/>
                <a:ext cx="4405562" cy="1407266"/>
              </a:xfrm>
              <a:prstGeom prst="rect">
                <a:avLst/>
              </a:prstGeom>
              <a:solidFill>
                <a:srgbClr val="689F38"/>
              </a:solidFill>
              <a:ln w="38100">
                <a:solidFill>
                  <a:srgbClr val="689F3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4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uk-UA" sz="4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uk-UA" sz="4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4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uk-UA" sz="4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uk-UA" sz="4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4400" i="1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uk-UA" sz="4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44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uk-UA" sz="4400"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</m:func>
                    </m:oMath>
                  </m:oMathPara>
                </a14:m>
                <a:endParaRPr lang="uk-UA" sz="23900" dirty="0"/>
              </a:p>
            </p:txBody>
          </p:sp>
        </mc:Choice>
        <mc:Fallback xmlns="">
          <p:sp>
            <p:nvSpPr>
              <p:cNvPr id="17" name="Button Color - Down">
                <a:extLst>
                  <a:ext uri="{FF2B5EF4-FFF2-40B4-BE49-F238E27FC236}">
                    <a16:creationId xmlns:a16="http://schemas.microsoft.com/office/drawing/2014/main" id="{7F9C9139-30F8-4634-ADE6-D21528B283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4095" y="3297840"/>
                <a:ext cx="4405562" cy="140726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38100">
                <a:solidFill>
                  <a:srgbClr val="689F3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Button Color - Down">
                <a:extLst>
                  <a:ext uri="{FF2B5EF4-FFF2-40B4-BE49-F238E27FC236}">
                    <a16:creationId xmlns:a16="http://schemas.microsoft.com/office/drawing/2014/main" id="{62EA51DD-F412-4E16-89C9-280FAB5D048F}"/>
                  </a:ext>
                </a:extLst>
              </p:cNvPr>
              <p:cNvSpPr/>
              <p:nvPr/>
            </p:nvSpPr>
            <p:spPr>
              <a:xfrm>
                <a:off x="10939508" y="3543569"/>
                <a:ext cx="3005972" cy="915808"/>
              </a:xfrm>
              <a:prstGeom prst="rect">
                <a:avLst/>
              </a:prstGeom>
              <a:solidFill>
                <a:srgbClr val="689F38"/>
              </a:solidFill>
              <a:ln w="38100">
                <a:solidFill>
                  <a:srgbClr val="689F3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3200" b="1" i="1">
                          <a:latin typeface="Cambria Math" panose="02040503050406030204" pitchFamily="18" charset="0"/>
                        </a:rPr>
                        <m:t>𝒃</m:t>
                      </m:r>
                      <m:r>
                        <m:rPr>
                          <m:nor/>
                        </m:rPr>
                        <a:rPr lang="uk-UA" sz="3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ru-RU" sz="3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–</m:t>
                      </m:r>
                      <m:r>
                        <m:rPr>
                          <m:nor/>
                        </m:rPr>
                        <a:rPr lang="uk-UA" sz="3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довжина сторони </m:t>
                      </m:r>
                      <m:r>
                        <a:rPr lang="uk-UA" sz="3200" b="1" i="1">
                          <a:latin typeface="Cambria Math" panose="02040503050406030204" pitchFamily="18" charset="0"/>
                        </a:rPr>
                        <m:t>𝑲𝑪</m:t>
                      </m:r>
                    </m:oMath>
                  </m:oMathPara>
                </a14:m>
                <a:endParaRPr lang="uk-UA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Button Color - Down">
                <a:extLst>
                  <a:ext uri="{FF2B5EF4-FFF2-40B4-BE49-F238E27FC236}">
                    <a16:creationId xmlns:a16="http://schemas.microsoft.com/office/drawing/2014/main" id="{62EA51DD-F412-4E16-89C9-280FAB5D04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9508" y="3543569"/>
                <a:ext cx="3005972" cy="91580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38100">
                <a:solidFill>
                  <a:srgbClr val="689F3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Button Color - Down">
                <a:extLst>
                  <a:ext uri="{FF2B5EF4-FFF2-40B4-BE49-F238E27FC236}">
                    <a16:creationId xmlns:a16="http://schemas.microsoft.com/office/drawing/2014/main" id="{CC85FA9B-C195-4836-9DE4-C49ED1943B6D}"/>
                  </a:ext>
                </a:extLst>
              </p:cNvPr>
              <p:cNvSpPr/>
              <p:nvPr/>
            </p:nvSpPr>
            <p:spPr>
              <a:xfrm>
                <a:off x="5914094" y="4981852"/>
                <a:ext cx="8031385" cy="1407265"/>
              </a:xfrm>
              <a:prstGeom prst="rect">
                <a:avLst/>
              </a:prstGeom>
              <a:solidFill>
                <a:srgbClr val="689F38"/>
              </a:solidFill>
              <a:ln w="38100">
                <a:solidFill>
                  <a:srgbClr val="689F3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44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uk-UA" sz="4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uk-UA" sz="4400" i="1">
                          <a:latin typeface="Cambria Math" panose="02040503050406030204" pitchFamily="18" charset="0"/>
                        </a:rPr>
                        <m:t>𝐵𝐼𝑎</m:t>
                      </m:r>
                      <m:f>
                        <m:f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4400" i="1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uk-UA" sz="4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44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uk-UA" sz="4400"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</m:func>
                      <m:r>
                        <a:rPr lang="uk-UA" sz="4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uk-UA" sz="4400" i="1">
                          <a:latin typeface="Cambria Math" panose="02040503050406030204" pitchFamily="18" charset="0"/>
                        </a:rPr>
                        <m:t>𝐵𝐼𝑎</m:t>
                      </m:r>
                      <m:f>
                        <m:f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4400" i="1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uk-UA" sz="4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uk-UA" sz="4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44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uk-UA" sz="4400"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</m:func>
                    </m:oMath>
                  </m:oMathPara>
                </a14:m>
                <a:endParaRPr lang="uk-UA" sz="4400" dirty="0"/>
              </a:p>
            </p:txBody>
          </p:sp>
        </mc:Choice>
        <mc:Fallback xmlns="">
          <p:sp>
            <p:nvSpPr>
              <p:cNvPr id="19" name="Button Color - Down">
                <a:extLst>
                  <a:ext uri="{FF2B5EF4-FFF2-40B4-BE49-F238E27FC236}">
                    <a16:creationId xmlns:a16="http://schemas.microsoft.com/office/drawing/2014/main" id="{CC85FA9B-C195-4836-9DE4-C49ED1943B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4094" y="4981852"/>
                <a:ext cx="8031385" cy="14072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38100">
                <a:solidFill>
                  <a:srgbClr val="689F38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Button Color - Down">
                <a:extLst>
                  <a:ext uri="{FF2B5EF4-FFF2-40B4-BE49-F238E27FC236}">
                    <a16:creationId xmlns:a16="http://schemas.microsoft.com/office/drawing/2014/main" id="{544303BE-D9EC-48E8-BAB3-2566C5A4261E}"/>
                  </a:ext>
                </a:extLst>
              </p:cNvPr>
              <p:cNvSpPr/>
              <p:nvPr/>
            </p:nvSpPr>
            <p:spPr>
              <a:xfrm>
                <a:off x="8721513" y="6912397"/>
                <a:ext cx="4435989" cy="842168"/>
              </a:xfrm>
              <a:prstGeom prst="rect">
                <a:avLst/>
              </a:prstGeom>
              <a:solidFill>
                <a:srgbClr val="EF6C00"/>
              </a:solidFill>
              <a:ln w="38100">
                <a:solidFill>
                  <a:srgbClr val="EF6C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5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uk-UA" sz="5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uk-UA" sz="5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𝐵𝐼𝑆</m:t>
                      </m:r>
                      <m:func>
                        <m:funcPr>
                          <m:ctrlPr>
                            <a:rPr lang="uk-UA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5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uk-UA" sz="5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</m:func>
                    </m:oMath>
                  </m:oMathPara>
                </a14:m>
                <a:endParaRPr lang="uk-UA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Button Color - Down">
                <a:extLst>
                  <a:ext uri="{FF2B5EF4-FFF2-40B4-BE49-F238E27FC236}">
                    <a16:creationId xmlns:a16="http://schemas.microsoft.com/office/drawing/2014/main" id="{544303BE-D9EC-48E8-BAB3-2566C5A426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1513" y="6912397"/>
                <a:ext cx="4435989" cy="84216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38100">
                <a:solidFill>
                  <a:srgbClr val="EF6C00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Button Color - Down">
            <a:extLst>
              <a:ext uri="{FF2B5EF4-FFF2-40B4-BE49-F238E27FC236}">
                <a16:creationId xmlns:a16="http://schemas.microsoft.com/office/drawing/2014/main" id="{3D33334E-209F-4206-B596-6DBE5F3B7D2B}"/>
              </a:ext>
            </a:extLst>
          </p:cNvPr>
          <p:cNvSpPr/>
          <p:nvPr/>
        </p:nvSpPr>
        <p:spPr>
          <a:xfrm>
            <a:off x="256772" y="25628"/>
            <a:ext cx="6006049" cy="2035321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Як змусити рамку безперервно </a:t>
            </a:r>
            <a:r>
              <a:rPr lang="uk-UA" sz="36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обертатися в одному напрямку?</a:t>
            </a:r>
          </a:p>
        </p:txBody>
      </p:sp>
      <p:grpSp>
        <p:nvGrpSpPr>
          <p:cNvPr id="90" name="Групувати 89">
            <a:extLst>
              <a:ext uri="{FF2B5EF4-FFF2-40B4-BE49-F238E27FC236}">
                <a16:creationId xmlns:a16="http://schemas.microsoft.com/office/drawing/2014/main" id="{49CBAE51-CE35-44C6-A27E-5143EA9644C4}"/>
              </a:ext>
            </a:extLst>
          </p:cNvPr>
          <p:cNvGrpSpPr/>
          <p:nvPr/>
        </p:nvGrpSpPr>
        <p:grpSpPr>
          <a:xfrm>
            <a:off x="541654" y="1272091"/>
            <a:ext cx="4134761" cy="5048037"/>
            <a:chOff x="8422306" y="1584960"/>
            <a:chExt cx="4134761" cy="5048037"/>
          </a:xfrm>
        </p:grpSpPr>
        <p:grpSp>
          <p:nvGrpSpPr>
            <p:cNvPr id="91" name="Групувати 90">
              <a:extLst>
                <a:ext uri="{FF2B5EF4-FFF2-40B4-BE49-F238E27FC236}">
                  <a16:creationId xmlns:a16="http://schemas.microsoft.com/office/drawing/2014/main" id="{C97577EE-B50B-4AFD-B146-2858A500E097}"/>
                </a:ext>
              </a:extLst>
            </p:cNvPr>
            <p:cNvGrpSpPr/>
            <p:nvPr/>
          </p:nvGrpSpPr>
          <p:grpSpPr>
            <a:xfrm>
              <a:off x="8559221" y="5051246"/>
              <a:ext cx="3585909" cy="0"/>
              <a:chOff x="1269167" y="4062996"/>
              <a:chExt cx="3585909" cy="0"/>
            </a:xfrm>
          </p:grpSpPr>
          <p:cxnSp>
            <p:nvCxnSpPr>
              <p:cNvPr id="116" name="Пряма зі стрілкою 115">
                <a:extLst>
                  <a:ext uri="{FF2B5EF4-FFF2-40B4-BE49-F238E27FC236}">
                    <a16:creationId xmlns:a16="http://schemas.microsoft.com/office/drawing/2014/main" id="{7749919B-9B97-4DA6-8479-F38A95233F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9167" y="4062996"/>
                <a:ext cx="2982539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Пряма зі стрілкою 116">
                <a:extLst>
                  <a:ext uri="{FF2B5EF4-FFF2-40B4-BE49-F238E27FC236}">
                    <a16:creationId xmlns:a16="http://schemas.microsoft.com/office/drawing/2014/main" id="{9F7C4DDA-6185-4B21-9F90-A23D5F266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9844" y="4062996"/>
                <a:ext cx="785232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974F9CF1-9266-48CA-811F-F4AD6AE508FF}"/>
                    </a:ext>
                  </a:extLst>
                </p:cNvPr>
                <p:cNvSpPr txBox="1"/>
                <p:nvPr/>
              </p:nvSpPr>
              <p:spPr>
                <a:xfrm>
                  <a:off x="11425671" y="5059888"/>
                  <a:ext cx="604204" cy="7136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uk-UA" sz="3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uk-UA" sz="3600" dirty="0"/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974F9CF1-9266-48CA-811F-F4AD6AE508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25671" y="5059888"/>
                  <a:ext cx="604204" cy="713657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DEC1504-8023-43EE-86AE-0EE8652F2B69}"/>
                    </a:ext>
                  </a:extLst>
                </p:cNvPr>
                <p:cNvSpPr txBox="1"/>
                <p:nvPr/>
              </p:nvSpPr>
              <p:spPr>
                <a:xfrm>
                  <a:off x="11895093" y="2090051"/>
                  <a:ext cx="625043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uk-UA" sz="3600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7DEC1504-8023-43EE-86AE-0EE8652F2B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95093" y="2090051"/>
                  <a:ext cx="625043" cy="646331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CBE5D4BD-B001-4DCE-B62D-A8AC0E338DF8}"/>
                    </a:ext>
                  </a:extLst>
                </p:cNvPr>
                <p:cNvSpPr txBox="1"/>
                <p:nvPr/>
              </p:nvSpPr>
              <p:spPr>
                <a:xfrm>
                  <a:off x="8512062" y="5279089"/>
                  <a:ext cx="584839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uk-UA" sz="3600" dirty="0"/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CBE5D4BD-B001-4DCE-B62D-A8AC0E338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2062" y="5279089"/>
                  <a:ext cx="584839" cy="646331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Прямокутник 94">
                  <a:extLst>
                    <a:ext uri="{FF2B5EF4-FFF2-40B4-BE49-F238E27FC236}">
                      <a16:creationId xmlns:a16="http://schemas.microsoft.com/office/drawing/2014/main" id="{E41DE052-3B26-4650-BB8D-23CFC9C90030}"/>
                    </a:ext>
                  </a:extLst>
                </p:cNvPr>
                <p:cNvSpPr/>
                <p:nvPr/>
              </p:nvSpPr>
              <p:spPr>
                <a:xfrm>
                  <a:off x="11259644" y="1606502"/>
                  <a:ext cx="504859" cy="644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uk-UA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uk-UA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uk-UA" sz="3200" dirty="0"/>
                </a:p>
              </p:txBody>
            </p:sp>
          </mc:Choice>
          <mc:Fallback xmlns="">
            <p:sp>
              <p:nvSpPr>
                <p:cNvPr id="95" name="Прямокутник 94">
                  <a:extLst>
                    <a:ext uri="{FF2B5EF4-FFF2-40B4-BE49-F238E27FC236}">
                      <a16:creationId xmlns:a16="http://schemas.microsoft.com/office/drawing/2014/main" id="{E41DE052-3B26-4650-BB8D-23CFC9C900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59644" y="1606502"/>
                  <a:ext cx="504859" cy="644664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Прямокутник 95">
                  <a:extLst>
                    <a:ext uri="{FF2B5EF4-FFF2-40B4-BE49-F238E27FC236}">
                      <a16:creationId xmlns:a16="http://schemas.microsoft.com/office/drawing/2014/main" id="{A8815FF8-0BAF-485A-A459-85F2DD26987F}"/>
                    </a:ext>
                  </a:extLst>
                </p:cNvPr>
                <p:cNvSpPr/>
                <p:nvPr/>
              </p:nvSpPr>
              <p:spPr>
                <a:xfrm>
                  <a:off x="8513509" y="5988333"/>
                  <a:ext cx="504859" cy="644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uk-UA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uk-UA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uk-UA" sz="3200" dirty="0"/>
                </a:p>
              </p:txBody>
            </p:sp>
          </mc:Choice>
          <mc:Fallback xmlns="">
            <p:sp>
              <p:nvSpPr>
                <p:cNvPr id="96" name="Прямокутник 95">
                  <a:extLst>
                    <a:ext uri="{FF2B5EF4-FFF2-40B4-BE49-F238E27FC236}">
                      <a16:creationId xmlns:a16="http://schemas.microsoft.com/office/drawing/2014/main" id="{A8815FF8-0BAF-485A-A459-85F2DD2698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3509" y="5988333"/>
                  <a:ext cx="504859" cy="644664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7" name="Пряма сполучна лінія 96">
              <a:extLst>
                <a:ext uri="{FF2B5EF4-FFF2-40B4-BE49-F238E27FC236}">
                  <a16:creationId xmlns:a16="http://schemas.microsoft.com/office/drawing/2014/main" id="{B6F43111-36AA-4E97-81DC-54D6BEDFB10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64320" y="2717265"/>
              <a:ext cx="1347255" cy="1332447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8404EF0C-CFBB-4FC4-8D18-687D5B38CB32}"/>
                    </a:ext>
                  </a:extLst>
                </p:cNvPr>
                <p:cNvSpPr txBox="1"/>
                <p:nvPr/>
              </p:nvSpPr>
              <p:spPr>
                <a:xfrm>
                  <a:off x="9342199" y="2393889"/>
                  <a:ext cx="561243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uk-UA" sz="3600" dirty="0"/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8404EF0C-CFBB-4FC4-8D18-687D5B38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2199" y="2393889"/>
                  <a:ext cx="561243" cy="646331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9" name="Пряма сполучна лінія 98">
              <a:extLst>
                <a:ext uri="{FF2B5EF4-FFF2-40B4-BE49-F238E27FC236}">
                  <a16:creationId xmlns:a16="http://schemas.microsoft.com/office/drawing/2014/main" id="{C3326D34-B1E3-4A16-A982-7324012191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11575" y="2112361"/>
              <a:ext cx="0" cy="3967028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 сполучна лінія 99">
              <a:extLst>
                <a:ext uri="{FF2B5EF4-FFF2-40B4-BE49-F238E27FC236}">
                  <a16:creationId xmlns:a16="http://schemas.microsoft.com/office/drawing/2014/main" id="{F999F89D-6D4B-48B2-9C8C-2B90802C6E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22306" y="4054285"/>
              <a:ext cx="402369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Прямокутник: округлені кути 100">
              <a:extLst>
                <a:ext uri="{FF2B5EF4-FFF2-40B4-BE49-F238E27FC236}">
                  <a16:creationId xmlns:a16="http://schemas.microsoft.com/office/drawing/2014/main" id="{CC21228E-F72B-4175-86E2-C74D41983958}"/>
                </a:ext>
              </a:extLst>
            </p:cNvPr>
            <p:cNvSpPr/>
            <p:nvPr/>
          </p:nvSpPr>
          <p:spPr>
            <a:xfrm rot="2753531">
              <a:off x="10497375" y="2015291"/>
              <a:ext cx="83546" cy="4035839"/>
            </a:xfrm>
            <a:prstGeom prst="roundRect">
              <a:avLst/>
            </a:prstGeom>
            <a:noFill/>
            <a:ln w="571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cxnSp>
          <p:nvCxnSpPr>
            <p:cNvPr id="102" name="Пряма сполучна лінія 101">
              <a:extLst>
                <a:ext uri="{FF2B5EF4-FFF2-40B4-BE49-F238E27FC236}">
                  <a16:creationId xmlns:a16="http://schemas.microsoft.com/office/drawing/2014/main" id="{9510365A-4A64-4182-BD5D-057DDF6ED5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30798" y="4045462"/>
              <a:ext cx="0" cy="142223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 сполучна лінія 102">
              <a:extLst>
                <a:ext uri="{FF2B5EF4-FFF2-40B4-BE49-F238E27FC236}">
                  <a16:creationId xmlns:a16="http://schemas.microsoft.com/office/drawing/2014/main" id="{EAFD80CE-6D9A-413D-A7B8-2B0E3A954E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24798" y="2518481"/>
              <a:ext cx="0" cy="152698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 стрелкой 74">
              <a:extLst>
                <a:ext uri="{FF2B5EF4-FFF2-40B4-BE49-F238E27FC236}">
                  <a16:creationId xmlns:a16="http://schemas.microsoft.com/office/drawing/2014/main" id="{254582E1-9A90-427B-848A-2305628F346E}"/>
                </a:ext>
              </a:extLst>
            </p:cNvPr>
            <p:cNvCxnSpPr>
              <a:cxnSpLocks/>
            </p:cNvCxnSpPr>
            <p:nvPr/>
          </p:nvCxnSpPr>
          <p:spPr>
            <a:xfrm>
              <a:off x="9130422" y="5368473"/>
              <a:ext cx="376" cy="1229097"/>
            </a:xfrm>
            <a:prstGeom prst="straightConnector1">
              <a:avLst/>
            </a:prstGeom>
            <a:ln w="38100">
              <a:solidFill>
                <a:srgbClr val="689F38"/>
              </a:solidFill>
              <a:tailEnd type="triangl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 стрелкой 74">
              <a:extLst>
                <a:ext uri="{FF2B5EF4-FFF2-40B4-BE49-F238E27FC236}">
                  <a16:creationId xmlns:a16="http://schemas.microsoft.com/office/drawing/2014/main" id="{8990DE84-EF25-4796-94EA-61C4269377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24798" y="1584960"/>
              <a:ext cx="0" cy="1132095"/>
            </a:xfrm>
            <a:prstGeom prst="straightConnector1">
              <a:avLst/>
            </a:prstGeom>
            <a:ln w="38100">
              <a:solidFill>
                <a:srgbClr val="689F38"/>
              </a:solidFill>
              <a:tailEnd type="triangl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F00541C9-EFDE-4C64-9010-8B020A500A76}"/>
                    </a:ext>
                  </a:extLst>
                </p:cNvPr>
                <p:cNvSpPr txBox="1"/>
                <p:nvPr/>
              </p:nvSpPr>
              <p:spPr>
                <a:xfrm>
                  <a:off x="9139829" y="3983038"/>
                  <a:ext cx="771300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uk-UA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uk-UA" sz="3600" dirty="0"/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F00541C9-EFDE-4C64-9010-8B020A500A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39829" y="3983038"/>
                  <a:ext cx="771300" cy="646331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C5A726BF-4812-4874-8FE2-09441187980B}"/>
                    </a:ext>
                  </a:extLst>
                </p:cNvPr>
                <p:cNvSpPr txBox="1"/>
                <p:nvPr/>
              </p:nvSpPr>
              <p:spPr>
                <a:xfrm>
                  <a:off x="10989141" y="3983038"/>
                  <a:ext cx="760593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uk-UA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uk-UA" sz="3600" dirty="0"/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C5A726BF-4812-4874-8FE2-0944118798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9141" y="3983038"/>
                  <a:ext cx="760593" cy="646331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1C1C84EB-F1C4-4A11-8CFA-F6200B6E3AE5}"/>
                    </a:ext>
                  </a:extLst>
                </p:cNvPr>
                <p:cNvSpPr txBox="1"/>
                <p:nvPr/>
              </p:nvSpPr>
              <p:spPr>
                <a:xfrm>
                  <a:off x="10665454" y="2387649"/>
                  <a:ext cx="547458" cy="11405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uk-UA" sz="3600" dirty="0"/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1C1C84EB-F1C4-4A11-8CFA-F6200B6E3A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65454" y="2387649"/>
                  <a:ext cx="547458" cy="1140505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060CFF7B-F80C-4331-A8DC-EC9A03CA8024}"/>
                    </a:ext>
                  </a:extLst>
                </p:cNvPr>
                <p:cNvSpPr txBox="1"/>
                <p:nvPr/>
              </p:nvSpPr>
              <p:spPr>
                <a:xfrm>
                  <a:off x="11326184" y="3060072"/>
                  <a:ext cx="371778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774203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ru-RU" sz="40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</m:oMath>
                    </m:oMathPara>
                  </a14:m>
                  <a:endParaRPr lang="ru-RU" sz="4000" dirty="0">
                    <a:solidFill>
                      <a:prstClr val="black"/>
                    </a:solidFill>
                    <a:latin typeface="Gerbera"/>
                  </a:endParaRPr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060CFF7B-F80C-4331-A8DC-EC9A03CA80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26184" y="3060072"/>
                  <a:ext cx="371778" cy="707886"/>
                </a:xfrm>
                <a:prstGeom prst="rect">
                  <a:avLst/>
                </a:prstGeom>
                <a:blipFill>
                  <a:blip r:embed="rId33"/>
                  <a:stretch>
                    <a:fillRect r="-3279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0" name="Дуга 109">
              <a:extLst>
                <a:ext uri="{FF2B5EF4-FFF2-40B4-BE49-F238E27FC236}">
                  <a16:creationId xmlns:a16="http://schemas.microsoft.com/office/drawing/2014/main" id="{1AD1BC1C-8A1C-4ECC-BE00-3E4DF73B8282}"/>
                </a:ext>
              </a:extLst>
            </p:cNvPr>
            <p:cNvSpPr/>
            <p:nvPr/>
          </p:nvSpPr>
          <p:spPr>
            <a:xfrm rot="11013270">
              <a:off x="11556965" y="2976531"/>
              <a:ext cx="536282" cy="287845"/>
            </a:xfrm>
            <a:prstGeom prst="arc">
              <a:avLst>
                <a:gd name="adj1" fmla="val 13905344"/>
                <a:gd name="adj2" fmla="val 2108444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 sz="1524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F8173F71-A5EF-48AC-B1D1-F1A6F4234947}"/>
                    </a:ext>
                  </a:extLst>
                </p:cNvPr>
                <p:cNvSpPr txBox="1"/>
                <p:nvPr/>
              </p:nvSpPr>
              <p:spPr>
                <a:xfrm>
                  <a:off x="9575315" y="3405140"/>
                  <a:ext cx="371778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774203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ru-RU" sz="40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</m:oMath>
                    </m:oMathPara>
                  </a14:m>
                  <a:endParaRPr lang="ru-RU" sz="4000" dirty="0">
                    <a:solidFill>
                      <a:prstClr val="black"/>
                    </a:solidFill>
                    <a:latin typeface="Gerbera"/>
                  </a:endParaRPr>
                </a:p>
              </p:txBody>
            </p:sp>
          </mc:Choice>
          <mc:Fallback xmlns="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F8173F71-A5EF-48AC-B1D1-F1A6F42349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5315" y="3405140"/>
                  <a:ext cx="371778" cy="707886"/>
                </a:xfrm>
                <a:prstGeom prst="rect">
                  <a:avLst/>
                </a:prstGeom>
                <a:blipFill>
                  <a:blip r:embed="rId34"/>
                  <a:stretch>
                    <a:fillRect r="-3279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2" name="Дуга 111">
              <a:extLst>
                <a:ext uri="{FF2B5EF4-FFF2-40B4-BE49-F238E27FC236}">
                  <a16:creationId xmlns:a16="http://schemas.microsoft.com/office/drawing/2014/main" id="{9AFC0086-0921-48D7-813C-D12E4DB7CF91}"/>
                </a:ext>
              </a:extLst>
            </p:cNvPr>
            <p:cNvSpPr/>
            <p:nvPr/>
          </p:nvSpPr>
          <p:spPr>
            <a:xfrm rot="16539923">
              <a:off x="9914551" y="3823436"/>
              <a:ext cx="536282" cy="287845"/>
            </a:xfrm>
            <a:prstGeom prst="arc">
              <a:avLst>
                <a:gd name="adj1" fmla="val 13905344"/>
                <a:gd name="adj2" fmla="val 2108444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 sz="1524"/>
            </a:p>
          </p:txBody>
        </p:sp>
        <p:sp>
          <p:nvSpPr>
            <p:cNvPr id="113" name="Овал 112">
              <a:extLst>
                <a:ext uri="{FF2B5EF4-FFF2-40B4-BE49-F238E27FC236}">
                  <a16:creationId xmlns:a16="http://schemas.microsoft.com/office/drawing/2014/main" id="{F57F1E27-B10D-4D36-B593-3100FEE8DD17}"/>
                </a:ext>
              </a:extLst>
            </p:cNvPr>
            <p:cNvSpPr/>
            <p:nvPr/>
          </p:nvSpPr>
          <p:spPr>
            <a:xfrm>
              <a:off x="9077129" y="5329809"/>
              <a:ext cx="127322" cy="127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4" name="Овал 113">
              <a:extLst>
                <a:ext uri="{FF2B5EF4-FFF2-40B4-BE49-F238E27FC236}">
                  <a16:creationId xmlns:a16="http://schemas.microsoft.com/office/drawing/2014/main" id="{0964D9AD-CCF4-454B-BBFC-B4C9F27E09DC}"/>
                </a:ext>
              </a:extLst>
            </p:cNvPr>
            <p:cNvSpPr/>
            <p:nvPr/>
          </p:nvSpPr>
          <p:spPr>
            <a:xfrm>
              <a:off x="11872123" y="2609060"/>
              <a:ext cx="127322" cy="127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5" name="Овал 114">
              <a:extLst>
                <a:ext uri="{FF2B5EF4-FFF2-40B4-BE49-F238E27FC236}">
                  <a16:creationId xmlns:a16="http://schemas.microsoft.com/office/drawing/2014/main" id="{56345C55-EDCE-4EE8-ABB1-E71A0206F237}"/>
                </a:ext>
              </a:extLst>
            </p:cNvPr>
            <p:cNvSpPr/>
            <p:nvPr/>
          </p:nvSpPr>
          <p:spPr>
            <a:xfrm>
              <a:off x="10449439" y="3997216"/>
              <a:ext cx="127322" cy="127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16289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00838F"/>
          </a:solidFill>
          <a:ln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rgbClr val="00968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Колектор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3" name="Групувати 2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38" name="Групувати 237">
            <a:extLst>
              <a:ext uri="{FF2B5EF4-FFF2-40B4-BE49-F238E27FC236}">
                <a16:creationId xmlns:a16="http://schemas.microsoft.com/office/drawing/2014/main" id="{7CCE7744-5DBE-44C5-AA9D-37E3267ADF3B}"/>
              </a:ext>
            </a:extLst>
          </p:cNvPr>
          <p:cNvGrpSpPr/>
          <p:nvPr/>
        </p:nvGrpSpPr>
        <p:grpSpPr>
          <a:xfrm>
            <a:off x="7421755" y="1506005"/>
            <a:ext cx="5562669" cy="6243842"/>
            <a:chOff x="965199" y="1416795"/>
            <a:chExt cx="5562669" cy="6243842"/>
          </a:xfrm>
        </p:grpSpPr>
        <p:cxnSp>
          <p:nvCxnSpPr>
            <p:cNvPr id="179" name="Пряма сполучна лінія 178">
              <a:extLst>
                <a:ext uri="{FF2B5EF4-FFF2-40B4-BE49-F238E27FC236}">
                  <a16:creationId xmlns:a16="http://schemas.microsoft.com/office/drawing/2014/main" id="{DF6FABEE-8D28-477A-8271-A1863B803B2F}"/>
                </a:ext>
              </a:extLst>
            </p:cNvPr>
            <p:cNvCxnSpPr>
              <a:cxnSpLocks/>
            </p:cNvCxnSpPr>
            <p:nvPr/>
          </p:nvCxnSpPr>
          <p:spPr>
            <a:xfrm>
              <a:off x="1111033" y="5473702"/>
              <a:ext cx="741261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 сполучна лінія 40">
              <a:extLst>
                <a:ext uri="{FF2B5EF4-FFF2-40B4-BE49-F238E27FC236}">
                  <a16:creationId xmlns:a16="http://schemas.microsoft.com/office/drawing/2014/main" id="{4BC6CD97-95BF-4BFB-B2D2-234F2C5A5C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2275" y="3163732"/>
              <a:ext cx="550627" cy="1035085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 сполучна лінія 44">
              <a:extLst>
                <a:ext uri="{FF2B5EF4-FFF2-40B4-BE49-F238E27FC236}">
                  <a16:creationId xmlns:a16="http://schemas.microsoft.com/office/drawing/2014/main" id="{F55C5A2E-D9AD-4B45-B2C8-1F7AB25EC4FE}"/>
                </a:ext>
              </a:extLst>
            </p:cNvPr>
            <p:cNvCxnSpPr>
              <a:cxnSpLocks/>
            </p:cNvCxnSpPr>
            <p:nvPr/>
          </p:nvCxnSpPr>
          <p:spPr>
            <a:xfrm>
              <a:off x="2780792" y="2679983"/>
              <a:ext cx="2372394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 сполучна лінія 34">
              <a:extLst>
                <a:ext uri="{FF2B5EF4-FFF2-40B4-BE49-F238E27FC236}">
                  <a16:creationId xmlns:a16="http://schemas.microsoft.com/office/drawing/2014/main" id="{3960DBAE-2FC4-4EE7-BF3C-A573242D3A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37395" y="4181030"/>
              <a:ext cx="659895" cy="1279796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 сполучна лінія 64">
              <a:extLst>
                <a:ext uri="{FF2B5EF4-FFF2-40B4-BE49-F238E27FC236}">
                  <a16:creationId xmlns:a16="http://schemas.microsoft.com/office/drawing/2014/main" id="{3F6D3FEE-72C4-4C74-A538-8F304BFB59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2770" y="4181030"/>
              <a:ext cx="676947" cy="1312865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Групувати 18">
              <a:extLst>
                <a:ext uri="{FF2B5EF4-FFF2-40B4-BE49-F238E27FC236}">
                  <a16:creationId xmlns:a16="http://schemas.microsoft.com/office/drawing/2014/main" id="{7C52356B-0C79-4AD4-984C-9EE3797DBCFF}"/>
                </a:ext>
              </a:extLst>
            </p:cNvPr>
            <p:cNvGrpSpPr/>
            <p:nvPr/>
          </p:nvGrpSpPr>
          <p:grpSpPr>
            <a:xfrm>
              <a:off x="965199" y="1416795"/>
              <a:ext cx="5562669" cy="3543208"/>
              <a:chOff x="965199" y="2181984"/>
              <a:chExt cx="5562669" cy="3543208"/>
            </a:xfrm>
          </p:grpSpPr>
          <p:sp>
            <p:nvSpPr>
              <p:cNvPr id="27" name="Паралелограм 26">
                <a:extLst>
                  <a:ext uri="{FF2B5EF4-FFF2-40B4-BE49-F238E27FC236}">
                    <a16:creationId xmlns:a16="http://schemas.microsoft.com/office/drawing/2014/main" id="{618E54B1-A74A-48C9-8142-06C9D1D6F674}"/>
                  </a:ext>
                </a:extLst>
              </p:cNvPr>
              <p:cNvSpPr/>
              <p:nvPr/>
            </p:nvSpPr>
            <p:spPr>
              <a:xfrm rot="5400000" flipV="1">
                <a:off x="4508777" y="3701977"/>
                <a:ext cx="3533323" cy="504858"/>
              </a:xfrm>
              <a:prstGeom prst="parallelogram">
                <a:avLst>
                  <a:gd name="adj" fmla="val 204106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" name="Полілінія: фігура 15">
                <a:extLst>
                  <a:ext uri="{FF2B5EF4-FFF2-40B4-BE49-F238E27FC236}">
                    <a16:creationId xmlns:a16="http://schemas.microsoft.com/office/drawing/2014/main" id="{A177212D-F46C-470A-9C12-22D3120BB0D4}"/>
                  </a:ext>
                </a:extLst>
              </p:cNvPr>
              <p:cNvSpPr/>
              <p:nvPr/>
            </p:nvSpPr>
            <p:spPr>
              <a:xfrm>
                <a:off x="1711944" y="3209516"/>
                <a:ext cx="1048528" cy="2511552"/>
              </a:xfrm>
              <a:custGeom>
                <a:avLst/>
                <a:gdLst>
                  <a:gd name="connsiteX0" fmla="*/ 0 w 524256"/>
                  <a:gd name="connsiteY0" fmla="*/ 0 h 2511552"/>
                  <a:gd name="connsiteX1" fmla="*/ 18288 w 524256"/>
                  <a:gd name="connsiteY1" fmla="*/ 2511552 h 2511552"/>
                  <a:gd name="connsiteX2" fmla="*/ 524256 w 524256"/>
                  <a:gd name="connsiteY2" fmla="*/ 1493520 h 2511552"/>
                  <a:gd name="connsiteX3" fmla="*/ 0 w 524256"/>
                  <a:gd name="connsiteY3" fmla="*/ 0 h 2511552"/>
                  <a:gd name="connsiteX0" fmla="*/ 0 w 524256"/>
                  <a:gd name="connsiteY0" fmla="*/ 0 h 2511552"/>
                  <a:gd name="connsiteX1" fmla="*/ 6096 w 524256"/>
                  <a:gd name="connsiteY1" fmla="*/ 1249680 h 2511552"/>
                  <a:gd name="connsiteX2" fmla="*/ 18288 w 524256"/>
                  <a:gd name="connsiteY2" fmla="*/ 2511552 h 2511552"/>
                  <a:gd name="connsiteX3" fmla="*/ 524256 w 524256"/>
                  <a:gd name="connsiteY3" fmla="*/ 1493520 h 2511552"/>
                  <a:gd name="connsiteX4" fmla="*/ 0 w 524256"/>
                  <a:gd name="connsiteY4" fmla="*/ 0 h 2511552"/>
                  <a:gd name="connsiteX0" fmla="*/ 0 w 524256"/>
                  <a:gd name="connsiteY0" fmla="*/ 0 h 2511552"/>
                  <a:gd name="connsiteX1" fmla="*/ 6096 w 524256"/>
                  <a:gd name="connsiteY1" fmla="*/ 1249680 h 2511552"/>
                  <a:gd name="connsiteX2" fmla="*/ 18288 w 524256"/>
                  <a:gd name="connsiteY2" fmla="*/ 2511552 h 2511552"/>
                  <a:gd name="connsiteX3" fmla="*/ 524256 w 524256"/>
                  <a:gd name="connsiteY3" fmla="*/ 1493520 h 2511552"/>
                  <a:gd name="connsiteX4" fmla="*/ 298704 w 524256"/>
                  <a:gd name="connsiteY4" fmla="*/ 829056 h 2511552"/>
                  <a:gd name="connsiteX5" fmla="*/ 0 w 524256"/>
                  <a:gd name="connsiteY5" fmla="*/ 0 h 2511552"/>
                  <a:gd name="connsiteX0" fmla="*/ 377952 w 902208"/>
                  <a:gd name="connsiteY0" fmla="*/ 0 h 2511552"/>
                  <a:gd name="connsiteX1" fmla="*/ 0 w 902208"/>
                  <a:gd name="connsiteY1" fmla="*/ 1249680 h 2511552"/>
                  <a:gd name="connsiteX2" fmla="*/ 396240 w 902208"/>
                  <a:gd name="connsiteY2" fmla="*/ 2511552 h 2511552"/>
                  <a:gd name="connsiteX3" fmla="*/ 902208 w 902208"/>
                  <a:gd name="connsiteY3" fmla="*/ 1493520 h 2511552"/>
                  <a:gd name="connsiteX4" fmla="*/ 676656 w 902208"/>
                  <a:gd name="connsiteY4" fmla="*/ 829056 h 2511552"/>
                  <a:gd name="connsiteX5" fmla="*/ 377952 w 902208"/>
                  <a:gd name="connsiteY5" fmla="*/ 0 h 2511552"/>
                  <a:gd name="connsiteX0" fmla="*/ 377977 w 902233"/>
                  <a:gd name="connsiteY0" fmla="*/ 0 h 2511552"/>
                  <a:gd name="connsiteX1" fmla="*/ 25 w 902233"/>
                  <a:gd name="connsiteY1" fmla="*/ 1249680 h 2511552"/>
                  <a:gd name="connsiteX2" fmla="*/ 396265 w 902233"/>
                  <a:gd name="connsiteY2" fmla="*/ 2511552 h 2511552"/>
                  <a:gd name="connsiteX3" fmla="*/ 902233 w 902233"/>
                  <a:gd name="connsiteY3" fmla="*/ 1493520 h 2511552"/>
                  <a:gd name="connsiteX4" fmla="*/ 676681 w 902233"/>
                  <a:gd name="connsiteY4" fmla="*/ 829056 h 2511552"/>
                  <a:gd name="connsiteX5" fmla="*/ 377977 w 902233"/>
                  <a:gd name="connsiteY5" fmla="*/ 0 h 2511552"/>
                  <a:gd name="connsiteX0" fmla="*/ 542560 w 1066816"/>
                  <a:gd name="connsiteY0" fmla="*/ 0 h 2511552"/>
                  <a:gd name="connsiteX1" fmla="*/ 16 w 1066816"/>
                  <a:gd name="connsiteY1" fmla="*/ 1322832 h 2511552"/>
                  <a:gd name="connsiteX2" fmla="*/ 560848 w 1066816"/>
                  <a:gd name="connsiteY2" fmla="*/ 2511552 h 2511552"/>
                  <a:gd name="connsiteX3" fmla="*/ 1066816 w 1066816"/>
                  <a:gd name="connsiteY3" fmla="*/ 1493520 h 2511552"/>
                  <a:gd name="connsiteX4" fmla="*/ 841264 w 1066816"/>
                  <a:gd name="connsiteY4" fmla="*/ 829056 h 2511552"/>
                  <a:gd name="connsiteX5" fmla="*/ 542560 w 1066816"/>
                  <a:gd name="connsiteY5" fmla="*/ 0 h 2511552"/>
                  <a:gd name="connsiteX0" fmla="*/ 542560 w 1066816"/>
                  <a:gd name="connsiteY0" fmla="*/ 0 h 2511552"/>
                  <a:gd name="connsiteX1" fmla="*/ 16 w 1066816"/>
                  <a:gd name="connsiteY1" fmla="*/ 1322832 h 2511552"/>
                  <a:gd name="connsiteX2" fmla="*/ 560848 w 1066816"/>
                  <a:gd name="connsiteY2" fmla="*/ 2511552 h 2511552"/>
                  <a:gd name="connsiteX3" fmla="*/ 1066816 w 1066816"/>
                  <a:gd name="connsiteY3" fmla="*/ 1493520 h 2511552"/>
                  <a:gd name="connsiteX4" fmla="*/ 841264 w 1066816"/>
                  <a:gd name="connsiteY4" fmla="*/ 829056 h 2511552"/>
                  <a:gd name="connsiteX5" fmla="*/ 542560 w 1066816"/>
                  <a:gd name="connsiteY5" fmla="*/ 0 h 2511552"/>
                  <a:gd name="connsiteX0" fmla="*/ 518177 w 1042433"/>
                  <a:gd name="connsiteY0" fmla="*/ 0 h 2511552"/>
                  <a:gd name="connsiteX1" fmla="*/ 17 w 1042433"/>
                  <a:gd name="connsiteY1" fmla="*/ 1249680 h 2511552"/>
                  <a:gd name="connsiteX2" fmla="*/ 536465 w 1042433"/>
                  <a:gd name="connsiteY2" fmla="*/ 2511552 h 2511552"/>
                  <a:gd name="connsiteX3" fmla="*/ 1042433 w 1042433"/>
                  <a:gd name="connsiteY3" fmla="*/ 1493520 h 2511552"/>
                  <a:gd name="connsiteX4" fmla="*/ 816881 w 1042433"/>
                  <a:gd name="connsiteY4" fmla="*/ 829056 h 2511552"/>
                  <a:gd name="connsiteX5" fmla="*/ 518177 w 1042433"/>
                  <a:gd name="connsiteY5" fmla="*/ 0 h 2511552"/>
                  <a:gd name="connsiteX0" fmla="*/ 493795 w 1018051"/>
                  <a:gd name="connsiteY0" fmla="*/ 0 h 2511552"/>
                  <a:gd name="connsiteX1" fmla="*/ 19 w 1018051"/>
                  <a:gd name="connsiteY1" fmla="*/ 1261872 h 2511552"/>
                  <a:gd name="connsiteX2" fmla="*/ 512083 w 1018051"/>
                  <a:gd name="connsiteY2" fmla="*/ 2511552 h 2511552"/>
                  <a:gd name="connsiteX3" fmla="*/ 1018051 w 1018051"/>
                  <a:gd name="connsiteY3" fmla="*/ 1493520 h 2511552"/>
                  <a:gd name="connsiteX4" fmla="*/ 792499 w 1018051"/>
                  <a:gd name="connsiteY4" fmla="*/ 829056 h 2511552"/>
                  <a:gd name="connsiteX5" fmla="*/ 493795 w 1018051"/>
                  <a:gd name="connsiteY5" fmla="*/ 0 h 2511552"/>
                  <a:gd name="connsiteX0" fmla="*/ 524272 w 1048528"/>
                  <a:gd name="connsiteY0" fmla="*/ 0 h 2511552"/>
                  <a:gd name="connsiteX1" fmla="*/ 16 w 1048528"/>
                  <a:gd name="connsiteY1" fmla="*/ 1274064 h 2511552"/>
                  <a:gd name="connsiteX2" fmla="*/ 542560 w 1048528"/>
                  <a:gd name="connsiteY2" fmla="*/ 2511552 h 2511552"/>
                  <a:gd name="connsiteX3" fmla="*/ 1048528 w 1048528"/>
                  <a:gd name="connsiteY3" fmla="*/ 1493520 h 2511552"/>
                  <a:gd name="connsiteX4" fmla="*/ 822976 w 1048528"/>
                  <a:gd name="connsiteY4" fmla="*/ 829056 h 2511552"/>
                  <a:gd name="connsiteX5" fmla="*/ 524272 w 1048528"/>
                  <a:gd name="connsiteY5" fmla="*/ 0 h 2511552"/>
                  <a:gd name="connsiteX0" fmla="*/ 524272 w 1055980"/>
                  <a:gd name="connsiteY0" fmla="*/ 5822 h 2517374"/>
                  <a:gd name="connsiteX1" fmla="*/ 16 w 1055980"/>
                  <a:gd name="connsiteY1" fmla="*/ 1279886 h 2517374"/>
                  <a:gd name="connsiteX2" fmla="*/ 542560 w 1055980"/>
                  <a:gd name="connsiteY2" fmla="*/ 2517374 h 2517374"/>
                  <a:gd name="connsiteX3" fmla="*/ 1048528 w 1055980"/>
                  <a:gd name="connsiteY3" fmla="*/ 1499342 h 2517374"/>
                  <a:gd name="connsiteX4" fmla="*/ 822976 w 1055980"/>
                  <a:gd name="connsiteY4" fmla="*/ 834878 h 2517374"/>
                  <a:gd name="connsiteX5" fmla="*/ 524272 w 1055980"/>
                  <a:gd name="connsiteY5" fmla="*/ 5822 h 2517374"/>
                  <a:gd name="connsiteX0" fmla="*/ 524272 w 1052494"/>
                  <a:gd name="connsiteY0" fmla="*/ 5201 h 2516753"/>
                  <a:gd name="connsiteX1" fmla="*/ 16 w 1052494"/>
                  <a:gd name="connsiteY1" fmla="*/ 1279265 h 2516753"/>
                  <a:gd name="connsiteX2" fmla="*/ 542560 w 1052494"/>
                  <a:gd name="connsiteY2" fmla="*/ 2516753 h 2516753"/>
                  <a:gd name="connsiteX3" fmla="*/ 1048528 w 1052494"/>
                  <a:gd name="connsiteY3" fmla="*/ 1498721 h 2516753"/>
                  <a:gd name="connsiteX4" fmla="*/ 627904 w 1052494"/>
                  <a:gd name="connsiteY4" fmla="*/ 919601 h 2516753"/>
                  <a:gd name="connsiteX5" fmla="*/ 524272 w 1052494"/>
                  <a:gd name="connsiteY5" fmla="*/ 5201 h 2516753"/>
                  <a:gd name="connsiteX0" fmla="*/ 524272 w 1050793"/>
                  <a:gd name="connsiteY0" fmla="*/ 4541 h 2516093"/>
                  <a:gd name="connsiteX1" fmla="*/ 16 w 1050793"/>
                  <a:gd name="connsiteY1" fmla="*/ 1278605 h 2516093"/>
                  <a:gd name="connsiteX2" fmla="*/ 542560 w 1050793"/>
                  <a:gd name="connsiteY2" fmla="*/ 2516093 h 2516093"/>
                  <a:gd name="connsiteX3" fmla="*/ 1048528 w 1050793"/>
                  <a:gd name="connsiteY3" fmla="*/ 1498061 h 2516093"/>
                  <a:gd name="connsiteX4" fmla="*/ 317008 w 1050793"/>
                  <a:gd name="connsiteY4" fmla="*/ 1034765 h 2516093"/>
                  <a:gd name="connsiteX5" fmla="*/ 524272 w 1050793"/>
                  <a:gd name="connsiteY5" fmla="*/ 4541 h 2516093"/>
                  <a:gd name="connsiteX0" fmla="*/ 524272 w 1052676"/>
                  <a:gd name="connsiteY0" fmla="*/ 5008 h 2516560"/>
                  <a:gd name="connsiteX1" fmla="*/ 16 w 1052676"/>
                  <a:gd name="connsiteY1" fmla="*/ 1279072 h 2516560"/>
                  <a:gd name="connsiteX2" fmla="*/ 542560 w 1052676"/>
                  <a:gd name="connsiteY2" fmla="*/ 2516560 h 2516560"/>
                  <a:gd name="connsiteX3" fmla="*/ 1048528 w 1052676"/>
                  <a:gd name="connsiteY3" fmla="*/ 1498528 h 2516560"/>
                  <a:gd name="connsiteX4" fmla="*/ 646192 w 1052676"/>
                  <a:gd name="connsiteY4" fmla="*/ 949888 h 2516560"/>
                  <a:gd name="connsiteX5" fmla="*/ 524272 w 1052676"/>
                  <a:gd name="connsiteY5" fmla="*/ 5008 h 2516560"/>
                  <a:gd name="connsiteX0" fmla="*/ 524272 w 1052676"/>
                  <a:gd name="connsiteY0" fmla="*/ 0 h 2511552"/>
                  <a:gd name="connsiteX1" fmla="*/ 16 w 1052676"/>
                  <a:gd name="connsiteY1" fmla="*/ 1274064 h 2511552"/>
                  <a:gd name="connsiteX2" fmla="*/ 542560 w 1052676"/>
                  <a:gd name="connsiteY2" fmla="*/ 2511552 h 2511552"/>
                  <a:gd name="connsiteX3" fmla="*/ 1048528 w 1052676"/>
                  <a:gd name="connsiteY3" fmla="*/ 1493520 h 2511552"/>
                  <a:gd name="connsiteX4" fmla="*/ 646192 w 1052676"/>
                  <a:gd name="connsiteY4" fmla="*/ 944880 h 2511552"/>
                  <a:gd name="connsiteX5" fmla="*/ 524272 w 1052676"/>
                  <a:gd name="connsiteY5" fmla="*/ 0 h 2511552"/>
                  <a:gd name="connsiteX0" fmla="*/ 524272 w 1048528"/>
                  <a:gd name="connsiteY0" fmla="*/ 0 h 2511552"/>
                  <a:gd name="connsiteX1" fmla="*/ 16 w 1048528"/>
                  <a:gd name="connsiteY1" fmla="*/ 1274064 h 2511552"/>
                  <a:gd name="connsiteX2" fmla="*/ 542560 w 1048528"/>
                  <a:gd name="connsiteY2" fmla="*/ 2511552 h 2511552"/>
                  <a:gd name="connsiteX3" fmla="*/ 1048528 w 1048528"/>
                  <a:gd name="connsiteY3" fmla="*/ 1493520 h 2511552"/>
                  <a:gd name="connsiteX4" fmla="*/ 646192 w 1048528"/>
                  <a:gd name="connsiteY4" fmla="*/ 944880 h 2511552"/>
                  <a:gd name="connsiteX5" fmla="*/ 524272 w 1048528"/>
                  <a:gd name="connsiteY5" fmla="*/ 0 h 2511552"/>
                  <a:gd name="connsiteX0" fmla="*/ 524272 w 1048528"/>
                  <a:gd name="connsiteY0" fmla="*/ 0 h 2511552"/>
                  <a:gd name="connsiteX1" fmla="*/ 16 w 1048528"/>
                  <a:gd name="connsiteY1" fmla="*/ 1274064 h 2511552"/>
                  <a:gd name="connsiteX2" fmla="*/ 542560 w 1048528"/>
                  <a:gd name="connsiteY2" fmla="*/ 2511552 h 2511552"/>
                  <a:gd name="connsiteX3" fmla="*/ 1048528 w 1048528"/>
                  <a:gd name="connsiteY3" fmla="*/ 1493520 h 2511552"/>
                  <a:gd name="connsiteX4" fmla="*/ 646192 w 1048528"/>
                  <a:gd name="connsiteY4" fmla="*/ 944880 h 2511552"/>
                  <a:gd name="connsiteX5" fmla="*/ 524272 w 1048528"/>
                  <a:gd name="connsiteY5" fmla="*/ 0 h 2511552"/>
                  <a:gd name="connsiteX0" fmla="*/ 524272 w 1048528"/>
                  <a:gd name="connsiteY0" fmla="*/ 0 h 2511552"/>
                  <a:gd name="connsiteX1" fmla="*/ 16 w 1048528"/>
                  <a:gd name="connsiteY1" fmla="*/ 1274064 h 2511552"/>
                  <a:gd name="connsiteX2" fmla="*/ 542560 w 1048528"/>
                  <a:gd name="connsiteY2" fmla="*/ 2511552 h 2511552"/>
                  <a:gd name="connsiteX3" fmla="*/ 1048528 w 1048528"/>
                  <a:gd name="connsiteY3" fmla="*/ 1493520 h 2511552"/>
                  <a:gd name="connsiteX4" fmla="*/ 646192 w 1048528"/>
                  <a:gd name="connsiteY4" fmla="*/ 944880 h 2511552"/>
                  <a:gd name="connsiteX5" fmla="*/ 524272 w 1048528"/>
                  <a:gd name="connsiteY5" fmla="*/ 0 h 2511552"/>
                  <a:gd name="connsiteX0" fmla="*/ 524272 w 1048528"/>
                  <a:gd name="connsiteY0" fmla="*/ 0 h 2511552"/>
                  <a:gd name="connsiteX1" fmla="*/ 16 w 1048528"/>
                  <a:gd name="connsiteY1" fmla="*/ 1274064 h 2511552"/>
                  <a:gd name="connsiteX2" fmla="*/ 542560 w 1048528"/>
                  <a:gd name="connsiteY2" fmla="*/ 2511552 h 2511552"/>
                  <a:gd name="connsiteX3" fmla="*/ 1048528 w 1048528"/>
                  <a:gd name="connsiteY3" fmla="*/ 1493520 h 2511552"/>
                  <a:gd name="connsiteX4" fmla="*/ 670576 w 1048528"/>
                  <a:gd name="connsiteY4" fmla="*/ 938784 h 2511552"/>
                  <a:gd name="connsiteX5" fmla="*/ 524272 w 1048528"/>
                  <a:gd name="connsiteY5" fmla="*/ 0 h 2511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8528" h="2511552">
                    <a:moveTo>
                      <a:pt x="524272" y="0"/>
                    </a:moveTo>
                    <a:cubicBezTo>
                      <a:pt x="411496" y="70104"/>
                      <a:pt x="-3032" y="495808"/>
                      <a:pt x="16" y="1274064"/>
                    </a:cubicBezTo>
                    <a:cubicBezTo>
                      <a:pt x="3064" y="2052320"/>
                      <a:pt x="392192" y="2470912"/>
                      <a:pt x="542560" y="2511552"/>
                    </a:cubicBezTo>
                    <a:lnTo>
                      <a:pt x="1048528" y="1493520"/>
                    </a:lnTo>
                    <a:cubicBezTo>
                      <a:pt x="1046496" y="1487424"/>
                      <a:pt x="849392" y="1364488"/>
                      <a:pt x="670576" y="938784"/>
                    </a:cubicBezTo>
                    <a:cubicBezTo>
                      <a:pt x="491760" y="513080"/>
                      <a:pt x="521224" y="11176"/>
                      <a:pt x="52427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  <p:sp>
            <p:nvSpPr>
              <p:cNvPr id="15" name="Полілінія: фігура 14">
                <a:extLst>
                  <a:ext uri="{FF2B5EF4-FFF2-40B4-BE49-F238E27FC236}">
                    <a16:creationId xmlns:a16="http://schemas.microsoft.com/office/drawing/2014/main" id="{DE92178D-A98C-4081-999E-731317D77CAB}"/>
                  </a:ext>
                </a:extLst>
              </p:cNvPr>
              <p:cNvSpPr/>
              <p:nvPr/>
            </p:nvSpPr>
            <p:spPr>
              <a:xfrm>
                <a:off x="965199" y="3205392"/>
                <a:ext cx="1290415" cy="2519800"/>
              </a:xfrm>
              <a:custGeom>
                <a:avLst/>
                <a:gdLst>
                  <a:gd name="connsiteX0" fmla="*/ 0 w 1290320"/>
                  <a:gd name="connsiteY0" fmla="*/ 0 h 2519680"/>
                  <a:gd name="connsiteX1" fmla="*/ 0 w 1290320"/>
                  <a:gd name="connsiteY1" fmla="*/ 2519680 h 2519680"/>
                  <a:gd name="connsiteX2" fmla="*/ 1290320 w 1290320"/>
                  <a:gd name="connsiteY2" fmla="*/ 2519680 h 2519680"/>
                  <a:gd name="connsiteX3" fmla="*/ 1270000 w 1290320"/>
                  <a:gd name="connsiteY3" fmla="*/ 0 h 2519680"/>
                  <a:gd name="connsiteX4" fmla="*/ 0 w 1290320"/>
                  <a:gd name="connsiteY4" fmla="*/ 0 h 2519680"/>
                  <a:gd name="connsiteX0" fmla="*/ 0 w 1290320"/>
                  <a:gd name="connsiteY0" fmla="*/ 0 h 2519680"/>
                  <a:gd name="connsiteX1" fmla="*/ 0 w 1290320"/>
                  <a:gd name="connsiteY1" fmla="*/ 2519680 h 2519680"/>
                  <a:gd name="connsiteX2" fmla="*/ 1290320 w 1290320"/>
                  <a:gd name="connsiteY2" fmla="*/ 2519680 h 2519680"/>
                  <a:gd name="connsiteX3" fmla="*/ 1280160 w 1290320"/>
                  <a:gd name="connsiteY3" fmla="*/ 1275080 h 2519680"/>
                  <a:gd name="connsiteX4" fmla="*/ 1270000 w 1290320"/>
                  <a:gd name="connsiteY4" fmla="*/ 0 h 2519680"/>
                  <a:gd name="connsiteX5" fmla="*/ 0 w 1290320"/>
                  <a:gd name="connsiteY5" fmla="*/ 0 h 2519680"/>
                  <a:gd name="connsiteX0" fmla="*/ 0 w 1290320"/>
                  <a:gd name="connsiteY0" fmla="*/ 0 h 2519680"/>
                  <a:gd name="connsiteX1" fmla="*/ 0 w 1290320"/>
                  <a:gd name="connsiteY1" fmla="*/ 2519680 h 2519680"/>
                  <a:gd name="connsiteX2" fmla="*/ 1290320 w 1290320"/>
                  <a:gd name="connsiteY2" fmla="*/ 2519680 h 2519680"/>
                  <a:gd name="connsiteX3" fmla="*/ 812800 w 1290320"/>
                  <a:gd name="connsiteY3" fmla="*/ 1264920 h 2519680"/>
                  <a:gd name="connsiteX4" fmla="*/ 1270000 w 1290320"/>
                  <a:gd name="connsiteY4" fmla="*/ 0 h 2519680"/>
                  <a:gd name="connsiteX5" fmla="*/ 0 w 1290320"/>
                  <a:gd name="connsiteY5" fmla="*/ 0 h 2519680"/>
                  <a:gd name="connsiteX0" fmla="*/ 0 w 1309959"/>
                  <a:gd name="connsiteY0" fmla="*/ 0 h 2519680"/>
                  <a:gd name="connsiteX1" fmla="*/ 0 w 1309959"/>
                  <a:gd name="connsiteY1" fmla="*/ 2519680 h 2519680"/>
                  <a:gd name="connsiteX2" fmla="*/ 1290320 w 1309959"/>
                  <a:gd name="connsiteY2" fmla="*/ 2519680 h 2519680"/>
                  <a:gd name="connsiteX3" fmla="*/ 812800 w 1309959"/>
                  <a:gd name="connsiteY3" fmla="*/ 1264920 h 2519680"/>
                  <a:gd name="connsiteX4" fmla="*/ 1270000 w 1309959"/>
                  <a:gd name="connsiteY4" fmla="*/ 0 h 2519680"/>
                  <a:gd name="connsiteX5" fmla="*/ 0 w 1309959"/>
                  <a:gd name="connsiteY5" fmla="*/ 0 h 2519680"/>
                  <a:gd name="connsiteX0" fmla="*/ 0 w 1311586"/>
                  <a:gd name="connsiteY0" fmla="*/ 0 h 2519680"/>
                  <a:gd name="connsiteX1" fmla="*/ 0 w 1311586"/>
                  <a:gd name="connsiteY1" fmla="*/ 2519680 h 2519680"/>
                  <a:gd name="connsiteX2" fmla="*/ 1290320 w 1311586"/>
                  <a:gd name="connsiteY2" fmla="*/ 2519680 h 2519680"/>
                  <a:gd name="connsiteX3" fmla="*/ 812800 w 1311586"/>
                  <a:gd name="connsiteY3" fmla="*/ 1264920 h 2519680"/>
                  <a:gd name="connsiteX4" fmla="*/ 1270000 w 1311586"/>
                  <a:gd name="connsiteY4" fmla="*/ 0 h 2519680"/>
                  <a:gd name="connsiteX5" fmla="*/ 0 w 1311586"/>
                  <a:gd name="connsiteY5" fmla="*/ 0 h 2519680"/>
                  <a:gd name="connsiteX0" fmla="*/ 0 w 1309355"/>
                  <a:gd name="connsiteY0" fmla="*/ 0 h 2519680"/>
                  <a:gd name="connsiteX1" fmla="*/ 0 w 1309355"/>
                  <a:gd name="connsiteY1" fmla="*/ 2519680 h 2519680"/>
                  <a:gd name="connsiteX2" fmla="*/ 1290320 w 1309355"/>
                  <a:gd name="connsiteY2" fmla="*/ 2519680 h 2519680"/>
                  <a:gd name="connsiteX3" fmla="*/ 736600 w 1309355"/>
                  <a:gd name="connsiteY3" fmla="*/ 1234440 h 2519680"/>
                  <a:gd name="connsiteX4" fmla="*/ 1270000 w 1309355"/>
                  <a:gd name="connsiteY4" fmla="*/ 0 h 2519680"/>
                  <a:gd name="connsiteX5" fmla="*/ 0 w 1309355"/>
                  <a:gd name="connsiteY5" fmla="*/ 0 h 2519680"/>
                  <a:gd name="connsiteX0" fmla="*/ 0 w 1309626"/>
                  <a:gd name="connsiteY0" fmla="*/ 0 h 2519680"/>
                  <a:gd name="connsiteX1" fmla="*/ 0 w 1309626"/>
                  <a:gd name="connsiteY1" fmla="*/ 2519680 h 2519680"/>
                  <a:gd name="connsiteX2" fmla="*/ 1290320 w 1309626"/>
                  <a:gd name="connsiteY2" fmla="*/ 2519680 h 2519680"/>
                  <a:gd name="connsiteX3" fmla="*/ 746760 w 1309626"/>
                  <a:gd name="connsiteY3" fmla="*/ 1275080 h 2519680"/>
                  <a:gd name="connsiteX4" fmla="*/ 1270000 w 1309626"/>
                  <a:gd name="connsiteY4" fmla="*/ 0 h 2519680"/>
                  <a:gd name="connsiteX5" fmla="*/ 0 w 1309626"/>
                  <a:gd name="connsiteY5" fmla="*/ 0 h 2519680"/>
                  <a:gd name="connsiteX0" fmla="*/ 0 w 1308269"/>
                  <a:gd name="connsiteY0" fmla="*/ 0 h 2519680"/>
                  <a:gd name="connsiteX1" fmla="*/ 0 w 1308269"/>
                  <a:gd name="connsiteY1" fmla="*/ 2519680 h 2519680"/>
                  <a:gd name="connsiteX2" fmla="*/ 1290320 w 1308269"/>
                  <a:gd name="connsiteY2" fmla="*/ 2519680 h 2519680"/>
                  <a:gd name="connsiteX3" fmla="*/ 746760 w 1308269"/>
                  <a:gd name="connsiteY3" fmla="*/ 1275080 h 2519680"/>
                  <a:gd name="connsiteX4" fmla="*/ 1270000 w 1308269"/>
                  <a:gd name="connsiteY4" fmla="*/ 0 h 2519680"/>
                  <a:gd name="connsiteX5" fmla="*/ 0 w 1308269"/>
                  <a:gd name="connsiteY5" fmla="*/ 0 h 2519680"/>
                  <a:gd name="connsiteX0" fmla="*/ 0 w 1308269"/>
                  <a:gd name="connsiteY0" fmla="*/ 0 h 2519680"/>
                  <a:gd name="connsiteX1" fmla="*/ 0 w 1308269"/>
                  <a:gd name="connsiteY1" fmla="*/ 2519680 h 2519680"/>
                  <a:gd name="connsiteX2" fmla="*/ 1290320 w 1308269"/>
                  <a:gd name="connsiteY2" fmla="*/ 2519680 h 2519680"/>
                  <a:gd name="connsiteX3" fmla="*/ 746760 w 1308269"/>
                  <a:gd name="connsiteY3" fmla="*/ 1275080 h 2519680"/>
                  <a:gd name="connsiteX4" fmla="*/ 1270000 w 1308269"/>
                  <a:gd name="connsiteY4" fmla="*/ 0 h 2519680"/>
                  <a:gd name="connsiteX5" fmla="*/ 0 w 1308269"/>
                  <a:gd name="connsiteY5" fmla="*/ 0 h 2519680"/>
                  <a:gd name="connsiteX0" fmla="*/ 0 w 1308269"/>
                  <a:gd name="connsiteY0" fmla="*/ 0 h 2519680"/>
                  <a:gd name="connsiteX1" fmla="*/ 0 w 1308269"/>
                  <a:gd name="connsiteY1" fmla="*/ 2519680 h 2519680"/>
                  <a:gd name="connsiteX2" fmla="*/ 1290320 w 1308269"/>
                  <a:gd name="connsiteY2" fmla="*/ 2519680 h 2519680"/>
                  <a:gd name="connsiteX3" fmla="*/ 746760 w 1308269"/>
                  <a:gd name="connsiteY3" fmla="*/ 1275080 h 2519680"/>
                  <a:gd name="connsiteX4" fmla="*/ 1270000 w 1308269"/>
                  <a:gd name="connsiteY4" fmla="*/ 0 h 2519680"/>
                  <a:gd name="connsiteX5" fmla="*/ 0 w 1308269"/>
                  <a:gd name="connsiteY5" fmla="*/ 0 h 2519680"/>
                  <a:gd name="connsiteX0" fmla="*/ 0 w 1308269"/>
                  <a:gd name="connsiteY0" fmla="*/ 0 h 2519680"/>
                  <a:gd name="connsiteX1" fmla="*/ 0 w 1308269"/>
                  <a:gd name="connsiteY1" fmla="*/ 2519680 h 2519680"/>
                  <a:gd name="connsiteX2" fmla="*/ 1290320 w 1308269"/>
                  <a:gd name="connsiteY2" fmla="*/ 2519680 h 2519680"/>
                  <a:gd name="connsiteX3" fmla="*/ 746760 w 1308269"/>
                  <a:gd name="connsiteY3" fmla="*/ 1275080 h 2519680"/>
                  <a:gd name="connsiteX4" fmla="*/ 1270000 w 1308269"/>
                  <a:gd name="connsiteY4" fmla="*/ 0 h 2519680"/>
                  <a:gd name="connsiteX5" fmla="*/ 0 w 1308269"/>
                  <a:gd name="connsiteY5" fmla="*/ 0 h 2519680"/>
                  <a:gd name="connsiteX0" fmla="*/ 0 w 1307807"/>
                  <a:gd name="connsiteY0" fmla="*/ 0 h 2519680"/>
                  <a:gd name="connsiteX1" fmla="*/ 0 w 1307807"/>
                  <a:gd name="connsiteY1" fmla="*/ 2519680 h 2519680"/>
                  <a:gd name="connsiteX2" fmla="*/ 1290320 w 1307807"/>
                  <a:gd name="connsiteY2" fmla="*/ 2519680 h 2519680"/>
                  <a:gd name="connsiteX3" fmla="*/ 726440 w 1307807"/>
                  <a:gd name="connsiteY3" fmla="*/ 1285240 h 2519680"/>
                  <a:gd name="connsiteX4" fmla="*/ 1270000 w 1307807"/>
                  <a:gd name="connsiteY4" fmla="*/ 0 h 2519680"/>
                  <a:gd name="connsiteX5" fmla="*/ 0 w 1307807"/>
                  <a:gd name="connsiteY5" fmla="*/ 0 h 2519680"/>
                  <a:gd name="connsiteX0" fmla="*/ 0 w 1307807"/>
                  <a:gd name="connsiteY0" fmla="*/ 0 h 2519680"/>
                  <a:gd name="connsiteX1" fmla="*/ 0 w 1307807"/>
                  <a:gd name="connsiteY1" fmla="*/ 2519680 h 2519680"/>
                  <a:gd name="connsiteX2" fmla="*/ 1290320 w 1307807"/>
                  <a:gd name="connsiteY2" fmla="*/ 2519680 h 2519680"/>
                  <a:gd name="connsiteX3" fmla="*/ 726440 w 1307807"/>
                  <a:gd name="connsiteY3" fmla="*/ 1275080 h 2519680"/>
                  <a:gd name="connsiteX4" fmla="*/ 1270000 w 1307807"/>
                  <a:gd name="connsiteY4" fmla="*/ 0 h 2519680"/>
                  <a:gd name="connsiteX5" fmla="*/ 0 w 1307807"/>
                  <a:gd name="connsiteY5" fmla="*/ 0 h 2519680"/>
                  <a:gd name="connsiteX0" fmla="*/ 0 w 1307807"/>
                  <a:gd name="connsiteY0" fmla="*/ 107 h 2519787"/>
                  <a:gd name="connsiteX1" fmla="*/ 0 w 1307807"/>
                  <a:gd name="connsiteY1" fmla="*/ 2519787 h 2519787"/>
                  <a:gd name="connsiteX2" fmla="*/ 1290320 w 1307807"/>
                  <a:gd name="connsiteY2" fmla="*/ 2519787 h 2519787"/>
                  <a:gd name="connsiteX3" fmla="*/ 726440 w 1307807"/>
                  <a:gd name="connsiteY3" fmla="*/ 1275187 h 2519787"/>
                  <a:gd name="connsiteX4" fmla="*/ 1270000 w 1307807"/>
                  <a:gd name="connsiteY4" fmla="*/ 107 h 2519787"/>
                  <a:gd name="connsiteX5" fmla="*/ 0 w 1307807"/>
                  <a:gd name="connsiteY5" fmla="*/ 107 h 2519787"/>
                  <a:gd name="connsiteX0" fmla="*/ 0 w 1290413"/>
                  <a:gd name="connsiteY0" fmla="*/ 107 h 2519834"/>
                  <a:gd name="connsiteX1" fmla="*/ 0 w 1290413"/>
                  <a:gd name="connsiteY1" fmla="*/ 2519787 h 2519834"/>
                  <a:gd name="connsiteX2" fmla="*/ 1290320 w 1290413"/>
                  <a:gd name="connsiteY2" fmla="*/ 2519787 h 2519834"/>
                  <a:gd name="connsiteX3" fmla="*/ 726440 w 1290413"/>
                  <a:gd name="connsiteY3" fmla="*/ 1275187 h 2519834"/>
                  <a:gd name="connsiteX4" fmla="*/ 1270000 w 1290413"/>
                  <a:gd name="connsiteY4" fmla="*/ 107 h 2519834"/>
                  <a:gd name="connsiteX5" fmla="*/ 0 w 1290413"/>
                  <a:gd name="connsiteY5" fmla="*/ 107 h 2519834"/>
                  <a:gd name="connsiteX0" fmla="*/ 0 w 1290417"/>
                  <a:gd name="connsiteY0" fmla="*/ 139 h 2519856"/>
                  <a:gd name="connsiteX1" fmla="*/ 0 w 1290417"/>
                  <a:gd name="connsiteY1" fmla="*/ 2519819 h 2519856"/>
                  <a:gd name="connsiteX2" fmla="*/ 1290320 w 1290417"/>
                  <a:gd name="connsiteY2" fmla="*/ 2519819 h 2519856"/>
                  <a:gd name="connsiteX3" fmla="*/ 746760 w 1290417"/>
                  <a:gd name="connsiteY3" fmla="*/ 1199019 h 2519856"/>
                  <a:gd name="connsiteX4" fmla="*/ 1270000 w 1290417"/>
                  <a:gd name="connsiteY4" fmla="*/ 139 h 2519856"/>
                  <a:gd name="connsiteX5" fmla="*/ 0 w 1290417"/>
                  <a:gd name="connsiteY5" fmla="*/ 139 h 2519856"/>
                  <a:gd name="connsiteX0" fmla="*/ 0 w 1290416"/>
                  <a:gd name="connsiteY0" fmla="*/ 121 h 2519842"/>
                  <a:gd name="connsiteX1" fmla="*/ 0 w 1290416"/>
                  <a:gd name="connsiteY1" fmla="*/ 2519801 h 2519842"/>
                  <a:gd name="connsiteX2" fmla="*/ 1290320 w 1290416"/>
                  <a:gd name="connsiteY2" fmla="*/ 2519801 h 2519842"/>
                  <a:gd name="connsiteX3" fmla="*/ 741680 w 1290416"/>
                  <a:gd name="connsiteY3" fmla="*/ 1239641 h 2519842"/>
                  <a:gd name="connsiteX4" fmla="*/ 1270000 w 1290416"/>
                  <a:gd name="connsiteY4" fmla="*/ 121 h 2519842"/>
                  <a:gd name="connsiteX5" fmla="*/ 0 w 1290416"/>
                  <a:gd name="connsiteY5" fmla="*/ 121 h 2519842"/>
                  <a:gd name="connsiteX0" fmla="*/ 0 w 1290417"/>
                  <a:gd name="connsiteY0" fmla="*/ 121 h 2519842"/>
                  <a:gd name="connsiteX1" fmla="*/ 0 w 1290417"/>
                  <a:gd name="connsiteY1" fmla="*/ 2519801 h 2519842"/>
                  <a:gd name="connsiteX2" fmla="*/ 1290320 w 1290417"/>
                  <a:gd name="connsiteY2" fmla="*/ 2519801 h 2519842"/>
                  <a:gd name="connsiteX3" fmla="*/ 751840 w 1290417"/>
                  <a:gd name="connsiteY3" fmla="*/ 1239641 h 2519842"/>
                  <a:gd name="connsiteX4" fmla="*/ 1270000 w 1290417"/>
                  <a:gd name="connsiteY4" fmla="*/ 121 h 2519842"/>
                  <a:gd name="connsiteX5" fmla="*/ 0 w 1290417"/>
                  <a:gd name="connsiteY5" fmla="*/ 121 h 2519842"/>
                  <a:gd name="connsiteX0" fmla="*/ 0 w 1290416"/>
                  <a:gd name="connsiteY0" fmla="*/ 920 h 2520844"/>
                  <a:gd name="connsiteX1" fmla="*/ 0 w 1290416"/>
                  <a:gd name="connsiteY1" fmla="*/ 2520600 h 2520844"/>
                  <a:gd name="connsiteX2" fmla="*/ 1290320 w 1290416"/>
                  <a:gd name="connsiteY2" fmla="*/ 2520600 h 2520844"/>
                  <a:gd name="connsiteX3" fmla="*/ 751840 w 1290416"/>
                  <a:gd name="connsiteY3" fmla="*/ 1240440 h 2520844"/>
                  <a:gd name="connsiteX4" fmla="*/ 1270000 w 1290416"/>
                  <a:gd name="connsiteY4" fmla="*/ 920 h 2520844"/>
                  <a:gd name="connsiteX5" fmla="*/ 0 w 1290416"/>
                  <a:gd name="connsiteY5" fmla="*/ 920 h 2520844"/>
                  <a:gd name="connsiteX0" fmla="*/ 0 w 1290415"/>
                  <a:gd name="connsiteY0" fmla="*/ 854 h 2520797"/>
                  <a:gd name="connsiteX1" fmla="*/ 0 w 1290415"/>
                  <a:gd name="connsiteY1" fmla="*/ 2520534 h 2520797"/>
                  <a:gd name="connsiteX2" fmla="*/ 1290320 w 1290415"/>
                  <a:gd name="connsiteY2" fmla="*/ 2520534 h 2520797"/>
                  <a:gd name="connsiteX3" fmla="*/ 746760 w 1290415"/>
                  <a:gd name="connsiteY3" fmla="*/ 1245454 h 2520797"/>
                  <a:gd name="connsiteX4" fmla="*/ 1270000 w 1290415"/>
                  <a:gd name="connsiteY4" fmla="*/ 854 h 2520797"/>
                  <a:gd name="connsiteX5" fmla="*/ 0 w 1290415"/>
                  <a:gd name="connsiteY5" fmla="*/ 854 h 2520797"/>
                  <a:gd name="connsiteX0" fmla="*/ 0 w 1290415"/>
                  <a:gd name="connsiteY0" fmla="*/ 88 h 2519800"/>
                  <a:gd name="connsiteX1" fmla="*/ 0 w 1290415"/>
                  <a:gd name="connsiteY1" fmla="*/ 2519768 h 2519800"/>
                  <a:gd name="connsiteX2" fmla="*/ 1290320 w 1290415"/>
                  <a:gd name="connsiteY2" fmla="*/ 2519768 h 2519800"/>
                  <a:gd name="connsiteX3" fmla="*/ 746760 w 1290415"/>
                  <a:gd name="connsiteY3" fmla="*/ 1244688 h 2519800"/>
                  <a:gd name="connsiteX4" fmla="*/ 1270000 w 1290415"/>
                  <a:gd name="connsiteY4" fmla="*/ 88 h 2519800"/>
                  <a:gd name="connsiteX5" fmla="*/ 0 w 1290415"/>
                  <a:gd name="connsiteY5" fmla="*/ 88 h 251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0415" h="2519800">
                    <a:moveTo>
                      <a:pt x="0" y="88"/>
                    </a:moveTo>
                    <a:lnTo>
                      <a:pt x="0" y="2519768"/>
                    </a:lnTo>
                    <a:lnTo>
                      <a:pt x="1290320" y="2519768"/>
                    </a:lnTo>
                    <a:cubicBezTo>
                      <a:pt x="1298787" y="2524001"/>
                      <a:pt x="739987" y="2111675"/>
                      <a:pt x="746760" y="1244688"/>
                    </a:cubicBezTo>
                    <a:cubicBezTo>
                      <a:pt x="753533" y="377701"/>
                      <a:pt x="1268307" y="-6685"/>
                      <a:pt x="1270000" y="88"/>
                    </a:cubicBez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Прямокутник 16">
                    <a:extLst>
                      <a:ext uri="{FF2B5EF4-FFF2-40B4-BE49-F238E27FC236}">
                        <a16:creationId xmlns:a16="http://schemas.microsoft.com/office/drawing/2014/main" id="{6CF6BAD1-57A8-40B0-870C-7B169AD3BC05}"/>
                      </a:ext>
                    </a:extLst>
                  </p:cNvPr>
                  <p:cNvSpPr/>
                  <p:nvPr/>
                </p:nvSpPr>
                <p:spPr>
                  <a:xfrm>
                    <a:off x="972026" y="4049712"/>
                    <a:ext cx="638380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oMath>
                      </m:oMathPara>
                    </a14:m>
                    <a:endParaRPr lang="uk-UA" sz="36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Прямокутник 16">
                    <a:extLst>
                      <a:ext uri="{FF2B5EF4-FFF2-40B4-BE49-F238E27FC236}">
                        <a16:creationId xmlns:a16="http://schemas.microsoft.com/office/drawing/2014/main" id="{6CF6BAD1-57A8-40B0-870C-7B169AD3BC0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2026" y="4049712"/>
                    <a:ext cx="638380" cy="64633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Паралелограм 17">
                <a:extLst>
                  <a:ext uri="{FF2B5EF4-FFF2-40B4-BE49-F238E27FC236}">
                    <a16:creationId xmlns:a16="http://schemas.microsoft.com/office/drawing/2014/main" id="{00790E2F-E3A6-4E31-BC7F-D06657231A47}"/>
                  </a:ext>
                </a:extLst>
              </p:cNvPr>
              <p:cNvSpPr/>
              <p:nvPr/>
            </p:nvSpPr>
            <p:spPr>
              <a:xfrm>
                <a:off x="965199" y="2181984"/>
                <a:ext cx="1774191" cy="1021346"/>
              </a:xfrm>
              <a:prstGeom prst="parallelogram">
                <a:avLst>
                  <a:gd name="adj" fmla="val 49229"/>
                </a:avLst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4" name="Паралелограм 23">
                <a:extLst>
                  <a:ext uri="{FF2B5EF4-FFF2-40B4-BE49-F238E27FC236}">
                    <a16:creationId xmlns:a16="http://schemas.microsoft.com/office/drawing/2014/main" id="{C228113A-E746-43C9-A3C7-4169F57AD254}"/>
                  </a:ext>
                </a:extLst>
              </p:cNvPr>
              <p:cNvSpPr/>
              <p:nvPr/>
            </p:nvSpPr>
            <p:spPr>
              <a:xfrm>
                <a:off x="4753677" y="2181984"/>
                <a:ext cx="1774191" cy="1021346"/>
              </a:xfrm>
              <a:prstGeom prst="parallelogram">
                <a:avLst>
                  <a:gd name="adj" fmla="val 49229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6" name="Полілінія: фігура 25">
                <a:extLst>
                  <a:ext uri="{FF2B5EF4-FFF2-40B4-BE49-F238E27FC236}">
                    <a16:creationId xmlns:a16="http://schemas.microsoft.com/office/drawing/2014/main" id="{C7B46532-A6C2-47D0-9D19-DF116B9E5F26}"/>
                  </a:ext>
                </a:extLst>
              </p:cNvPr>
              <p:cNvSpPr/>
              <p:nvPr/>
            </p:nvSpPr>
            <p:spPr>
              <a:xfrm flipH="1">
                <a:off x="4732595" y="3205392"/>
                <a:ext cx="1290415" cy="2519800"/>
              </a:xfrm>
              <a:custGeom>
                <a:avLst/>
                <a:gdLst>
                  <a:gd name="connsiteX0" fmla="*/ 0 w 1290320"/>
                  <a:gd name="connsiteY0" fmla="*/ 0 h 2519680"/>
                  <a:gd name="connsiteX1" fmla="*/ 0 w 1290320"/>
                  <a:gd name="connsiteY1" fmla="*/ 2519680 h 2519680"/>
                  <a:gd name="connsiteX2" fmla="*/ 1290320 w 1290320"/>
                  <a:gd name="connsiteY2" fmla="*/ 2519680 h 2519680"/>
                  <a:gd name="connsiteX3" fmla="*/ 1270000 w 1290320"/>
                  <a:gd name="connsiteY3" fmla="*/ 0 h 2519680"/>
                  <a:gd name="connsiteX4" fmla="*/ 0 w 1290320"/>
                  <a:gd name="connsiteY4" fmla="*/ 0 h 2519680"/>
                  <a:gd name="connsiteX0" fmla="*/ 0 w 1290320"/>
                  <a:gd name="connsiteY0" fmla="*/ 0 h 2519680"/>
                  <a:gd name="connsiteX1" fmla="*/ 0 w 1290320"/>
                  <a:gd name="connsiteY1" fmla="*/ 2519680 h 2519680"/>
                  <a:gd name="connsiteX2" fmla="*/ 1290320 w 1290320"/>
                  <a:gd name="connsiteY2" fmla="*/ 2519680 h 2519680"/>
                  <a:gd name="connsiteX3" fmla="*/ 1280160 w 1290320"/>
                  <a:gd name="connsiteY3" fmla="*/ 1275080 h 2519680"/>
                  <a:gd name="connsiteX4" fmla="*/ 1270000 w 1290320"/>
                  <a:gd name="connsiteY4" fmla="*/ 0 h 2519680"/>
                  <a:gd name="connsiteX5" fmla="*/ 0 w 1290320"/>
                  <a:gd name="connsiteY5" fmla="*/ 0 h 2519680"/>
                  <a:gd name="connsiteX0" fmla="*/ 0 w 1290320"/>
                  <a:gd name="connsiteY0" fmla="*/ 0 h 2519680"/>
                  <a:gd name="connsiteX1" fmla="*/ 0 w 1290320"/>
                  <a:gd name="connsiteY1" fmla="*/ 2519680 h 2519680"/>
                  <a:gd name="connsiteX2" fmla="*/ 1290320 w 1290320"/>
                  <a:gd name="connsiteY2" fmla="*/ 2519680 h 2519680"/>
                  <a:gd name="connsiteX3" fmla="*/ 812800 w 1290320"/>
                  <a:gd name="connsiteY3" fmla="*/ 1264920 h 2519680"/>
                  <a:gd name="connsiteX4" fmla="*/ 1270000 w 1290320"/>
                  <a:gd name="connsiteY4" fmla="*/ 0 h 2519680"/>
                  <a:gd name="connsiteX5" fmla="*/ 0 w 1290320"/>
                  <a:gd name="connsiteY5" fmla="*/ 0 h 2519680"/>
                  <a:gd name="connsiteX0" fmla="*/ 0 w 1309959"/>
                  <a:gd name="connsiteY0" fmla="*/ 0 h 2519680"/>
                  <a:gd name="connsiteX1" fmla="*/ 0 w 1309959"/>
                  <a:gd name="connsiteY1" fmla="*/ 2519680 h 2519680"/>
                  <a:gd name="connsiteX2" fmla="*/ 1290320 w 1309959"/>
                  <a:gd name="connsiteY2" fmla="*/ 2519680 h 2519680"/>
                  <a:gd name="connsiteX3" fmla="*/ 812800 w 1309959"/>
                  <a:gd name="connsiteY3" fmla="*/ 1264920 h 2519680"/>
                  <a:gd name="connsiteX4" fmla="*/ 1270000 w 1309959"/>
                  <a:gd name="connsiteY4" fmla="*/ 0 h 2519680"/>
                  <a:gd name="connsiteX5" fmla="*/ 0 w 1309959"/>
                  <a:gd name="connsiteY5" fmla="*/ 0 h 2519680"/>
                  <a:gd name="connsiteX0" fmla="*/ 0 w 1311586"/>
                  <a:gd name="connsiteY0" fmla="*/ 0 h 2519680"/>
                  <a:gd name="connsiteX1" fmla="*/ 0 w 1311586"/>
                  <a:gd name="connsiteY1" fmla="*/ 2519680 h 2519680"/>
                  <a:gd name="connsiteX2" fmla="*/ 1290320 w 1311586"/>
                  <a:gd name="connsiteY2" fmla="*/ 2519680 h 2519680"/>
                  <a:gd name="connsiteX3" fmla="*/ 812800 w 1311586"/>
                  <a:gd name="connsiteY3" fmla="*/ 1264920 h 2519680"/>
                  <a:gd name="connsiteX4" fmla="*/ 1270000 w 1311586"/>
                  <a:gd name="connsiteY4" fmla="*/ 0 h 2519680"/>
                  <a:gd name="connsiteX5" fmla="*/ 0 w 1311586"/>
                  <a:gd name="connsiteY5" fmla="*/ 0 h 2519680"/>
                  <a:gd name="connsiteX0" fmla="*/ 0 w 1309355"/>
                  <a:gd name="connsiteY0" fmla="*/ 0 h 2519680"/>
                  <a:gd name="connsiteX1" fmla="*/ 0 w 1309355"/>
                  <a:gd name="connsiteY1" fmla="*/ 2519680 h 2519680"/>
                  <a:gd name="connsiteX2" fmla="*/ 1290320 w 1309355"/>
                  <a:gd name="connsiteY2" fmla="*/ 2519680 h 2519680"/>
                  <a:gd name="connsiteX3" fmla="*/ 736600 w 1309355"/>
                  <a:gd name="connsiteY3" fmla="*/ 1234440 h 2519680"/>
                  <a:gd name="connsiteX4" fmla="*/ 1270000 w 1309355"/>
                  <a:gd name="connsiteY4" fmla="*/ 0 h 2519680"/>
                  <a:gd name="connsiteX5" fmla="*/ 0 w 1309355"/>
                  <a:gd name="connsiteY5" fmla="*/ 0 h 2519680"/>
                  <a:gd name="connsiteX0" fmla="*/ 0 w 1309626"/>
                  <a:gd name="connsiteY0" fmla="*/ 0 h 2519680"/>
                  <a:gd name="connsiteX1" fmla="*/ 0 w 1309626"/>
                  <a:gd name="connsiteY1" fmla="*/ 2519680 h 2519680"/>
                  <a:gd name="connsiteX2" fmla="*/ 1290320 w 1309626"/>
                  <a:gd name="connsiteY2" fmla="*/ 2519680 h 2519680"/>
                  <a:gd name="connsiteX3" fmla="*/ 746760 w 1309626"/>
                  <a:gd name="connsiteY3" fmla="*/ 1275080 h 2519680"/>
                  <a:gd name="connsiteX4" fmla="*/ 1270000 w 1309626"/>
                  <a:gd name="connsiteY4" fmla="*/ 0 h 2519680"/>
                  <a:gd name="connsiteX5" fmla="*/ 0 w 1309626"/>
                  <a:gd name="connsiteY5" fmla="*/ 0 h 2519680"/>
                  <a:gd name="connsiteX0" fmla="*/ 0 w 1308269"/>
                  <a:gd name="connsiteY0" fmla="*/ 0 h 2519680"/>
                  <a:gd name="connsiteX1" fmla="*/ 0 w 1308269"/>
                  <a:gd name="connsiteY1" fmla="*/ 2519680 h 2519680"/>
                  <a:gd name="connsiteX2" fmla="*/ 1290320 w 1308269"/>
                  <a:gd name="connsiteY2" fmla="*/ 2519680 h 2519680"/>
                  <a:gd name="connsiteX3" fmla="*/ 746760 w 1308269"/>
                  <a:gd name="connsiteY3" fmla="*/ 1275080 h 2519680"/>
                  <a:gd name="connsiteX4" fmla="*/ 1270000 w 1308269"/>
                  <a:gd name="connsiteY4" fmla="*/ 0 h 2519680"/>
                  <a:gd name="connsiteX5" fmla="*/ 0 w 1308269"/>
                  <a:gd name="connsiteY5" fmla="*/ 0 h 2519680"/>
                  <a:gd name="connsiteX0" fmla="*/ 0 w 1308269"/>
                  <a:gd name="connsiteY0" fmla="*/ 0 h 2519680"/>
                  <a:gd name="connsiteX1" fmla="*/ 0 w 1308269"/>
                  <a:gd name="connsiteY1" fmla="*/ 2519680 h 2519680"/>
                  <a:gd name="connsiteX2" fmla="*/ 1290320 w 1308269"/>
                  <a:gd name="connsiteY2" fmla="*/ 2519680 h 2519680"/>
                  <a:gd name="connsiteX3" fmla="*/ 746760 w 1308269"/>
                  <a:gd name="connsiteY3" fmla="*/ 1275080 h 2519680"/>
                  <a:gd name="connsiteX4" fmla="*/ 1270000 w 1308269"/>
                  <a:gd name="connsiteY4" fmla="*/ 0 h 2519680"/>
                  <a:gd name="connsiteX5" fmla="*/ 0 w 1308269"/>
                  <a:gd name="connsiteY5" fmla="*/ 0 h 2519680"/>
                  <a:gd name="connsiteX0" fmla="*/ 0 w 1308269"/>
                  <a:gd name="connsiteY0" fmla="*/ 0 h 2519680"/>
                  <a:gd name="connsiteX1" fmla="*/ 0 w 1308269"/>
                  <a:gd name="connsiteY1" fmla="*/ 2519680 h 2519680"/>
                  <a:gd name="connsiteX2" fmla="*/ 1290320 w 1308269"/>
                  <a:gd name="connsiteY2" fmla="*/ 2519680 h 2519680"/>
                  <a:gd name="connsiteX3" fmla="*/ 746760 w 1308269"/>
                  <a:gd name="connsiteY3" fmla="*/ 1275080 h 2519680"/>
                  <a:gd name="connsiteX4" fmla="*/ 1270000 w 1308269"/>
                  <a:gd name="connsiteY4" fmla="*/ 0 h 2519680"/>
                  <a:gd name="connsiteX5" fmla="*/ 0 w 1308269"/>
                  <a:gd name="connsiteY5" fmla="*/ 0 h 2519680"/>
                  <a:gd name="connsiteX0" fmla="*/ 0 w 1308269"/>
                  <a:gd name="connsiteY0" fmla="*/ 0 h 2519680"/>
                  <a:gd name="connsiteX1" fmla="*/ 0 w 1308269"/>
                  <a:gd name="connsiteY1" fmla="*/ 2519680 h 2519680"/>
                  <a:gd name="connsiteX2" fmla="*/ 1290320 w 1308269"/>
                  <a:gd name="connsiteY2" fmla="*/ 2519680 h 2519680"/>
                  <a:gd name="connsiteX3" fmla="*/ 746760 w 1308269"/>
                  <a:gd name="connsiteY3" fmla="*/ 1275080 h 2519680"/>
                  <a:gd name="connsiteX4" fmla="*/ 1270000 w 1308269"/>
                  <a:gd name="connsiteY4" fmla="*/ 0 h 2519680"/>
                  <a:gd name="connsiteX5" fmla="*/ 0 w 1308269"/>
                  <a:gd name="connsiteY5" fmla="*/ 0 h 2519680"/>
                  <a:gd name="connsiteX0" fmla="*/ 0 w 1307807"/>
                  <a:gd name="connsiteY0" fmla="*/ 0 h 2519680"/>
                  <a:gd name="connsiteX1" fmla="*/ 0 w 1307807"/>
                  <a:gd name="connsiteY1" fmla="*/ 2519680 h 2519680"/>
                  <a:gd name="connsiteX2" fmla="*/ 1290320 w 1307807"/>
                  <a:gd name="connsiteY2" fmla="*/ 2519680 h 2519680"/>
                  <a:gd name="connsiteX3" fmla="*/ 726440 w 1307807"/>
                  <a:gd name="connsiteY3" fmla="*/ 1285240 h 2519680"/>
                  <a:gd name="connsiteX4" fmla="*/ 1270000 w 1307807"/>
                  <a:gd name="connsiteY4" fmla="*/ 0 h 2519680"/>
                  <a:gd name="connsiteX5" fmla="*/ 0 w 1307807"/>
                  <a:gd name="connsiteY5" fmla="*/ 0 h 2519680"/>
                  <a:gd name="connsiteX0" fmla="*/ 0 w 1307807"/>
                  <a:gd name="connsiteY0" fmla="*/ 0 h 2519680"/>
                  <a:gd name="connsiteX1" fmla="*/ 0 w 1307807"/>
                  <a:gd name="connsiteY1" fmla="*/ 2519680 h 2519680"/>
                  <a:gd name="connsiteX2" fmla="*/ 1290320 w 1307807"/>
                  <a:gd name="connsiteY2" fmla="*/ 2519680 h 2519680"/>
                  <a:gd name="connsiteX3" fmla="*/ 726440 w 1307807"/>
                  <a:gd name="connsiteY3" fmla="*/ 1275080 h 2519680"/>
                  <a:gd name="connsiteX4" fmla="*/ 1270000 w 1307807"/>
                  <a:gd name="connsiteY4" fmla="*/ 0 h 2519680"/>
                  <a:gd name="connsiteX5" fmla="*/ 0 w 1307807"/>
                  <a:gd name="connsiteY5" fmla="*/ 0 h 2519680"/>
                  <a:gd name="connsiteX0" fmla="*/ 0 w 1307807"/>
                  <a:gd name="connsiteY0" fmla="*/ 107 h 2519787"/>
                  <a:gd name="connsiteX1" fmla="*/ 0 w 1307807"/>
                  <a:gd name="connsiteY1" fmla="*/ 2519787 h 2519787"/>
                  <a:gd name="connsiteX2" fmla="*/ 1290320 w 1307807"/>
                  <a:gd name="connsiteY2" fmla="*/ 2519787 h 2519787"/>
                  <a:gd name="connsiteX3" fmla="*/ 726440 w 1307807"/>
                  <a:gd name="connsiteY3" fmla="*/ 1275187 h 2519787"/>
                  <a:gd name="connsiteX4" fmla="*/ 1270000 w 1307807"/>
                  <a:gd name="connsiteY4" fmla="*/ 107 h 2519787"/>
                  <a:gd name="connsiteX5" fmla="*/ 0 w 1307807"/>
                  <a:gd name="connsiteY5" fmla="*/ 107 h 2519787"/>
                  <a:gd name="connsiteX0" fmla="*/ 0 w 1290413"/>
                  <a:gd name="connsiteY0" fmla="*/ 107 h 2519834"/>
                  <a:gd name="connsiteX1" fmla="*/ 0 w 1290413"/>
                  <a:gd name="connsiteY1" fmla="*/ 2519787 h 2519834"/>
                  <a:gd name="connsiteX2" fmla="*/ 1290320 w 1290413"/>
                  <a:gd name="connsiteY2" fmla="*/ 2519787 h 2519834"/>
                  <a:gd name="connsiteX3" fmla="*/ 726440 w 1290413"/>
                  <a:gd name="connsiteY3" fmla="*/ 1275187 h 2519834"/>
                  <a:gd name="connsiteX4" fmla="*/ 1270000 w 1290413"/>
                  <a:gd name="connsiteY4" fmla="*/ 107 h 2519834"/>
                  <a:gd name="connsiteX5" fmla="*/ 0 w 1290413"/>
                  <a:gd name="connsiteY5" fmla="*/ 107 h 2519834"/>
                  <a:gd name="connsiteX0" fmla="*/ 0 w 1290417"/>
                  <a:gd name="connsiteY0" fmla="*/ 139 h 2519856"/>
                  <a:gd name="connsiteX1" fmla="*/ 0 w 1290417"/>
                  <a:gd name="connsiteY1" fmla="*/ 2519819 h 2519856"/>
                  <a:gd name="connsiteX2" fmla="*/ 1290320 w 1290417"/>
                  <a:gd name="connsiteY2" fmla="*/ 2519819 h 2519856"/>
                  <a:gd name="connsiteX3" fmla="*/ 746760 w 1290417"/>
                  <a:gd name="connsiteY3" fmla="*/ 1199019 h 2519856"/>
                  <a:gd name="connsiteX4" fmla="*/ 1270000 w 1290417"/>
                  <a:gd name="connsiteY4" fmla="*/ 139 h 2519856"/>
                  <a:gd name="connsiteX5" fmla="*/ 0 w 1290417"/>
                  <a:gd name="connsiteY5" fmla="*/ 139 h 2519856"/>
                  <a:gd name="connsiteX0" fmla="*/ 0 w 1290416"/>
                  <a:gd name="connsiteY0" fmla="*/ 121 h 2519842"/>
                  <a:gd name="connsiteX1" fmla="*/ 0 w 1290416"/>
                  <a:gd name="connsiteY1" fmla="*/ 2519801 h 2519842"/>
                  <a:gd name="connsiteX2" fmla="*/ 1290320 w 1290416"/>
                  <a:gd name="connsiteY2" fmla="*/ 2519801 h 2519842"/>
                  <a:gd name="connsiteX3" fmla="*/ 741680 w 1290416"/>
                  <a:gd name="connsiteY3" fmla="*/ 1239641 h 2519842"/>
                  <a:gd name="connsiteX4" fmla="*/ 1270000 w 1290416"/>
                  <a:gd name="connsiteY4" fmla="*/ 121 h 2519842"/>
                  <a:gd name="connsiteX5" fmla="*/ 0 w 1290416"/>
                  <a:gd name="connsiteY5" fmla="*/ 121 h 2519842"/>
                  <a:gd name="connsiteX0" fmla="*/ 0 w 1290417"/>
                  <a:gd name="connsiteY0" fmla="*/ 121 h 2519842"/>
                  <a:gd name="connsiteX1" fmla="*/ 0 w 1290417"/>
                  <a:gd name="connsiteY1" fmla="*/ 2519801 h 2519842"/>
                  <a:gd name="connsiteX2" fmla="*/ 1290320 w 1290417"/>
                  <a:gd name="connsiteY2" fmla="*/ 2519801 h 2519842"/>
                  <a:gd name="connsiteX3" fmla="*/ 751840 w 1290417"/>
                  <a:gd name="connsiteY3" fmla="*/ 1239641 h 2519842"/>
                  <a:gd name="connsiteX4" fmla="*/ 1270000 w 1290417"/>
                  <a:gd name="connsiteY4" fmla="*/ 121 h 2519842"/>
                  <a:gd name="connsiteX5" fmla="*/ 0 w 1290417"/>
                  <a:gd name="connsiteY5" fmla="*/ 121 h 2519842"/>
                  <a:gd name="connsiteX0" fmla="*/ 0 w 1290416"/>
                  <a:gd name="connsiteY0" fmla="*/ 920 h 2520844"/>
                  <a:gd name="connsiteX1" fmla="*/ 0 w 1290416"/>
                  <a:gd name="connsiteY1" fmla="*/ 2520600 h 2520844"/>
                  <a:gd name="connsiteX2" fmla="*/ 1290320 w 1290416"/>
                  <a:gd name="connsiteY2" fmla="*/ 2520600 h 2520844"/>
                  <a:gd name="connsiteX3" fmla="*/ 751840 w 1290416"/>
                  <a:gd name="connsiteY3" fmla="*/ 1240440 h 2520844"/>
                  <a:gd name="connsiteX4" fmla="*/ 1270000 w 1290416"/>
                  <a:gd name="connsiteY4" fmla="*/ 920 h 2520844"/>
                  <a:gd name="connsiteX5" fmla="*/ 0 w 1290416"/>
                  <a:gd name="connsiteY5" fmla="*/ 920 h 2520844"/>
                  <a:gd name="connsiteX0" fmla="*/ 0 w 1290415"/>
                  <a:gd name="connsiteY0" fmla="*/ 854 h 2520797"/>
                  <a:gd name="connsiteX1" fmla="*/ 0 w 1290415"/>
                  <a:gd name="connsiteY1" fmla="*/ 2520534 h 2520797"/>
                  <a:gd name="connsiteX2" fmla="*/ 1290320 w 1290415"/>
                  <a:gd name="connsiteY2" fmla="*/ 2520534 h 2520797"/>
                  <a:gd name="connsiteX3" fmla="*/ 746760 w 1290415"/>
                  <a:gd name="connsiteY3" fmla="*/ 1245454 h 2520797"/>
                  <a:gd name="connsiteX4" fmla="*/ 1270000 w 1290415"/>
                  <a:gd name="connsiteY4" fmla="*/ 854 h 2520797"/>
                  <a:gd name="connsiteX5" fmla="*/ 0 w 1290415"/>
                  <a:gd name="connsiteY5" fmla="*/ 854 h 2520797"/>
                  <a:gd name="connsiteX0" fmla="*/ 0 w 1290415"/>
                  <a:gd name="connsiteY0" fmla="*/ 88 h 2519800"/>
                  <a:gd name="connsiteX1" fmla="*/ 0 w 1290415"/>
                  <a:gd name="connsiteY1" fmla="*/ 2519768 h 2519800"/>
                  <a:gd name="connsiteX2" fmla="*/ 1290320 w 1290415"/>
                  <a:gd name="connsiteY2" fmla="*/ 2519768 h 2519800"/>
                  <a:gd name="connsiteX3" fmla="*/ 746760 w 1290415"/>
                  <a:gd name="connsiteY3" fmla="*/ 1244688 h 2519800"/>
                  <a:gd name="connsiteX4" fmla="*/ 1270000 w 1290415"/>
                  <a:gd name="connsiteY4" fmla="*/ 88 h 2519800"/>
                  <a:gd name="connsiteX5" fmla="*/ 0 w 1290415"/>
                  <a:gd name="connsiteY5" fmla="*/ 88 h 251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0415" h="2519800">
                    <a:moveTo>
                      <a:pt x="0" y="88"/>
                    </a:moveTo>
                    <a:lnTo>
                      <a:pt x="0" y="2519768"/>
                    </a:lnTo>
                    <a:lnTo>
                      <a:pt x="1290320" y="2519768"/>
                    </a:lnTo>
                    <a:cubicBezTo>
                      <a:pt x="1298787" y="2524001"/>
                      <a:pt x="739987" y="2111675"/>
                      <a:pt x="746760" y="1244688"/>
                    </a:cubicBezTo>
                    <a:cubicBezTo>
                      <a:pt x="753533" y="377701"/>
                      <a:pt x="1268307" y="-6685"/>
                      <a:pt x="1270000" y="88"/>
                    </a:cubicBez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Прямокутник 33">
                    <a:extLst>
                      <a:ext uri="{FF2B5EF4-FFF2-40B4-BE49-F238E27FC236}">
                        <a16:creationId xmlns:a16="http://schemas.microsoft.com/office/drawing/2014/main" id="{C086A0C7-56CB-47AF-94D4-A643D21FAA24}"/>
                      </a:ext>
                    </a:extLst>
                  </p:cNvPr>
                  <p:cNvSpPr/>
                  <p:nvPr/>
                </p:nvSpPr>
                <p:spPr>
                  <a:xfrm>
                    <a:off x="5531369" y="4049712"/>
                    <a:ext cx="541559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oMath>
                      </m:oMathPara>
                    </a14:m>
                    <a:endParaRPr lang="uk-UA" sz="36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Прямокутник 33">
                    <a:extLst>
                      <a:ext uri="{FF2B5EF4-FFF2-40B4-BE49-F238E27FC236}">
                        <a16:creationId xmlns:a16="http://schemas.microsoft.com/office/drawing/2014/main" id="{C086A0C7-56CB-47AF-94D4-A643D21FAA2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1369" y="4049712"/>
                    <a:ext cx="541559" cy="64633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7" name="Пряма сполучна лінія 36">
              <a:extLst>
                <a:ext uri="{FF2B5EF4-FFF2-40B4-BE49-F238E27FC236}">
                  <a16:creationId xmlns:a16="http://schemas.microsoft.com/office/drawing/2014/main" id="{FDD828B0-8001-4F21-A993-B2071E168E50}"/>
                </a:ext>
              </a:extLst>
            </p:cNvPr>
            <p:cNvCxnSpPr>
              <a:cxnSpLocks/>
            </p:cNvCxnSpPr>
            <p:nvPr/>
          </p:nvCxnSpPr>
          <p:spPr>
            <a:xfrm>
              <a:off x="1994419" y="4181029"/>
              <a:ext cx="1223126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 сполучна лінія 52">
              <a:extLst>
                <a:ext uri="{FF2B5EF4-FFF2-40B4-BE49-F238E27FC236}">
                  <a16:creationId xmlns:a16="http://schemas.microsoft.com/office/drawing/2014/main" id="{DA325287-B178-4BE9-8D16-CC20D4A2E1F3}"/>
                </a:ext>
              </a:extLst>
            </p:cNvPr>
            <p:cNvCxnSpPr>
              <a:cxnSpLocks/>
            </p:cNvCxnSpPr>
            <p:nvPr/>
          </p:nvCxnSpPr>
          <p:spPr>
            <a:xfrm>
              <a:off x="3332480" y="4181029"/>
              <a:ext cx="1400115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 сполучна лінія 62">
              <a:extLst>
                <a:ext uri="{FF2B5EF4-FFF2-40B4-BE49-F238E27FC236}">
                  <a16:creationId xmlns:a16="http://schemas.microsoft.com/office/drawing/2014/main" id="{F34FBCA8-007D-4040-BD81-8096578070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9599" y="2670418"/>
              <a:ext cx="813052" cy="1528399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Полілінія: фігура 11">
              <a:extLst>
                <a:ext uri="{FF2B5EF4-FFF2-40B4-BE49-F238E27FC236}">
                  <a16:creationId xmlns:a16="http://schemas.microsoft.com/office/drawing/2014/main" id="{06BB776E-F6A5-461F-9198-3D22B4B1A263}"/>
                </a:ext>
              </a:extLst>
            </p:cNvPr>
            <p:cNvSpPr/>
            <p:nvPr/>
          </p:nvSpPr>
          <p:spPr>
            <a:xfrm>
              <a:off x="2554498" y="4642386"/>
              <a:ext cx="278130" cy="514350"/>
            </a:xfrm>
            <a:custGeom>
              <a:avLst/>
              <a:gdLst>
                <a:gd name="connsiteX0" fmla="*/ 278130 w 278130"/>
                <a:gd name="connsiteY0" fmla="*/ 0 h 514350"/>
                <a:gd name="connsiteX1" fmla="*/ 278130 w 278130"/>
                <a:gd name="connsiteY1" fmla="*/ 102870 h 514350"/>
                <a:gd name="connsiteX2" fmla="*/ 0 w 278130"/>
                <a:gd name="connsiteY2" fmla="*/ 514350 h 514350"/>
                <a:gd name="connsiteX3" fmla="*/ 0 w 278130"/>
                <a:gd name="connsiteY3" fmla="*/ 430530 h 514350"/>
                <a:gd name="connsiteX4" fmla="*/ 278130 w 278130"/>
                <a:gd name="connsiteY4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130" h="514350">
                  <a:moveTo>
                    <a:pt x="278130" y="0"/>
                  </a:moveTo>
                  <a:lnTo>
                    <a:pt x="278130" y="102870"/>
                  </a:lnTo>
                  <a:lnTo>
                    <a:pt x="0" y="514350"/>
                  </a:lnTo>
                  <a:lnTo>
                    <a:pt x="0" y="430530"/>
                  </a:lnTo>
                  <a:lnTo>
                    <a:pt x="278130" y="0"/>
                  </a:lnTo>
                  <a:close/>
                </a:path>
              </a:pathLst>
            </a:custGeom>
            <a:solidFill>
              <a:srgbClr val="EF6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2" name="Полілінія: фігура 21">
              <a:extLst>
                <a:ext uri="{FF2B5EF4-FFF2-40B4-BE49-F238E27FC236}">
                  <a16:creationId xmlns:a16="http://schemas.microsoft.com/office/drawing/2014/main" id="{2821E7AD-81CD-4C4C-8642-B46E94D3BCBA}"/>
                </a:ext>
              </a:extLst>
            </p:cNvPr>
            <p:cNvSpPr/>
            <p:nvPr/>
          </p:nvSpPr>
          <p:spPr>
            <a:xfrm>
              <a:off x="2567940" y="5671185"/>
              <a:ext cx="245745" cy="487680"/>
            </a:xfrm>
            <a:custGeom>
              <a:avLst/>
              <a:gdLst>
                <a:gd name="connsiteX0" fmla="*/ 1905 w 245745"/>
                <a:gd name="connsiteY0" fmla="*/ 407670 h 487680"/>
                <a:gd name="connsiteX1" fmla="*/ 245745 w 245745"/>
                <a:gd name="connsiteY1" fmla="*/ 0 h 487680"/>
                <a:gd name="connsiteX2" fmla="*/ 245745 w 245745"/>
                <a:gd name="connsiteY2" fmla="*/ 87630 h 487680"/>
                <a:gd name="connsiteX3" fmla="*/ 0 w 245745"/>
                <a:gd name="connsiteY3" fmla="*/ 487680 h 487680"/>
                <a:gd name="connsiteX4" fmla="*/ 1905 w 245745"/>
                <a:gd name="connsiteY4" fmla="*/ 40767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745" h="487680">
                  <a:moveTo>
                    <a:pt x="1905" y="407670"/>
                  </a:moveTo>
                  <a:lnTo>
                    <a:pt x="245745" y="0"/>
                  </a:lnTo>
                  <a:lnTo>
                    <a:pt x="245745" y="87630"/>
                  </a:lnTo>
                  <a:lnTo>
                    <a:pt x="0" y="487680"/>
                  </a:lnTo>
                  <a:lnTo>
                    <a:pt x="1905" y="407670"/>
                  </a:lnTo>
                  <a:close/>
                </a:path>
              </a:pathLst>
            </a:custGeom>
            <a:solidFill>
              <a:srgbClr val="EF6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3" name="Полілінія: фігура 22">
              <a:extLst>
                <a:ext uri="{FF2B5EF4-FFF2-40B4-BE49-F238E27FC236}">
                  <a16:creationId xmlns:a16="http://schemas.microsoft.com/office/drawing/2014/main" id="{A9E45A27-F7F3-4C24-9D7B-BA61D16BFEAF}"/>
                </a:ext>
              </a:extLst>
            </p:cNvPr>
            <p:cNvSpPr/>
            <p:nvPr/>
          </p:nvSpPr>
          <p:spPr>
            <a:xfrm>
              <a:off x="2143125" y="5210176"/>
              <a:ext cx="674368" cy="866789"/>
            </a:xfrm>
            <a:custGeom>
              <a:avLst/>
              <a:gdLst>
                <a:gd name="connsiteX0" fmla="*/ 0 w 436245"/>
                <a:gd name="connsiteY0" fmla="*/ 0 h 866775"/>
                <a:gd name="connsiteX1" fmla="*/ 436245 w 436245"/>
                <a:gd name="connsiteY1" fmla="*/ 455295 h 866775"/>
                <a:gd name="connsiteX2" fmla="*/ 184785 w 436245"/>
                <a:gd name="connsiteY2" fmla="*/ 866775 h 866775"/>
                <a:gd name="connsiteX3" fmla="*/ 0 w 436245"/>
                <a:gd name="connsiteY3" fmla="*/ 0 h 866775"/>
                <a:gd name="connsiteX0" fmla="*/ 0 w 436245"/>
                <a:gd name="connsiteY0" fmla="*/ 0 h 866775"/>
                <a:gd name="connsiteX1" fmla="*/ 436245 w 436245"/>
                <a:gd name="connsiteY1" fmla="*/ 455295 h 866775"/>
                <a:gd name="connsiteX2" fmla="*/ 184785 w 436245"/>
                <a:gd name="connsiteY2" fmla="*/ 866775 h 866775"/>
                <a:gd name="connsiteX3" fmla="*/ 93345 w 436245"/>
                <a:gd name="connsiteY3" fmla="*/ 445770 h 866775"/>
                <a:gd name="connsiteX4" fmla="*/ 0 w 436245"/>
                <a:gd name="connsiteY4" fmla="*/ 0 h 866775"/>
                <a:gd name="connsiteX0" fmla="*/ 131445 w 567690"/>
                <a:gd name="connsiteY0" fmla="*/ 0 h 866775"/>
                <a:gd name="connsiteX1" fmla="*/ 567690 w 567690"/>
                <a:gd name="connsiteY1" fmla="*/ 455295 h 866775"/>
                <a:gd name="connsiteX2" fmla="*/ 316230 w 567690"/>
                <a:gd name="connsiteY2" fmla="*/ 866775 h 866775"/>
                <a:gd name="connsiteX3" fmla="*/ 0 w 567690"/>
                <a:gd name="connsiteY3" fmla="*/ 462915 h 866775"/>
                <a:gd name="connsiteX4" fmla="*/ 131445 w 567690"/>
                <a:gd name="connsiteY4" fmla="*/ 0 h 866775"/>
                <a:gd name="connsiteX0" fmla="*/ 138972 w 575217"/>
                <a:gd name="connsiteY0" fmla="*/ 0 h 866779"/>
                <a:gd name="connsiteX1" fmla="*/ 575217 w 575217"/>
                <a:gd name="connsiteY1" fmla="*/ 455295 h 866779"/>
                <a:gd name="connsiteX2" fmla="*/ 323757 w 575217"/>
                <a:gd name="connsiteY2" fmla="*/ 866775 h 866779"/>
                <a:gd name="connsiteX3" fmla="*/ 7527 w 575217"/>
                <a:gd name="connsiteY3" fmla="*/ 462915 h 866779"/>
                <a:gd name="connsiteX4" fmla="*/ 138972 w 575217"/>
                <a:gd name="connsiteY4" fmla="*/ 0 h 866779"/>
                <a:gd name="connsiteX0" fmla="*/ 234246 w 670491"/>
                <a:gd name="connsiteY0" fmla="*/ 0 h 866780"/>
                <a:gd name="connsiteX1" fmla="*/ 670491 w 670491"/>
                <a:gd name="connsiteY1" fmla="*/ 455295 h 866780"/>
                <a:gd name="connsiteX2" fmla="*/ 419031 w 670491"/>
                <a:gd name="connsiteY2" fmla="*/ 866775 h 866780"/>
                <a:gd name="connsiteX3" fmla="*/ 3741 w 670491"/>
                <a:gd name="connsiteY3" fmla="*/ 489585 h 866780"/>
                <a:gd name="connsiteX4" fmla="*/ 234246 w 670491"/>
                <a:gd name="connsiteY4" fmla="*/ 0 h 866780"/>
                <a:gd name="connsiteX0" fmla="*/ 233125 w 669370"/>
                <a:gd name="connsiteY0" fmla="*/ 0 h 866785"/>
                <a:gd name="connsiteX1" fmla="*/ 669370 w 669370"/>
                <a:gd name="connsiteY1" fmla="*/ 455295 h 866785"/>
                <a:gd name="connsiteX2" fmla="*/ 417910 w 669370"/>
                <a:gd name="connsiteY2" fmla="*/ 866775 h 866785"/>
                <a:gd name="connsiteX3" fmla="*/ 2620 w 669370"/>
                <a:gd name="connsiteY3" fmla="*/ 489585 h 866785"/>
                <a:gd name="connsiteX4" fmla="*/ 233125 w 669370"/>
                <a:gd name="connsiteY4" fmla="*/ 0 h 866785"/>
                <a:gd name="connsiteX0" fmla="*/ 233482 w 669727"/>
                <a:gd name="connsiteY0" fmla="*/ 0 h 866789"/>
                <a:gd name="connsiteX1" fmla="*/ 669727 w 669727"/>
                <a:gd name="connsiteY1" fmla="*/ 455295 h 866789"/>
                <a:gd name="connsiteX2" fmla="*/ 418267 w 669727"/>
                <a:gd name="connsiteY2" fmla="*/ 866775 h 866789"/>
                <a:gd name="connsiteX3" fmla="*/ 2977 w 669727"/>
                <a:gd name="connsiteY3" fmla="*/ 489585 h 866789"/>
                <a:gd name="connsiteX4" fmla="*/ 233482 w 669727"/>
                <a:gd name="connsiteY4" fmla="*/ 0 h 866789"/>
                <a:gd name="connsiteX0" fmla="*/ 233482 w 669727"/>
                <a:gd name="connsiteY0" fmla="*/ 0 h 866789"/>
                <a:gd name="connsiteX1" fmla="*/ 471608 w 669727"/>
                <a:gd name="connsiteY1" fmla="*/ 251459 h 866789"/>
                <a:gd name="connsiteX2" fmla="*/ 669727 w 669727"/>
                <a:gd name="connsiteY2" fmla="*/ 455295 h 866789"/>
                <a:gd name="connsiteX3" fmla="*/ 418267 w 669727"/>
                <a:gd name="connsiteY3" fmla="*/ 866775 h 866789"/>
                <a:gd name="connsiteX4" fmla="*/ 2977 w 669727"/>
                <a:gd name="connsiteY4" fmla="*/ 489585 h 866789"/>
                <a:gd name="connsiteX5" fmla="*/ 233482 w 669727"/>
                <a:gd name="connsiteY5" fmla="*/ 0 h 866789"/>
                <a:gd name="connsiteX0" fmla="*/ 233482 w 670167"/>
                <a:gd name="connsiteY0" fmla="*/ 0 h 866789"/>
                <a:gd name="connsiteX1" fmla="*/ 471608 w 670167"/>
                <a:gd name="connsiteY1" fmla="*/ 251459 h 866789"/>
                <a:gd name="connsiteX2" fmla="*/ 669727 w 670167"/>
                <a:gd name="connsiteY2" fmla="*/ 455295 h 866789"/>
                <a:gd name="connsiteX3" fmla="*/ 418267 w 670167"/>
                <a:gd name="connsiteY3" fmla="*/ 866775 h 866789"/>
                <a:gd name="connsiteX4" fmla="*/ 2977 w 670167"/>
                <a:gd name="connsiteY4" fmla="*/ 489585 h 866789"/>
                <a:gd name="connsiteX5" fmla="*/ 233482 w 670167"/>
                <a:gd name="connsiteY5" fmla="*/ 0 h 866789"/>
                <a:gd name="connsiteX0" fmla="*/ 233482 w 670039"/>
                <a:gd name="connsiteY0" fmla="*/ 0 h 866789"/>
                <a:gd name="connsiteX1" fmla="*/ 416363 w 670039"/>
                <a:gd name="connsiteY1" fmla="*/ 299084 h 866789"/>
                <a:gd name="connsiteX2" fmla="*/ 669727 w 670039"/>
                <a:gd name="connsiteY2" fmla="*/ 455295 h 866789"/>
                <a:gd name="connsiteX3" fmla="*/ 418267 w 670039"/>
                <a:gd name="connsiteY3" fmla="*/ 866775 h 866789"/>
                <a:gd name="connsiteX4" fmla="*/ 2977 w 670039"/>
                <a:gd name="connsiteY4" fmla="*/ 489585 h 866789"/>
                <a:gd name="connsiteX5" fmla="*/ 233482 w 670039"/>
                <a:gd name="connsiteY5" fmla="*/ 0 h 866789"/>
                <a:gd name="connsiteX0" fmla="*/ 233482 w 670024"/>
                <a:gd name="connsiteY0" fmla="*/ 0 h 866789"/>
                <a:gd name="connsiteX1" fmla="*/ 406838 w 670024"/>
                <a:gd name="connsiteY1" fmla="*/ 327659 h 866789"/>
                <a:gd name="connsiteX2" fmla="*/ 669727 w 670024"/>
                <a:gd name="connsiteY2" fmla="*/ 455295 h 866789"/>
                <a:gd name="connsiteX3" fmla="*/ 418267 w 670024"/>
                <a:gd name="connsiteY3" fmla="*/ 866775 h 866789"/>
                <a:gd name="connsiteX4" fmla="*/ 2977 w 670024"/>
                <a:gd name="connsiteY4" fmla="*/ 489585 h 866789"/>
                <a:gd name="connsiteX5" fmla="*/ 233482 w 670024"/>
                <a:gd name="connsiteY5" fmla="*/ 0 h 866789"/>
                <a:gd name="connsiteX0" fmla="*/ 233482 w 669958"/>
                <a:gd name="connsiteY0" fmla="*/ 0 h 866789"/>
                <a:gd name="connsiteX1" fmla="*/ 349688 w 669958"/>
                <a:gd name="connsiteY1" fmla="*/ 333374 h 866789"/>
                <a:gd name="connsiteX2" fmla="*/ 669727 w 669958"/>
                <a:gd name="connsiteY2" fmla="*/ 455295 h 866789"/>
                <a:gd name="connsiteX3" fmla="*/ 418267 w 669958"/>
                <a:gd name="connsiteY3" fmla="*/ 866775 h 866789"/>
                <a:gd name="connsiteX4" fmla="*/ 2977 w 669958"/>
                <a:gd name="connsiteY4" fmla="*/ 489585 h 866789"/>
                <a:gd name="connsiteX5" fmla="*/ 233482 w 669958"/>
                <a:gd name="connsiteY5" fmla="*/ 0 h 866789"/>
                <a:gd name="connsiteX0" fmla="*/ 233482 w 669890"/>
                <a:gd name="connsiteY0" fmla="*/ 0 h 866789"/>
                <a:gd name="connsiteX1" fmla="*/ 243008 w 669890"/>
                <a:gd name="connsiteY1" fmla="*/ 388619 h 866789"/>
                <a:gd name="connsiteX2" fmla="*/ 669727 w 669890"/>
                <a:gd name="connsiteY2" fmla="*/ 455295 h 866789"/>
                <a:gd name="connsiteX3" fmla="*/ 418267 w 669890"/>
                <a:gd name="connsiteY3" fmla="*/ 866775 h 866789"/>
                <a:gd name="connsiteX4" fmla="*/ 2977 w 669890"/>
                <a:gd name="connsiteY4" fmla="*/ 489585 h 866789"/>
                <a:gd name="connsiteX5" fmla="*/ 233482 w 669890"/>
                <a:gd name="connsiteY5" fmla="*/ 0 h 866789"/>
                <a:gd name="connsiteX0" fmla="*/ 233482 w 669996"/>
                <a:gd name="connsiteY0" fmla="*/ 0 h 866789"/>
                <a:gd name="connsiteX1" fmla="*/ 385883 w 669996"/>
                <a:gd name="connsiteY1" fmla="*/ 331469 h 866789"/>
                <a:gd name="connsiteX2" fmla="*/ 669727 w 669996"/>
                <a:gd name="connsiteY2" fmla="*/ 455295 h 866789"/>
                <a:gd name="connsiteX3" fmla="*/ 418267 w 669996"/>
                <a:gd name="connsiteY3" fmla="*/ 866775 h 866789"/>
                <a:gd name="connsiteX4" fmla="*/ 2977 w 669996"/>
                <a:gd name="connsiteY4" fmla="*/ 489585 h 866789"/>
                <a:gd name="connsiteX5" fmla="*/ 233482 w 669996"/>
                <a:gd name="connsiteY5" fmla="*/ 0 h 866789"/>
                <a:gd name="connsiteX0" fmla="*/ 233482 w 669727"/>
                <a:gd name="connsiteY0" fmla="*/ 0 h 866789"/>
                <a:gd name="connsiteX1" fmla="*/ 385883 w 669727"/>
                <a:gd name="connsiteY1" fmla="*/ 331469 h 866789"/>
                <a:gd name="connsiteX2" fmla="*/ 669727 w 669727"/>
                <a:gd name="connsiteY2" fmla="*/ 455295 h 866789"/>
                <a:gd name="connsiteX3" fmla="*/ 418267 w 669727"/>
                <a:gd name="connsiteY3" fmla="*/ 866775 h 866789"/>
                <a:gd name="connsiteX4" fmla="*/ 2977 w 669727"/>
                <a:gd name="connsiteY4" fmla="*/ 489585 h 866789"/>
                <a:gd name="connsiteX5" fmla="*/ 233482 w 669727"/>
                <a:gd name="connsiteY5" fmla="*/ 0 h 866789"/>
                <a:gd name="connsiteX0" fmla="*/ 233482 w 669727"/>
                <a:gd name="connsiteY0" fmla="*/ 0 h 866789"/>
                <a:gd name="connsiteX1" fmla="*/ 385883 w 669727"/>
                <a:gd name="connsiteY1" fmla="*/ 331469 h 866789"/>
                <a:gd name="connsiteX2" fmla="*/ 669727 w 669727"/>
                <a:gd name="connsiteY2" fmla="*/ 455295 h 866789"/>
                <a:gd name="connsiteX3" fmla="*/ 418267 w 669727"/>
                <a:gd name="connsiteY3" fmla="*/ 866775 h 866789"/>
                <a:gd name="connsiteX4" fmla="*/ 2977 w 669727"/>
                <a:gd name="connsiteY4" fmla="*/ 489585 h 866789"/>
                <a:gd name="connsiteX5" fmla="*/ 233482 w 669727"/>
                <a:gd name="connsiteY5" fmla="*/ 0 h 866789"/>
                <a:gd name="connsiteX0" fmla="*/ 233482 w 669727"/>
                <a:gd name="connsiteY0" fmla="*/ 0 h 866789"/>
                <a:gd name="connsiteX1" fmla="*/ 385883 w 669727"/>
                <a:gd name="connsiteY1" fmla="*/ 331469 h 866789"/>
                <a:gd name="connsiteX2" fmla="*/ 669727 w 669727"/>
                <a:gd name="connsiteY2" fmla="*/ 455295 h 866789"/>
                <a:gd name="connsiteX3" fmla="*/ 418267 w 669727"/>
                <a:gd name="connsiteY3" fmla="*/ 866775 h 866789"/>
                <a:gd name="connsiteX4" fmla="*/ 2977 w 669727"/>
                <a:gd name="connsiteY4" fmla="*/ 489585 h 866789"/>
                <a:gd name="connsiteX5" fmla="*/ 233482 w 669727"/>
                <a:gd name="connsiteY5" fmla="*/ 0 h 866789"/>
                <a:gd name="connsiteX0" fmla="*/ 233482 w 669727"/>
                <a:gd name="connsiteY0" fmla="*/ 0 h 866789"/>
                <a:gd name="connsiteX1" fmla="*/ 385883 w 669727"/>
                <a:gd name="connsiteY1" fmla="*/ 331469 h 866789"/>
                <a:gd name="connsiteX2" fmla="*/ 669727 w 669727"/>
                <a:gd name="connsiteY2" fmla="*/ 455295 h 866789"/>
                <a:gd name="connsiteX3" fmla="*/ 418267 w 669727"/>
                <a:gd name="connsiteY3" fmla="*/ 866775 h 866789"/>
                <a:gd name="connsiteX4" fmla="*/ 2977 w 669727"/>
                <a:gd name="connsiteY4" fmla="*/ 489585 h 866789"/>
                <a:gd name="connsiteX5" fmla="*/ 233482 w 669727"/>
                <a:gd name="connsiteY5" fmla="*/ 0 h 866789"/>
                <a:gd name="connsiteX0" fmla="*/ 233482 w 669727"/>
                <a:gd name="connsiteY0" fmla="*/ 0 h 866789"/>
                <a:gd name="connsiteX1" fmla="*/ 385883 w 669727"/>
                <a:gd name="connsiteY1" fmla="*/ 331469 h 866789"/>
                <a:gd name="connsiteX2" fmla="*/ 669727 w 669727"/>
                <a:gd name="connsiteY2" fmla="*/ 455295 h 866789"/>
                <a:gd name="connsiteX3" fmla="*/ 418267 w 669727"/>
                <a:gd name="connsiteY3" fmla="*/ 866775 h 866789"/>
                <a:gd name="connsiteX4" fmla="*/ 2977 w 669727"/>
                <a:gd name="connsiteY4" fmla="*/ 489585 h 866789"/>
                <a:gd name="connsiteX5" fmla="*/ 233482 w 669727"/>
                <a:gd name="connsiteY5" fmla="*/ 0 h 866789"/>
                <a:gd name="connsiteX0" fmla="*/ 233482 w 669727"/>
                <a:gd name="connsiteY0" fmla="*/ 0 h 866789"/>
                <a:gd name="connsiteX1" fmla="*/ 385883 w 669727"/>
                <a:gd name="connsiteY1" fmla="*/ 331469 h 866789"/>
                <a:gd name="connsiteX2" fmla="*/ 669727 w 669727"/>
                <a:gd name="connsiteY2" fmla="*/ 455295 h 866789"/>
                <a:gd name="connsiteX3" fmla="*/ 418267 w 669727"/>
                <a:gd name="connsiteY3" fmla="*/ 866775 h 866789"/>
                <a:gd name="connsiteX4" fmla="*/ 2977 w 669727"/>
                <a:gd name="connsiteY4" fmla="*/ 489585 h 866789"/>
                <a:gd name="connsiteX5" fmla="*/ 233482 w 669727"/>
                <a:gd name="connsiteY5" fmla="*/ 0 h 866789"/>
                <a:gd name="connsiteX0" fmla="*/ 233482 w 669727"/>
                <a:gd name="connsiteY0" fmla="*/ 0 h 866789"/>
                <a:gd name="connsiteX1" fmla="*/ 347783 w 669727"/>
                <a:gd name="connsiteY1" fmla="*/ 293369 h 866789"/>
                <a:gd name="connsiteX2" fmla="*/ 669727 w 669727"/>
                <a:gd name="connsiteY2" fmla="*/ 455295 h 866789"/>
                <a:gd name="connsiteX3" fmla="*/ 418267 w 669727"/>
                <a:gd name="connsiteY3" fmla="*/ 866775 h 866789"/>
                <a:gd name="connsiteX4" fmla="*/ 2977 w 669727"/>
                <a:gd name="connsiteY4" fmla="*/ 489585 h 866789"/>
                <a:gd name="connsiteX5" fmla="*/ 233482 w 669727"/>
                <a:gd name="connsiteY5" fmla="*/ 0 h 866789"/>
                <a:gd name="connsiteX0" fmla="*/ 233482 w 669727"/>
                <a:gd name="connsiteY0" fmla="*/ 0 h 866789"/>
                <a:gd name="connsiteX1" fmla="*/ 353498 w 669727"/>
                <a:gd name="connsiteY1" fmla="*/ 297179 h 866789"/>
                <a:gd name="connsiteX2" fmla="*/ 669727 w 669727"/>
                <a:gd name="connsiteY2" fmla="*/ 455295 h 866789"/>
                <a:gd name="connsiteX3" fmla="*/ 418267 w 669727"/>
                <a:gd name="connsiteY3" fmla="*/ 866775 h 866789"/>
                <a:gd name="connsiteX4" fmla="*/ 2977 w 669727"/>
                <a:gd name="connsiteY4" fmla="*/ 489585 h 866789"/>
                <a:gd name="connsiteX5" fmla="*/ 233482 w 669727"/>
                <a:gd name="connsiteY5" fmla="*/ 0 h 866789"/>
                <a:gd name="connsiteX0" fmla="*/ 233482 w 669727"/>
                <a:gd name="connsiteY0" fmla="*/ 0 h 866789"/>
                <a:gd name="connsiteX1" fmla="*/ 353498 w 669727"/>
                <a:gd name="connsiteY1" fmla="*/ 297179 h 866789"/>
                <a:gd name="connsiteX2" fmla="*/ 669727 w 669727"/>
                <a:gd name="connsiteY2" fmla="*/ 455295 h 866789"/>
                <a:gd name="connsiteX3" fmla="*/ 418267 w 669727"/>
                <a:gd name="connsiteY3" fmla="*/ 866775 h 866789"/>
                <a:gd name="connsiteX4" fmla="*/ 2977 w 669727"/>
                <a:gd name="connsiteY4" fmla="*/ 489585 h 866789"/>
                <a:gd name="connsiteX5" fmla="*/ 233482 w 669727"/>
                <a:gd name="connsiteY5" fmla="*/ 0 h 866789"/>
                <a:gd name="connsiteX0" fmla="*/ 233482 w 667840"/>
                <a:gd name="connsiteY0" fmla="*/ 0 h 866789"/>
                <a:gd name="connsiteX1" fmla="*/ 353498 w 667840"/>
                <a:gd name="connsiteY1" fmla="*/ 297179 h 866789"/>
                <a:gd name="connsiteX2" fmla="*/ 667840 w 667840"/>
                <a:gd name="connsiteY2" fmla="*/ 455295 h 866789"/>
                <a:gd name="connsiteX3" fmla="*/ 418267 w 667840"/>
                <a:gd name="connsiteY3" fmla="*/ 866775 h 866789"/>
                <a:gd name="connsiteX4" fmla="*/ 2977 w 667840"/>
                <a:gd name="connsiteY4" fmla="*/ 489585 h 866789"/>
                <a:gd name="connsiteX5" fmla="*/ 233482 w 667840"/>
                <a:gd name="connsiteY5" fmla="*/ 0 h 866789"/>
                <a:gd name="connsiteX0" fmla="*/ 233482 w 667840"/>
                <a:gd name="connsiteY0" fmla="*/ 0 h 866789"/>
                <a:gd name="connsiteX1" fmla="*/ 372363 w 667840"/>
                <a:gd name="connsiteY1" fmla="*/ 323849 h 866789"/>
                <a:gd name="connsiteX2" fmla="*/ 667840 w 667840"/>
                <a:gd name="connsiteY2" fmla="*/ 455295 h 866789"/>
                <a:gd name="connsiteX3" fmla="*/ 418267 w 667840"/>
                <a:gd name="connsiteY3" fmla="*/ 866775 h 866789"/>
                <a:gd name="connsiteX4" fmla="*/ 2977 w 667840"/>
                <a:gd name="connsiteY4" fmla="*/ 489585 h 866789"/>
                <a:gd name="connsiteX5" fmla="*/ 233482 w 667840"/>
                <a:gd name="connsiteY5" fmla="*/ 0 h 866789"/>
                <a:gd name="connsiteX0" fmla="*/ 233482 w 667840"/>
                <a:gd name="connsiteY0" fmla="*/ 0 h 866789"/>
                <a:gd name="connsiteX1" fmla="*/ 366704 w 667840"/>
                <a:gd name="connsiteY1" fmla="*/ 300989 h 866789"/>
                <a:gd name="connsiteX2" fmla="*/ 667840 w 667840"/>
                <a:gd name="connsiteY2" fmla="*/ 455295 h 866789"/>
                <a:gd name="connsiteX3" fmla="*/ 418267 w 667840"/>
                <a:gd name="connsiteY3" fmla="*/ 866775 h 866789"/>
                <a:gd name="connsiteX4" fmla="*/ 2977 w 667840"/>
                <a:gd name="connsiteY4" fmla="*/ 489585 h 866789"/>
                <a:gd name="connsiteX5" fmla="*/ 233482 w 667840"/>
                <a:gd name="connsiteY5" fmla="*/ 0 h 866789"/>
                <a:gd name="connsiteX0" fmla="*/ 233482 w 667840"/>
                <a:gd name="connsiteY0" fmla="*/ 0 h 866789"/>
                <a:gd name="connsiteX1" fmla="*/ 366704 w 667840"/>
                <a:gd name="connsiteY1" fmla="*/ 300989 h 866789"/>
                <a:gd name="connsiteX2" fmla="*/ 667840 w 667840"/>
                <a:gd name="connsiteY2" fmla="*/ 455295 h 866789"/>
                <a:gd name="connsiteX3" fmla="*/ 418267 w 667840"/>
                <a:gd name="connsiteY3" fmla="*/ 866775 h 866789"/>
                <a:gd name="connsiteX4" fmla="*/ 2977 w 667840"/>
                <a:gd name="connsiteY4" fmla="*/ 489585 h 866789"/>
                <a:gd name="connsiteX5" fmla="*/ 233482 w 667840"/>
                <a:gd name="connsiteY5" fmla="*/ 0 h 866789"/>
                <a:gd name="connsiteX0" fmla="*/ 233482 w 667840"/>
                <a:gd name="connsiteY0" fmla="*/ 0 h 866789"/>
                <a:gd name="connsiteX1" fmla="*/ 366704 w 667840"/>
                <a:gd name="connsiteY1" fmla="*/ 300989 h 866789"/>
                <a:gd name="connsiteX2" fmla="*/ 667840 w 667840"/>
                <a:gd name="connsiteY2" fmla="*/ 455295 h 866789"/>
                <a:gd name="connsiteX3" fmla="*/ 418267 w 667840"/>
                <a:gd name="connsiteY3" fmla="*/ 866775 h 866789"/>
                <a:gd name="connsiteX4" fmla="*/ 2977 w 667840"/>
                <a:gd name="connsiteY4" fmla="*/ 489585 h 866789"/>
                <a:gd name="connsiteX5" fmla="*/ 233482 w 667840"/>
                <a:gd name="connsiteY5" fmla="*/ 0 h 866789"/>
                <a:gd name="connsiteX0" fmla="*/ 233482 w 667840"/>
                <a:gd name="connsiteY0" fmla="*/ 0 h 866789"/>
                <a:gd name="connsiteX1" fmla="*/ 366704 w 667840"/>
                <a:gd name="connsiteY1" fmla="*/ 300989 h 866789"/>
                <a:gd name="connsiteX2" fmla="*/ 667840 w 667840"/>
                <a:gd name="connsiteY2" fmla="*/ 455295 h 866789"/>
                <a:gd name="connsiteX3" fmla="*/ 418267 w 667840"/>
                <a:gd name="connsiteY3" fmla="*/ 866775 h 866789"/>
                <a:gd name="connsiteX4" fmla="*/ 2977 w 667840"/>
                <a:gd name="connsiteY4" fmla="*/ 489585 h 866789"/>
                <a:gd name="connsiteX5" fmla="*/ 233482 w 667840"/>
                <a:gd name="connsiteY5" fmla="*/ 0 h 866789"/>
                <a:gd name="connsiteX0" fmla="*/ 233482 w 667840"/>
                <a:gd name="connsiteY0" fmla="*/ 0 h 866789"/>
                <a:gd name="connsiteX1" fmla="*/ 357271 w 667840"/>
                <a:gd name="connsiteY1" fmla="*/ 289559 h 866789"/>
                <a:gd name="connsiteX2" fmla="*/ 667840 w 667840"/>
                <a:gd name="connsiteY2" fmla="*/ 455295 h 866789"/>
                <a:gd name="connsiteX3" fmla="*/ 418267 w 667840"/>
                <a:gd name="connsiteY3" fmla="*/ 866775 h 866789"/>
                <a:gd name="connsiteX4" fmla="*/ 2977 w 667840"/>
                <a:gd name="connsiteY4" fmla="*/ 489585 h 866789"/>
                <a:gd name="connsiteX5" fmla="*/ 233482 w 667840"/>
                <a:gd name="connsiteY5" fmla="*/ 0 h 866789"/>
                <a:gd name="connsiteX0" fmla="*/ 233482 w 667840"/>
                <a:gd name="connsiteY0" fmla="*/ 0 h 866789"/>
                <a:gd name="connsiteX1" fmla="*/ 378023 w 667840"/>
                <a:gd name="connsiteY1" fmla="*/ 302894 h 866789"/>
                <a:gd name="connsiteX2" fmla="*/ 667840 w 667840"/>
                <a:gd name="connsiteY2" fmla="*/ 455295 h 866789"/>
                <a:gd name="connsiteX3" fmla="*/ 418267 w 667840"/>
                <a:gd name="connsiteY3" fmla="*/ 866775 h 866789"/>
                <a:gd name="connsiteX4" fmla="*/ 2977 w 667840"/>
                <a:gd name="connsiteY4" fmla="*/ 489585 h 866789"/>
                <a:gd name="connsiteX5" fmla="*/ 233482 w 667840"/>
                <a:gd name="connsiteY5" fmla="*/ 0 h 866789"/>
                <a:gd name="connsiteX0" fmla="*/ 233482 w 667840"/>
                <a:gd name="connsiteY0" fmla="*/ 0 h 866789"/>
                <a:gd name="connsiteX1" fmla="*/ 379909 w 667840"/>
                <a:gd name="connsiteY1" fmla="*/ 312419 h 866789"/>
                <a:gd name="connsiteX2" fmla="*/ 667840 w 667840"/>
                <a:gd name="connsiteY2" fmla="*/ 455295 h 866789"/>
                <a:gd name="connsiteX3" fmla="*/ 418267 w 667840"/>
                <a:gd name="connsiteY3" fmla="*/ 866775 h 866789"/>
                <a:gd name="connsiteX4" fmla="*/ 2977 w 667840"/>
                <a:gd name="connsiteY4" fmla="*/ 489585 h 866789"/>
                <a:gd name="connsiteX5" fmla="*/ 233482 w 667840"/>
                <a:gd name="connsiteY5" fmla="*/ 0 h 866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7840" h="866789">
                  <a:moveTo>
                    <a:pt x="233482" y="0"/>
                  </a:moveTo>
                  <a:cubicBezTo>
                    <a:pt x="232847" y="3810"/>
                    <a:pt x="235827" y="171767"/>
                    <a:pt x="379909" y="312419"/>
                  </a:cubicBezTo>
                  <a:cubicBezTo>
                    <a:pt x="523991" y="453071"/>
                    <a:pt x="665300" y="457517"/>
                    <a:pt x="667840" y="455295"/>
                  </a:cubicBezTo>
                  <a:cubicBezTo>
                    <a:pt x="665142" y="455295"/>
                    <a:pt x="502087" y="729615"/>
                    <a:pt x="418267" y="866775"/>
                  </a:cubicBezTo>
                  <a:cubicBezTo>
                    <a:pt x="323652" y="868045"/>
                    <a:pt x="29964" y="788352"/>
                    <a:pt x="2977" y="489585"/>
                  </a:cubicBezTo>
                  <a:cubicBezTo>
                    <a:pt x="-24010" y="190818"/>
                    <a:pt x="138867" y="1270"/>
                    <a:pt x="233482" y="0"/>
                  </a:cubicBezTo>
                  <a:close/>
                </a:path>
              </a:pathLst>
            </a:custGeom>
            <a:solidFill>
              <a:srgbClr val="EF6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" name="Полілінія: фігура 24">
              <a:extLst>
                <a:ext uri="{FF2B5EF4-FFF2-40B4-BE49-F238E27FC236}">
                  <a16:creationId xmlns:a16="http://schemas.microsoft.com/office/drawing/2014/main" id="{5F34A44D-F39A-4974-9FF7-51FF1F712A64}"/>
                </a:ext>
              </a:extLst>
            </p:cNvPr>
            <p:cNvSpPr/>
            <p:nvPr/>
          </p:nvSpPr>
          <p:spPr>
            <a:xfrm>
              <a:off x="2693672" y="5625465"/>
              <a:ext cx="447744" cy="446542"/>
            </a:xfrm>
            <a:custGeom>
              <a:avLst/>
              <a:gdLst>
                <a:gd name="connsiteX0" fmla="*/ 0 w 432435"/>
                <a:gd name="connsiteY0" fmla="*/ 430530 h 430530"/>
                <a:gd name="connsiteX1" fmla="*/ 234315 w 432435"/>
                <a:gd name="connsiteY1" fmla="*/ 36195 h 430530"/>
                <a:gd name="connsiteX2" fmla="*/ 432435 w 432435"/>
                <a:gd name="connsiteY2" fmla="*/ 0 h 430530"/>
                <a:gd name="connsiteX3" fmla="*/ 0 w 432435"/>
                <a:gd name="connsiteY3" fmla="*/ 430530 h 430530"/>
                <a:gd name="connsiteX0" fmla="*/ 0 w 432435"/>
                <a:gd name="connsiteY0" fmla="*/ 430530 h 430530"/>
                <a:gd name="connsiteX1" fmla="*/ 234315 w 432435"/>
                <a:gd name="connsiteY1" fmla="*/ 36195 h 430530"/>
                <a:gd name="connsiteX2" fmla="*/ 432435 w 432435"/>
                <a:gd name="connsiteY2" fmla="*/ 0 h 430530"/>
                <a:gd name="connsiteX3" fmla="*/ 238125 w 432435"/>
                <a:gd name="connsiteY3" fmla="*/ 198120 h 430530"/>
                <a:gd name="connsiteX4" fmla="*/ 0 w 432435"/>
                <a:gd name="connsiteY4" fmla="*/ 430530 h 430530"/>
                <a:gd name="connsiteX0" fmla="*/ 0 w 432435"/>
                <a:gd name="connsiteY0" fmla="*/ 430530 h 430530"/>
                <a:gd name="connsiteX1" fmla="*/ 234315 w 432435"/>
                <a:gd name="connsiteY1" fmla="*/ 36195 h 430530"/>
                <a:gd name="connsiteX2" fmla="*/ 432435 w 432435"/>
                <a:gd name="connsiteY2" fmla="*/ 0 h 430530"/>
                <a:gd name="connsiteX3" fmla="*/ 304800 w 432435"/>
                <a:gd name="connsiteY3" fmla="*/ 260985 h 430530"/>
                <a:gd name="connsiteX4" fmla="*/ 0 w 432435"/>
                <a:gd name="connsiteY4" fmla="*/ 430530 h 430530"/>
                <a:gd name="connsiteX0" fmla="*/ 0 w 433776"/>
                <a:gd name="connsiteY0" fmla="*/ 430530 h 436965"/>
                <a:gd name="connsiteX1" fmla="*/ 234315 w 433776"/>
                <a:gd name="connsiteY1" fmla="*/ 36195 h 436965"/>
                <a:gd name="connsiteX2" fmla="*/ 432435 w 433776"/>
                <a:gd name="connsiteY2" fmla="*/ 0 h 436965"/>
                <a:gd name="connsiteX3" fmla="*/ 304800 w 433776"/>
                <a:gd name="connsiteY3" fmla="*/ 260985 h 436965"/>
                <a:gd name="connsiteX4" fmla="*/ 0 w 433776"/>
                <a:gd name="connsiteY4" fmla="*/ 430530 h 436965"/>
                <a:gd name="connsiteX0" fmla="*/ 0 w 434001"/>
                <a:gd name="connsiteY0" fmla="*/ 430530 h 438389"/>
                <a:gd name="connsiteX1" fmla="*/ 234315 w 434001"/>
                <a:gd name="connsiteY1" fmla="*/ 36195 h 438389"/>
                <a:gd name="connsiteX2" fmla="*/ 432435 w 434001"/>
                <a:gd name="connsiteY2" fmla="*/ 0 h 438389"/>
                <a:gd name="connsiteX3" fmla="*/ 316230 w 434001"/>
                <a:gd name="connsiteY3" fmla="*/ 291465 h 438389"/>
                <a:gd name="connsiteX4" fmla="*/ 0 w 434001"/>
                <a:gd name="connsiteY4" fmla="*/ 430530 h 438389"/>
                <a:gd name="connsiteX0" fmla="*/ 0 w 437676"/>
                <a:gd name="connsiteY0" fmla="*/ 430530 h 443622"/>
                <a:gd name="connsiteX1" fmla="*/ 234315 w 437676"/>
                <a:gd name="connsiteY1" fmla="*/ 36195 h 443622"/>
                <a:gd name="connsiteX2" fmla="*/ 432435 w 437676"/>
                <a:gd name="connsiteY2" fmla="*/ 0 h 443622"/>
                <a:gd name="connsiteX3" fmla="*/ 316230 w 437676"/>
                <a:gd name="connsiteY3" fmla="*/ 291465 h 443622"/>
                <a:gd name="connsiteX4" fmla="*/ 0 w 437676"/>
                <a:gd name="connsiteY4" fmla="*/ 430530 h 443622"/>
                <a:gd name="connsiteX0" fmla="*/ 0 w 437676"/>
                <a:gd name="connsiteY0" fmla="*/ 430530 h 443622"/>
                <a:gd name="connsiteX1" fmla="*/ 234315 w 437676"/>
                <a:gd name="connsiteY1" fmla="*/ 36195 h 443622"/>
                <a:gd name="connsiteX2" fmla="*/ 329563 w 437676"/>
                <a:gd name="connsiteY2" fmla="*/ 17144 h 443622"/>
                <a:gd name="connsiteX3" fmla="*/ 432435 w 437676"/>
                <a:gd name="connsiteY3" fmla="*/ 0 h 443622"/>
                <a:gd name="connsiteX4" fmla="*/ 316230 w 437676"/>
                <a:gd name="connsiteY4" fmla="*/ 291465 h 443622"/>
                <a:gd name="connsiteX5" fmla="*/ 0 w 437676"/>
                <a:gd name="connsiteY5" fmla="*/ 430530 h 443622"/>
                <a:gd name="connsiteX0" fmla="*/ 0 w 437676"/>
                <a:gd name="connsiteY0" fmla="*/ 448182 h 461274"/>
                <a:gd name="connsiteX1" fmla="*/ 234315 w 437676"/>
                <a:gd name="connsiteY1" fmla="*/ 53847 h 461274"/>
                <a:gd name="connsiteX2" fmla="*/ 329563 w 437676"/>
                <a:gd name="connsiteY2" fmla="*/ 34796 h 461274"/>
                <a:gd name="connsiteX3" fmla="*/ 432435 w 437676"/>
                <a:gd name="connsiteY3" fmla="*/ 17652 h 461274"/>
                <a:gd name="connsiteX4" fmla="*/ 316230 w 437676"/>
                <a:gd name="connsiteY4" fmla="*/ 309117 h 461274"/>
                <a:gd name="connsiteX5" fmla="*/ 0 w 437676"/>
                <a:gd name="connsiteY5" fmla="*/ 448182 h 461274"/>
                <a:gd name="connsiteX0" fmla="*/ 0 w 437676"/>
                <a:gd name="connsiteY0" fmla="*/ 430530 h 443622"/>
                <a:gd name="connsiteX1" fmla="*/ 234315 w 437676"/>
                <a:gd name="connsiteY1" fmla="*/ 36195 h 443622"/>
                <a:gd name="connsiteX2" fmla="*/ 329563 w 437676"/>
                <a:gd name="connsiteY2" fmla="*/ 17144 h 443622"/>
                <a:gd name="connsiteX3" fmla="*/ 432435 w 437676"/>
                <a:gd name="connsiteY3" fmla="*/ 0 h 443622"/>
                <a:gd name="connsiteX4" fmla="*/ 316230 w 437676"/>
                <a:gd name="connsiteY4" fmla="*/ 291465 h 443622"/>
                <a:gd name="connsiteX5" fmla="*/ 0 w 437676"/>
                <a:gd name="connsiteY5" fmla="*/ 430530 h 443622"/>
                <a:gd name="connsiteX0" fmla="*/ 0 w 433793"/>
                <a:gd name="connsiteY0" fmla="*/ 430531 h 443623"/>
                <a:gd name="connsiteX1" fmla="*/ 234315 w 433793"/>
                <a:gd name="connsiteY1" fmla="*/ 36196 h 443623"/>
                <a:gd name="connsiteX2" fmla="*/ 329563 w 433793"/>
                <a:gd name="connsiteY2" fmla="*/ 17145 h 443623"/>
                <a:gd name="connsiteX3" fmla="*/ 432435 w 433793"/>
                <a:gd name="connsiteY3" fmla="*/ 1 h 443623"/>
                <a:gd name="connsiteX4" fmla="*/ 316230 w 433793"/>
                <a:gd name="connsiteY4" fmla="*/ 291466 h 443623"/>
                <a:gd name="connsiteX5" fmla="*/ 0 w 433793"/>
                <a:gd name="connsiteY5" fmla="*/ 430531 h 443623"/>
                <a:gd name="connsiteX0" fmla="*/ 0 w 433793"/>
                <a:gd name="connsiteY0" fmla="*/ 430531 h 443623"/>
                <a:gd name="connsiteX1" fmla="*/ 234315 w 433793"/>
                <a:gd name="connsiteY1" fmla="*/ 36196 h 443623"/>
                <a:gd name="connsiteX2" fmla="*/ 329563 w 433793"/>
                <a:gd name="connsiteY2" fmla="*/ 17145 h 443623"/>
                <a:gd name="connsiteX3" fmla="*/ 432435 w 433793"/>
                <a:gd name="connsiteY3" fmla="*/ 1 h 443623"/>
                <a:gd name="connsiteX4" fmla="*/ 316230 w 433793"/>
                <a:gd name="connsiteY4" fmla="*/ 291466 h 443623"/>
                <a:gd name="connsiteX5" fmla="*/ 0 w 433793"/>
                <a:gd name="connsiteY5" fmla="*/ 430531 h 443623"/>
                <a:gd name="connsiteX0" fmla="*/ 0 w 433793"/>
                <a:gd name="connsiteY0" fmla="*/ 430531 h 443623"/>
                <a:gd name="connsiteX1" fmla="*/ 234315 w 433793"/>
                <a:gd name="connsiteY1" fmla="*/ 36196 h 443623"/>
                <a:gd name="connsiteX2" fmla="*/ 329563 w 433793"/>
                <a:gd name="connsiteY2" fmla="*/ 30480 h 443623"/>
                <a:gd name="connsiteX3" fmla="*/ 432435 w 433793"/>
                <a:gd name="connsiteY3" fmla="*/ 1 h 443623"/>
                <a:gd name="connsiteX4" fmla="*/ 316230 w 433793"/>
                <a:gd name="connsiteY4" fmla="*/ 291466 h 443623"/>
                <a:gd name="connsiteX5" fmla="*/ 0 w 433793"/>
                <a:gd name="connsiteY5" fmla="*/ 430531 h 443623"/>
                <a:gd name="connsiteX0" fmla="*/ 0 w 433793"/>
                <a:gd name="connsiteY0" fmla="*/ 430531 h 443623"/>
                <a:gd name="connsiteX1" fmla="*/ 234315 w 433793"/>
                <a:gd name="connsiteY1" fmla="*/ 36196 h 443623"/>
                <a:gd name="connsiteX2" fmla="*/ 329563 w 433793"/>
                <a:gd name="connsiteY2" fmla="*/ 30480 h 443623"/>
                <a:gd name="connsiteX3" fmla="*/ 432435 w 433793"/>
                <a:gd name="connsiteY3" fmla="*/ 1 h 443623"/>
                <a:gd name="connsiteX4" fmla="*/ 316230 w 433793"/>
                <a:gd name="connsiteY4" fmla="*/ 291466 h 443623"/>
                <a:gd name="connsiteX5" fmla="*/ 0 w 433793"/>
                <a:gd name="connsiteY5" fmla="*/ 430531 h 443623"/>
                <a:gd name="connsiteX0" fmla="*/ 0 w 433793"/>
                <a:gd name="connsiteY0" fmla="*/ 430531 h 443623"/>
                <a:gd name="connsiteX1" fmla="*/ 234315 w 433793"/>
                <a:gd name="connsiteY1" fmla="*/ 36196 h 443623"/>
                <a:gd name="connsiteX2" fmla="*/ 329563 w 433793"/>
                <a:gd name="connsiteY2" fmla="*/ 30480 h 443623"/>
                <a:gd name="connsiteX3" fmla="*/ 432435 w 433793"/>
                <a:gd name="connsiteY3" fmla="*/ 1 h 443623"/>
                <a:gd name="connsiteX4" fmla="*/ 316230 w 433793"/>
                <a:gd name="connsiteY4" fmla="*/ 291466 h 443623"/>
                <a:gd name="connsiteX5" fmla="*/ 0 w 433793"/>
                <a:gd name="connsiteY5" fmla="*/ 430531 h 443623"/>
                <a:gd name="connsiteX0" fmla="*/ 0 w 433793"/>
                <a:gd name="connsiteY0" fmla="*/ 430531 h 443623"/>
                <a:gd name="connsiteX1" fmla="*/ 234315 w 433793"/>
                <a:gd name="connsiteY1" fmla="*/ 36196 h 443623"/>
                <a:gd name="connsiteX2" fmla="*/ 329563 w 433793"/>
                <a:gd name="connsiteY2" fmla="*/ 30480 h 443623"/>
                <a:gd name="connsiteX3" fmla="*/ 432435 w 433793"/>
                <a:gd name="connsiteY3" fmla="*/ 1 h 443623"/>
                <a:gd name="connsiteX4" fmla="*/ 316230 w 433793"/>
                <a:gd name="connsiteY4" fmla="*/ 291466 h 443623"/>
                <a:gd name="connsiteX5" fmla="*/ 0 w 433793"/>
                <a:gd name="connsiteY5" fmla="*/ 430531 h 443623"/>
                <a:gd name="connsiteX0" fmla="*/ 0 w 433793"/>
                <a:gd name="connsiteY0" fmla="*/ 430531 h 443623"/>
                <a:gd name="connsiteX1" fmla="*/ 234315 w 433793"/>
                <a:gd name="connsiteY1" fmla="*/ 36196 h 443623"/>
                <a:gd name="connsiteX2" fmla="*/ 335278 w 433793"/>
                <a:gd name="connsiteY2" fmla="*/ 32385 h 443623"/>
                <a:gd name="connsiteX3" fmla="*/ 432435 w 433793"/>
                <a:gd name="connsiteY3" fmla="*/ 1 h 443623"/>
                <a:gd name="connsiteX4" fmla="*/ 316230 w 433793"/>
                <a:gd name="connsiteY4" fmla="*/ 291466 h 443623"/>
                <a:gd name="connsiteX5" fmla="*/ 0 w 433793"/>
                <a:gd name="connsiteY5" fmla="*/ 430531 h 443623"/>
                <a:gd name="connsiteX0" fmla="*/ 0 w 434859"/>
                <a:gd name="connsiteY0" fmla="*/ 430531 h 444729"/>
                <a:gd name="connsiteX1" fmla="*/ 234315 w 434859"/>
                <a:gd name="connsiteY1" fmla="*/ 36196 h 444729"/>
                <a:gd name="connsiteX2" fmla="*/ 335278 w 434859"/>
                <a:gd name="connsiteY2" fmla="*/ 32385 h 444729"/>
                <a:gd name="connsiteX3" fmla="*/ 432435 w 434859"/>
                <a:gd name="connsiteY3" fmla="*/ 1 h 444729"/>
                <a:gd name="connsiteX4" fmla="*/ 323850 w 434859"/>
                <a:gd name="connsiteY4" fmla="*/ 299086 h 444729"/>
                <a:gd name="connsiteX5" fmla="*/ 0 w 434859"/>
                <a:gd name="connsiteY5" fmla="*/ 430531 h 444729"/>
                <a:gd name="connsiteX0" fmla="*/ 0 w 434427"/>
                <a:gd name="connsiteY0" fmla="*/ 422912 h 431152"/>
                <a:gd name="connsiteX1" fmla="*/ 234315 w 434427"/>
                <a:gd name="connsiteY1" fmla="*/ 28577 h 431152"/>
                <a:gd name="connsiteX2" fmla="*/ 335278 w 434427"/>
                <a:gd name="connsiteY2" fmla="*/ 24766 h 431152"/>
                <a:gd name="connsiteX3" fmla="*/ 434340 w 434427"/>
                <a:gd name="connsiteY3" fmla="*/ 2 h 431152"/>
                <a:gd name="connsiteX4" fmla="*/ 323850 w 434427"/>
                <a:gd name="connsiteY4" fmla="*/ 291467 h 431152"/>
                <a:gd name="connsiteX5" fmla="*/ 0 w 434427"/>
                <a:gd name="connsiteY5" fmla="*/ 422912 h 431152"/>
                <a:gd name="connsiteX0" fmla="*/ 0 w 438231"/>
                <a:gd name="connsiteY0" fmla="*/ 441961 h 450391"/>
                <a:gd name="connsiteX1" fmla="*/ 234315 w 438231"/>
                <a:gd name="connsiteY1" fmla="*/ 47626 h 450391"/>
                <a:gd name="connsiteX2" fmla="*/ 335278 w 438231"/>
                <a:gd name="connsiteY2" fmla="*/ 43815 h 450391"/>
                <a:gd name="connsiteX3" fmla="*/ 438150 w 438231"/>
                <a:gd name="connsiteY3" fmla="*/ 1 h 450391"/>
                <a:gd name="connsiteX4" fmla="*/ 323850 w 438231"/>
                <a:gd name="connsiteY4" fmla="*/ 310516 h 450391"/>
                <a:gd name="connsiteX5" fmla="*/ 0 w 438231"/>
                <a:gd name="connsiteY5" fmla="*/ 441961 h 450391"/>
                <a:gd name="connsiteX0" fmla="*/ 0 w 442036"/>
                <a:gd name="connsiteY0" fmla="*/ 436247 h 444619"/>
                <a:gd name="connsiteX1" fmla="*/ 234315 w 442036"/>
                <a:gd name="connsiteY1" fmla="*/ 41912 h 444619"/>
                <a:gd name="connsiteX2" fmla="*/ 335278 w 442036"/>
                <a:gd name="connsiteY2" fmla="*/ 38101 h 444619"/>
                <a:gd name="connsiteX3" fmla="*/ 441960 w 442036"/>
                <a:gd name="connsiteY3" fmla="*/ 2 h 444619"/>
                <a:gd name="connsiteX4" fmla="*/ 323850 w 442036"/>
                <a:gd name="connsiteY4" fmla="*/ 304802 h 444619"/>
                <a:gd name="connsiteX5" fmla="*/ 0 w 442036"/>
                <a:gd name="connsiteY5" fmla="*/ 436247 h 444619"/>
                <a:gd name="connsiteX0" fmla="*/ 0 w 447744"/>
                <a:gd name="connsiteY0" fmla="*/ 438151 h 446542"/>
                <a:gd name="connsiteX1" fmla="*/ 234315 w 447744"/>
                <a:gd name="connsiteY1" fmla="*/ 43816 h 446542"/>
                <a:gd name="connsiteX2" fmla="*/ 335278 w 447744"/>
                <a:gd name="connsiteY2" fmla="*/ 40005 h 446542"/>
                <a:gd name="connsiteX3" fmla="*/ 447675 w 447744"/>
                <a:gd name="connsiteY3" fmla="*/ 1 h 446542"/>
                <a:gd name="connsiteX4" fmla="*/ 323850 w 447744"/>
                <a:gd name="connsiteY4" fmla="*/ 306706 h 446542"/>
                <a:gd name="connsiteX5" fmla="*/ 0 w 447744"/>
                <a:gd name="connsiteY5" fmla="*/ 438151 h 446542"/>
                <a:gd name="connsiteX0" fmla="*/ 0 w 447744"/>
                <a:gd name="connsiteY0" fmla="*/ 438151 h 446542"/>
                <a:gd name="connsiteX1" fmla="*/ 234315 w 447744"/>
                <a:gd name="connsiteY1" fmla="*/ 43816 h 446542"/>
                <a:gd name="connsiteX2" fmla="*/ 335278 w 447744"/>
                <a:gd name="connsiteY2" fmla="*/ 40005 h 446542"/>
                <a:gd name="connsiteX3" fmla="*/ 447675 w 447744"/>
                <a:gd name="connsiteY3" fmla="*/ 1 h 446542"/>
                <a:gd name="connsiteX4" fmla="*/ 323850 w 447744"/>
                <a:gd name="connsiteY4" fmla="*/ 306706 h 446542"/>
                <a:gd name="connsiteX5" fmla="*/ 0 w 447744"/>
                <a:gd name="connsiteY5" fmla="*/ 438151 h 446542"/>
                <a:gd name="connsiteX0" fmla="*/ 0 w 447744"/>
                <a:gd name="connsiteY0" fmla="*/ 438151 h 446542"/>
                <a:gd name="connsiteX1" fmla="*/ 234315 w 447744"/>
                <a:gd name="connsiteY1" fmla="*/ 43816 h 446542"/>
                <a:gd name="connsiteX2" fmla="*/ 335278 w 447744"/>
                <a:gd name="connsiteY2" fmla="*/ 40005 h 446542"/>
                <a:gd name="connsiteX3" fmla="*/ 447675 w 447744"/>
                <a:gd name="connsiteY3" fmla="*/ 1 h 446542"/>
                <a:gd name="connsiteX4" fmla="*/ 323850 w 447744"/>
                <a:gd name="connsiteY4" fmla="*/ 306706 h 446542"/>
                <a:gd name="connsiteX5" fmla="*/ 0 w 447744"/>
                <a:gd name="connsiteY5" fmla="*/ 438151 h 44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7744" h="446542">
                  <a:moveTo>
                    <a:pt x="0" y="438151"/>
                  </a:moveTo>
                  <a:lnTo>
                    <a:pt x="234315" y="43816"/>
                  </a:lnTo>
                  <a:cubicBezTo>
                    <a:pt x="266064" y="41911"/>
                    <a:pt x="246378" y="54928"/>
                    <a:pt x="335278" y="40005"/>
                  </a:cubicBezTo>
                  <a:cubicBezTo>
                    <a:pt x="424178" y="25082"/>
                    <a:pt x="447992" y="1"/>
                    <a:pt x="447675" y="1"/>
                  </a:cubicBezTo>
                  <a:cubicBezTo>
                    <a:pt x="449898" y="-634"/>
                    <a:pt x="398463" y="233681"/>
                    <a:pt x="323850" y="306706"/>
                  </a:cubicBezTo>
                  <a:cubicBezTo>
                    <a:pt x="249238" y="379731"/>
                    <a:pt x="11748" y="475616"/>
                    <a:pt x="0" y="438151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8" name="Полілінія: фігура 27">
              <a:extLst>
                <a:ext uri="{FF2B5EF4-FFF2-40B4-BE49-F238E27FC236}">
                  <a16:creationId xmlns:a16="http://schemas.microsoft.com/office/drawing/2014/main" id="{586EB297-766B-41F1-A3B4-6F16E4E6E529}"/>
                </a:ext>
              </a:extLst>
            </p:cNvPr>
            <p:cNvSpPr/>
            <p:nvPr/>
          </p:nvSpPr>
          <p:spPr>
            <a:xfrm>
              <a:off x="2694938" y="4635401"/>
              <a:ext cx="709285" cy="807821"/>
            </a:xfrm>
            <a:custGeom>
              <a:avLst/>
              <a:gdLst>
                <a:gd name="connsiteX0" fmla="*/ 0 w 708660"/>
                <a:gd name="connsiteY0" fmla="*/ 439420 h 807720"/>
                <a:gd name="connsiteX1" fmla="*/ 281940 w 708660"/>
                <a:gd name="connsiteY1" fmla="*/ 0 h 807720"/>
                <a:gd name="connsiteX2" fmla="*/ 708660 w 708660"/>
                <a:gd name="connsiteY2" fmla="*/ 408940 h 807720"/>
                <a:gd name="connsiteX3" fmla="*/ 495300 w 708660"/>
                <a:gd name="connsiteY3" fmla="*/ 807720 h 807720"/>
                <a:gd name="connsiteX4" fmla="*/ 0 w 708660"/>
                <a:gd name="connsiteY4" fmla="*/ 439420 h 807720"/>
                <a:gd name="connsiteX0" fmla="*/ 0 w 708660"/>
                <a:gd name="connsiteY0" fmla="*/ 439420 h 807720"/>
                <a:gd name="connsiteX1" fmla="*/ 281940 w 708660"/>
                <a:gd name="connsiteY1" fmla="*/ 0 h 807720"/>
                <a:gd name="connsiteX2" fmla="*/ 515620 w 708660"/>
                <a:gd name="connsiteY2" fmla="*/ 220980 h 807720"/>
                <a:gd name="connsiteX3" fmla="*/ 708660 w 708660"/>
                <a:gd name="connsiteY3" fmla="*/ 408940 h 807720"/>
                <a:gd name="connsiteX4" fmla="*/ 495300 w 708660"/>
                <a:gd name="connsiteY4" fmla="*/ 807720 h 807720"/>
                <a:gd name="connsiteX5" fmla="*/ 0 w 708660"/>
                <a:gd name="connsiteY5" fmla="*/ 439420 h 807720"/>
                <a:gd name="connsiteX0" fmla="*/ 0 w 708727"/>
                <a:gd name="connsiteY0" fmla="*/ 444027 h 812327"/>
                <a:gd name="connsiteX1" fmla="*/ 281940 w 708727"/>
                <a:gd name="connsiteY1" fmla="*/ 4607 h 812327"/>
                <a:gd name="connsiteX2" fmla="*/ 515620 w 708727"/>
                <a:gd name="connsiteY2" fmla="*/ 225587 h 812327"/>
                <a:gd name="connsiteX3" fmla="*/ 708660 w 708727"/>
                <a:gd name="connsiteY3" fmla="*/ 413547 h 812327"/>
                <a:gd name="connsiteX4" fmla="*/ 495300 w 708727"/>
                <a:gd name="connsiteY4" fmla="*/ 812327 h 812327"/>
                <a:gd name="connsiteX5" fmla="*/ 0 w 708727"/>
                <a:gd name="connsiteY5" fmla="*/ 444027 h 812327"/>
                <a:gd name="connsiteX0" fmla="*/ 0 w 708753"/>
                <a:gd name="connsiteY0" fmla="*/ 446863 h 815163"/>
                <a:gd name="connsiteX1" fmla="*/ 281940 w 708753"/>
                <a:gd name="connsiteY1" fmla="*/ 7443 h 815163"/>
                <a:gd name="connsiteX2" fmla="*/ 551180 w 708753"/>
                <a:gd name="connsiteY2" fmla="*/ 144603 h 815163"/>
                <a:gd name="connsiteX3" fmla="*/ 708660 w 708753"/>
                <a:gd name="connsiteY3" fmla="*/ 416383 h 815163"/>
                <a:gd name="connsiteX4" fmla="*/ 495300 w 708753"/>
                <a:gd name="connsiteY4" fmla="*/ 815163 h 815163"/>
                <a:gd name="connsiteX5" fmla="*/ 0 w 708753"/>
                <a:gd name="connsiteY5" fmla="*/ 446863 h 815163"/>
                <a:gd name="connsiteX0" fmla="*/ 0 w 709667"/>
                <a:gd name="connsiteY0" fmla="*/ 452609 h 820909"/>
                <a:gd name="connsiteX1" fmla="*/ 281940 w 709667"/>
                <a:gd name="connsiteY1" fmla="*/ 13189 h 820909"/>
                <a:gd name="connsiteX2" fmla="*/ 551180 w 709667"/>
                <a:gd name="connsiteY2" fmla="*/ 150349 h 820909"/>
                <a:gd name="connsiteX3" fmla="*/ 708660 w 709667"/>
                <a:gd name="connsiteY3" fmla="*/ 422129 h 820909"/>
                <a:gd name="connsiteX4" fmla="*/ 495300 w 709667"/>
                <a:gd name="connsiteY4" fmla="*/ 820909 h 820909"/>
                <a:gd name="connsiteX5" fmla="*/ 0 w 709667"/>
                <a:gd name="connsiteY5" fmla="*/ 452609 h 820909"/>
                <a:gd name="connsiteX0" fmla="*/ 0 w 708730"/>
                <a:gd name="connsiteY0" fmla="*/ 445295 h 813595"/>
                <a:gd name="connsiteX1" fmla="*/ 281940 w 708730"/>
                <a:gd name="connsiteY1" fmla="*/ 5875 h 813595"/>
                <a:gd name="connsiteX2" fmla="*/ 551180 w 708730"/>
                <a:gd name="connsiteY2" fmla="*/ 143035 h 813595"/>
                <a:gd name="connsiteX3" fmla="*/ 708660 w 708730"/>
                <a:gd name="connsiteY3" fmla="*/ 414815 h 813595"/>
                <a:gd name="connsiteX4" fmla="*/ 495300 w 708730"/>
                <a:gd name="connsiteY4" fmla="*/ 813595 h 813595"/>
                <a:gd name="connsiteX5" fmla="*/ 0 w 708730"/>
                <a:gd name="connsiteY5" fmla="*/ 445295 h 813595"/>
                <a:gd name="connsiteX0" fmla="*/ 0 w 708723"/>
                <a:gd name="connsiteY0" fmla="*/ 444902 h 813202"/>
                <a:gd name="connsiteX1" fmla="*/ 281940 w 708723"/>
                <a:gd name="connsiteY1" fmla="*/ 5482 h 813202"/>
                <a:gd name="connsiteX2" fmla="*/ 551180 w 708723"/>
                <a:gd name="connsiteY2" fmla="*/ 142642 h 813202"/>
                <a:gd name="connsiteX3" fmla="*/ 708660 w 708723"/>
                <a:gd name="connsiteY3" fmla="*/ 414422 h 813202"/>
                <a:gd name="connsiteX4" fmla="*/ 495300 w 708723"/>
                <a:gd name="connsiteY4" fmla="*/ 813202 h 813202"/>
                <a:gd name="connsiteX5" fmla="*/ 0 w 708723"/>
                <a:gd name="connsiteY5" fmla="*/ 444902 h 813202"/>
                <a:gd name="connsiteX0" fmla="*/ 0 w 708714"/>
                <a:gd name="connsiteY0" fmla="*/ 444493 h 812793"/>
                <a:gd name="connsiteX1" fmla="*/ 281940 w 708714"/>
                <a:gd name="connsiteY1" fmla="*/ 5073 h 812793"/>
                <a:gd name="connsiteX2" fmla="*/ 551180 w 708714"/>
                <a:gd name="connsiteY2" fmla="*/ 142233 h 812793"/>
                <a:gd name="connsiteX3" fmla="*/ 708660 w 708714"/>
                <a:gd name="connsiteY3" fmla="*/ 414013 h 812793"/>
                <a:gd name="connsiteX4" fmla="*/ 495300 w 708714"/>
                <a:gd name="connsiteY4" fmla="*/ 812793 h 812793"/>
                <a:gd name="connsiteX5" fmla="*/ 0 w 708714"/>
                <a:gd name="connsiteY5" fmla="*/ 444493 h 812793"/>
                <a:gd name="connsiteX0" fmla="*/ 0 w 708714"/>
                <a:gd name="connsiteY0" fmla="*/ 444493 h 812793"/>
                <a:gd name="connsiteX1" fmla="*/ 281940 w 708714"/>
                <a:gd name="connsiteY1" fmla="*/ 5073 h 812793"/>
                <a:gd name="connsiteX2" fmla="*/ 551180 w 708714"/>
                <a:gd name="connsiteY2" fmla="*/ 142233 h 812793"/>
                <a:gd name="connsiteX3" fmla="*/ 708660 w 708714"/>
                <a:gd name="connsiteY3" fmla="*/ 414013 h 812793"/>
                <a:gd name="connsiteX4" fmla="*/ 495300 w 708714"/>
                <a:gd name="connsiteY4" fmla="*/ 812793 h 812793"/>
                <a:gd name="connsiteX5" fmla="*/ 261621 w 708714"/>
                <a:gd name="connsiteY5" fmla="*/ 634993 h 812793"/>
                <a:gd name="connsiteX6" fmla="*/ 0 w 708714"/>
                <a:gd name="connsiteY6" fmla="*/ 444493 h 812793"/>
                <a:gd name="connsiteX0" fmla="*/ 0 w 708714"/>
                <a:gd name="connsiteY0" fmla="*/ 444493 h 812793"/>
                <a:gd name="connsiteX1" fmla="*/ 281940 w 708714"/>
                <a:gd name="connsiteY1" fmla="*/ 5073 h 812793"/>
                <a:gd name="connsiteX2" fmla="*/ 551180 w 708714"/>
                <a:gd name="connsiteY2" fmla="*/ 142233 h 812793"/>
                <a:gd name="connsiteX3" fmla="*/ 708660 w 708714"/>
                <a:gd name="connsiteY3" fmla="*/ 414013 h 812793"/>
                <a:gd name="connsiteX4" fmla="*/ 495300 w 708714"/>
                <a:gd name="connsiteY4" fmla="*/ 812793 h 812793"/>
                <a:gd name="connsiteX5" fmla="*/ 312421 w 708714"/>
                <a:gd name="connsiteY5" fmla="*/ 543553 h 812793"/>
                <a:gd name="connsiteX6" fmla="*/ 0 w 708714"/>
                <a:gd name="connsiteY6" fmla="*/ 444493 h 812793"/>
                <a:gd name="connsiteX0" fmla="*/ 0 w 708714"/>
                <a:gd name="connsiteY0" fmla="*/ 444493 h 814220"/>
                <a:gd name="connsiteX1" fmla="*/ 281940 w 708714"/>
                <a:gd name="connsiteY1" fmla="*/ 5073 h 814220"/>
                <a:gd name="connsiteX2" fmla="*/ 551180 w 708714"/>
                <a:gd name="connsiteY2" fmla="*/ 142233 h 814220"/>
                <a:gd name="connsiteX3" fmla="*/ 708660 w 708714"/>
                <a:gd name="connsiteY3" fmla="*/ 414013 h 814220"/>
                <a:gd name="connsiteX4" fmla="*/ 495300 w 708714"/>
                <a:gd name="connsiteY4" fmla="*/ 812793 h 814220"/>
                <a:gd name="connsiteX5" fmla="*/ 312421 w 708714"/>
                <a:gd name="connsiteY5" fmla="*/ 543553 h 814220"/>
                <a:gd name="connsiteX6" fmla="*/ 0 w 708714"/>
                <a:gd name="connsiteY6" fmla="*/ 444493 h 814220"/>
                <a:gd name="connsiteX0" fmla="*/ 0 w 708714"/>
                <a:gd name="connsiteY0" fmla="*/ 444493 h 813968"/>
                <a:gd name="connsiteX1" fmla="*/ 281940 w 708714"/>
                <a:gd name="connsiteY1" fmla="*/ 5073 h 813968"/>
                <a:gd name="connsiteX2" fmla="*/ 551180 w 708714"/>
                <a:gd name="connsiteY2" fmla="*/ 142233 h 813968"/>
                <a:gd name="connsiteX3" fmla="*/ 708660 w 708714"/>
                <a:gd name="connsiteY3" fmla="*/ 414013 h 813968"/>
                <a:gd name="connsiteX4" fmla="*/ 495300 w 708714"/>
                <a:gd name="connsiteY4" fmla="*/ 812793 h 813968"/>
                <a:gd name="connsiteX5" fmla="*/ 312421 w 708714"/>
                <a:gd name="connsiteY5" fmla="*/ 543553 h 813968"/>
                <a:gd name="connsiteX6" fmla="*/ 0 w 708714"/>
                <a:gd name="connsiteY6" fmla="*/ 444493 h 813968"/>
                <a:gd name="connsiteX0" fmla="*/ 0 w 708714"/>
                <a:gd name="connsiteY0" fmla="*/ 444493 h 814235"/>
                <a:gd name="connsiteX1" fmla="*/ 281940 w 708714"/>
                <a:gd name="connsiteY1" fmla="*/ 5073 h 814235"/>
                <a:gd name="connsiteX2" fmla="*/ 551180 w 708714"/>
                <a:gd name="connsiteY2" fmla="*/ 142233 h 814235"/>
                <a:gd name="connsiteX3" fmla="*/ 708660 w 708714"/>
                <a:gd name="connsiteY3" fmla="*/ 414013 h 814235"/>
                <a:gd name="connsiteX4" fmla="*/ 495300 w 708714"/>
                <a:gd name="connsiteY4" fmla="*/ 812793 h 814235"/>
                <a:gd name="connsiteX5" fmla="*/ 312421 w 708714"/>
                <a:gd name="connsiteY5" fmla="*/ 543553 h 814235"/>
                <a:gd name="connsiteX6" fmla="*/ 0 w 708714"/>
                <a:gd name="connsiteY6" fmla="*/ 444493 h 814235"/>
                <a:gd name="connsiteX0" fmla="*/ 0 w 708714"/>
                <a:gd name="connsiteY0" fmla="*/ 444493 h 812793"/>
                <a:gd name="connsiteX1" fmla="*/ 281940 w 708714"/>
                <a:gd name="connsiteY1" fmla="*/ 5073 h 812793"/>
                <a:gd name="connsiteX2" fmla="*/ 551180 w 708714"/>
                <a:gd name="connsiteY2" fmla="*/ 142233 h 812793"/>
                <a:gd name="connsiteX3" fmla="*/ 708660 w 708714"/>
                <a:gd name="connsiteY3" fmla="*/ 414013 h 812793"/>
                <a:gd name="connsiteX4" fmla="*/ 495300 w 708714"/>
                <a:gd name="connsiteY4" fmla="*/ 812793 h 812793"/>
                <a:gd name="connsiteX5" fmla="*/ 312421 w 708714"/>
                <a:gd name="connsiteY5" fmla="*/ 543553 h 812793"/>
                <a:gd name="connsiteX6" fmla="*/ 0 w 708714"/>
                <a:gd name="connsiteY6" fmla="*/ 444493 h 812793"/>
                <a:gd name="connsiteX0" fmla="*/ 0 w 708714"/>
                <a:gd name="connsiteY0" fmla="*/ 444493 h 812793"/>
                <a:gd name="connsiteX1" fmla="*/ 281940 w 708714"/>
                <a:gd name="connsiteY1" fmla="*/ 5073 h 812793"/>
                <a:gd name="connsiteX2" fmla="*/ 551180 w 708714"/>
                <a:gd name="connsiteY2" fmla="*/ 142233 h 812793"/>
                <a:gd name="connsiteX3" fmla="*/ 708660 w 708714"/>
                <a:gd name="connsiteY3" fmla="*/ 414013 h 812793"/>
                <a:gd name="connsiteX4" fmla="*/ 495300 w 708714"/>
                <a:gd name="connsiteY4" fmla="*/ 812793 h 812793"/>
                <a:gd name="connsiteX5" fmla="*/ 312421 w 708714"/>
                <a:gd name="connsiteY5" fmla="*/ 543553 h 812793"/>
                <a:gd name="connsiteX6" fmla="*/ 0 w 708714"/>
                <a:gd name="connsiteY6" fmla="*/ 444493 h 812793"/>
                <a:gd name="connsiteX0" fmla="*/ 0 w 708714"/>
                <a:gd name="connsiteY0" fmla="*/ 444493 h 812793"/>
                <a:gd name="connsiteX1" fmla="*/ 281940 w 708714"/>
                <a:gd name="connsiteY1" fmla="*/ 5073 h 812793"/>
                <a:gd name="connsiteX2" fmla="*/ 551180 w 708714"/>
                <a:gd name="connsiteY2" fmla="*/ 142233 h 812793"/>
                <a:gd name="connsiteX3" fmla="*/ 708660 w 708714"/>
                <a:gd name="connsiteY3" fmla="*/ 414013 h 812793"/>
                <a:gd name="connsiteX4" fmla="*/ 495300 w 708714"/>
                <a:gd name="connsiteY4" fmla="*/ 812793 h 812793"/>
                <a:gd name="connsiteX5" fmla="*/ 320041 w 708714"/>
                <a:gd name="connsiteY5" fmla="*/ 556253 h 812793"/>
                <a:gd name="connsiteX6" fmla="*/ 0 w 708714"/>
                <a:gd name="connsiteY6" fmla="*/ 444493 h 812793"/>
                <a:gd name="connsiteX0" fmla="*/ 0 w 708714"/>
                <a:gd name="connsiteY0" fmla="*/ 444493 h 812793"/>
                <a:gd name="connsiteX1" fmla="*/ 281940 w 708714"/>
                <a:gd name="connsiteY1" fmla="*/ 5073 h 812793"/>
                <a:gd name="connsiteX2" fmla="*/ 551180 w 708714"/>
                <a:gd name="connsiteY2" fmla="*/ 142233 h 812793"/>
                <a:gd name="connsiteX3" fmla="*/ 708660 w 708714"/>
                <a:gd name="connsiteY3" fmla="*/ 414013 h 812793"/>
                <a:gd name="connsiteX4" fmla="*/ 495300 w 708714"/>
                <a:gd name="connsiteY4" fmla="*/ 812793 h 812793"/>
                <a:gd name="connsiteX5" fmla="*/ 325121 w 708714"/>
                <a:gd name="connsiteY5" fmla="*/ 571493 h 812793"/>
                <a:gd name="connsiteX6" fmla="*/ 0 w 708714"/>
                <a:gd name="connsiteY6" fmla="*/ 444493 h 812793"/>
                <a:gd name="connsiteX0" fmla="*/ 0 w 708714"/>
                <a:gd name="connsiteY0" fmla="*/ 444493 h 812793"/>
                <a:gd name="connsiteX1" fmla="*/ 281940 w 708714"/>
                <a:gd name="connsiteY1" fmla="*/ 5073 h 812793"/>
                <a:gd name="connsiteX2" fmla="*/ 551180 w 708714"/>
                <a:gd name="connsiteY2" fmla="*/ 142233 h 812793"/>
                <a:gd name="connsiteX3" fmla="*/ 708660 w 708714"/>
                <a:gd name="connsiteY3" fmla="*/ 414013 h 812793"/>
                <a:gd name="connsiteX4" fmla="*/ 495300 w 708714"/>
                <a:gd name="connsiteY4" fmla="*/ 812793 h 812793"/>
                <a:gd name="connsiteX5" fmla="*/ 325121 w 708714"/>
                <a:gd name="connsiteY5" fmla="*/ 571493 h 812793"/>
                <a:gd name="connsiteX6" fmla="*/ 0 w 708714"/>
                <a:gd name="connsiteY6" fmla="*/ 444493 h 812793"/>
                <a:gd name="connsiteX0" fmla="*/ 0 w 708714"/>
                <a:gd name="connsiteY0" fmla="*/ 444493 h 812793"/>
                <a:gd name="connsiteX1" fmla="*/ 281940 w 708714"/>
                <a:gd name="connsiteY1" fmla="*/ 5073 h 812793"/>
                <a:gd name="connsiteX2" fmla="*/ 551180 w 708714"/>
                <a:gd name="connsiteY2" fmla="*/ 142233 h 812793"/>
                <a:gd name="connsiteX3" fmla="*/ 708660 w 708714"/>
                <a:gd name="connsiteY3" fmla="*/ 414013 h 812793"/>
                <a:gd name="connsiteX4" fmla="*/ 495300 w 708714"/>
                <a:gd name="connsiteY4" fmla="*/ 812793 h 812793"/>
                <a:gd name="connsiteX5" fmla="*/ 325121 w 708714"/>
                <a:gd name="connsiteY5" fmla="*/ 571493 h 812793"/>
                <a:gd name="connsiteX6" fmla="*/ 0 w 708714"/>
                <a:gd name="connsiteY6" fmla="*/ 444493 h 812793"/>
                <a:gd name="connsiteX0" fmla="*/ 0 w 708714"/>
                <a:gd name="connsiteY0" fmla="*/ 439424 h 807724"/>
                <a:gd name="connsiteX1" fmla="*/ 281940 w 708714"/>
                <a:gd name="connsiteY1" fmla="*/ 4 h 807724"/>
                <a:gd name="connsiteX2" fmla="*/ 551180 w 708714"/>
                <a:gd name="connsiteY2" fmla="*/ 137164 h 807724"/>
                <a:gd name="connsiteX3" fmla="*/ 708660 w 708714"/>
                <a:gd name="connsiteY3" fmla="*/ 408944 h 807724"/>
                <a:gd name="connsiteX4" fmla="*/ 495300 w 708714"/>
                <a:gd name="connsiteY4" fmla="*/ 807724 h 807724"/>
                <a:gd name="connsiteX5" fmla="*/ 325121 w 708714"/>
                <a:gd name="connsiteY5" fmla="*/ 566424 h 807724"/>
                <a:gd name="connsiteX6" fmla="*/ 0 w 708714"/>
                <a:gd name="connsiteY6" fmla="*/ 439424 h 807724"/>
                <a:gd name="connsiteX0" fmla="*/ 0 w 708663"/>
                <a:gd name="connsiteY0" fmla="*/ 439424 h 807724"/>
                <a:gd name="connsiteX1" fmla="*/ 281940 w 708663"/>
                <a:gd name="connsiteY1" fmla="*/ 4 h 807724"/>
                <a:gd name="connsiteX2" fmla="*/ 551180 w 708663"/>
                <a:gd name="connsiteY2" fmla="*/ 137164 h 807724"/>
                <a:gd name="connsiteX3" fmla="*/ 708660 w 708663"/>
                <a:gd name="connsiteY3" fmla="*/ 408944 h 807724"/>
                <a:gd name="connsiteX4" fmla="*/ 495300 w 708663"/>
                <a:gd name="connsiteY4" fmla="*/ 807724 h 807724"/>
                <a:gd name="connsiteX5" fmla="*/ 325121 w 708663"/>
                <a:gd name="connsiteY5" fmla="*/ 566424 h 807724"/>
                <a:gd name="connsiteX6" fmla="*/ 0 w 708663"/>
                <a:gd name="connsiteY6" fmla="*/ 439424 h 807724"/>
                <a:gd name="connsiteX0" fmla="*/ 0 w 709134"/>
                <a:gd name="connsiteY0" fmla="*/ 439460 h 807760"/>
                <a:gd name="connsiteX1" fmla="*/ 281940 w 709134"/>
                <a:gd name="connsiteY1" fmla="*/ 40 h 807760"/>
                <a:gd name="connsiteX2" fmla="*/ 551180 w 709134"/>
                <a:gd name="connsiteY2" fmla="*/ 137200 h 807760"/>
                <a:gd name="connsiteX3" fmla="*/ 708660 w 709134"/>
                <a:gd name="connsiteY3" fmla="*/ 408980 h 807760"/>
                <a:gd name="connsiteX4" fmla="*/ 495300 w 709134"/>
                <a:gd name="connsiteY4" fmla="*/ 807760 h 807760"/>
                <a:gd name="connsiteX5" fmla="*/ 325121 w 709134"/>
                <a:gd name="connsiteY5" fmla="*/ 566460 h 807760"/>
                <a:gd name="connsiteX6" fmla="*/ 0 w 709134"/>
                <a:gd name="connsiteY6" fmla="*/ 439460 h 807760"/>
                <a:gd name="connsiteX0" fmla="*/ 0 w 709134"/>
                <a:gd name="connsiteY0" fmla="*/ 439614 h 807914"/>
                <a:gd name="connsiteX1" fmla="*/ 281940 w 709134"/>
                <a:gd name="connsiteY1" fmla="*/ 194 h 807914"/>
                <a:gd name="connsiteX2" fmla="*/ 551180 w 709134"/>
                <a:gd name="connsiteY2" fmla="*/ 137354 h 807914"/>
                <a:gd name="connsiteX3" fmla="*/ 708660 w 709134"/>
                <a:gd name="connsiteY3" fmla="*/ 409134 h 807914"/>
                <a:gd name="connsiteX4" fmla="*/ 495300 w 709134"/>
                <a:gd name="connsiteY4" fmla="*/ 807914 h 807914"/>
                <a:gd name="connsiteX5" fmla="*/ 325121 w 709134"/>
                <a:gd name="connsiteY5" fmla="*/ 566614 h 807914"/>
                <a:gd name="connsiteX6" fmla="*/ 0 w 709134"/>
                <a:gd name="connsiteY6" fmla="*/ 439614 h 807914"/>
                <a:gd name="connsiteX0" fmla="*/ 0 w 709466"/>
                <a:gd name="connsiteY0" fmla="*/ 439469 h 807769"/>
                <a:gd name="connsiteX1" fmla="*/ 281940 w 709466"/>
                <a:gd name="connsiteY1" fmla="*/ 49 h 807769"/>
                <a:gd name="connsiteX2" fmla="*/ 551180 w 709466"/>
                <a:gd name="connsiteY2" fmla="*/ 137209 h 807769"/>
                <a:gd name="connsiteX3" fmla="*/ 708660 w 709466"/>
                <a:gd name="connsiteY3" fmla="*/ 408989 h 807769"/>
                <a:gd name="connsiteX4" fmla="*/ 495300 w 709466"/>
                <a:gd name="connsiteY4" fmla="*/ 807769 h 807769"/>
                <a:gd name="connsiteX5" fmla="*/ 325121 w 709466"/>
                <a:gd name="connsiteY5" fmla="*/ 566469 h 807769"/>
                <a:gd name="connsiteX6" fmla="*/ 0 w 709466"/>
                <a:gd name="connsiteY6" fmla="*/ 439469 h 807769"/>
                <a:gd name="connsiteX0" fmla="*/ 0 w 709285"/>
                <a:gd name="connsiteY0" fmla="*/ 439521 h 807821"/>
                <a:gd name="connsiteX1" fmla="*/ 281940 w 709285"/>
                <a:gd name="connsiteY1" fmla="*/ 101 h 807821"/>
                <a:gd name="connsiteX2" fmla="*/ 551180 w 709285"/>
                <a:gd name="connsiteY2" fmla="*/ 137261 h 807821"/>
                <a:gd name="connsiteX3" fmla="*/ 708660 w 709285"/>
                <a:gd name="connsiteY3" fmla="*/ 409041 h 807821"/>
                <a:gd name="connsiteX4" fmla="*/ 495300 w 709285"/>
                <a:gd name="connsiteY4" fmla="*/ 807821 h 807821"/>
                <a:gd name="connsiteX5" fmla="*/ 325121 w 709285"/>
                <a:gd name="connsiteY5" fmla="*/ 566521 h 807821"/>
                <a:gd name="connsiteX6" fmla="*/ 0 w 709285"/>
                <a:gd name="connsiteY6" fmla="*/ 439521 h 807821"/>
                <a:gd name="connsiteX0" fmla="*/ 0 w 709285"/>
                <a:gd name="connsiteY0" fmla="*/ 439521 h 807821"/>
                <a:gd name="connsiteX1" fmla="*/ 281940 w 709285"/>
                <a:gd name="connsiteY1" fmla="*/ 101 h 807821"/>
                <a:gd name="connsiteX2" fmla="*/ 551180 w 709285"/>
                <a:gd name="connsiteY2" fmla="*/ 137261 h 807821"/>
                <a:gd name="connsiteX3" fmla="*/ 708660 w 709285"/>
                <a:gd name="connsiteY3" fmla="*/ 409041 h 807821"/>
                <a:gd name="connsiteX4" fmla="*/ 495300 w 709285"/>
                <a:gd name="connsiteY4" fmla="*/ 807821 h 807821"/>
                <a:gd name="connsiteX5" fmla="*/ 325121 w 709285"/>
                <a:gd name="connsiteY5" fmla="*/ 566521 h 807821"/>
                <a:gd name="connsiteX6" fmla="*/ 0 w 709285"/>
                <a:gd name="connsiteY6" fmla="*/ 439521 h 807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285" h="807821">
                  <a:moveTo>
                    <a:pt x="0" y="439521"/>
                  </a:moveTo>
                  <a:lnTo>
                    <a:pt x="281940" y="101"/>
                  </a:lnTo>
                  <a:cubicBezTo>
                    <a:pt x="294217" y="-746"/>
                    <a:pt x="378460" y="524"/>
                    <a:pt x="551180" y="137261"/>
                  </a:cubicBezTo>
                  <a:cubicBezTo>
                    <a:pt x="723900" y="273998"/>
                    <a:pt x="709507" y="410311"/>
                    <a:pt x="708660" y="409041"/>
                  </a:cubicBezTo>
                  <a:lnTo>
                    <a:pt x="495300" y="807821"/>
                  </a:lnTo>
                  <a:cubicBezTo>
                    <a:pt x="492760" y="804011"/>
                    <a:pt x="468631" y="704104"/>
                    <a:pt x="325121" y="566521"/>
                  </a:cubicBezTo>
                  <a:cubicBezTo>
                    <a:pt x="181611" y="428938"/>
                    <a:pt x="5080" y="437828"/>
                    <a:pt x="0" y="439521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6" name="Прямокутник 175">
              <a:extLst>
                <a:ext uri="{FF2B5EF4-FFF2-40B4-BE49-F238E27FC236}">
                  <a16:creationId xmlns:a16="http://schemas.microsoft.com/office/drawing/2014/main" id="{EA938520-D2A5-433A-9715-0768316F625B}"/>
                </a:ext>
              </a:extLst>
            </p:cNvPr>
            <p:cNvSpPr/>
            <p:nvPr/>
          </p:nvSpPr>
          <p:spPr>
            <a:xfrm>
              <a:off x="1777926" y="5471467"/>
              <a:ext cx="335774" cy="26162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2111D5A-5D52-4E2C-A11A-473ACCEF51CC}"/>
                </a:ext>
              </a:extLst>
            </p:cNvPr>
            <p:cNvSpPr/>
            <p:nvPr/>
          </p:nvSpPr>
          <p:spPr>
            <a:xfrm>
              <a:off x="2205990" y="4631296"/>
              <a:ext cx="623988" cy="629042"/>
            </a:xfrm>
            <a:custGeom>
              <a:avLst/>
              <a:gdLst>
                <a:gd name="connsiteX0" fmla="*/ 0 w 601131"/>
                <a:gd name="connsiteY0" fmla="*/ 0 h 551268"/>
                <a:gd name="connsiteX1" fmla="*/ 601131 w 601131"/>
                <a:gd name="connsiteY1" fmla="*/ 0 h 551268"/>
                <a:gd name="connsiteX2" fmla="*/ 601131 w 601131"/>
                <a:gd name="connsiteY2" fmla="*/ 551268 h 551268"/>
                <a:gd name="connsiteX3" fmla="*/ 0 w 601131"/>
                <a:gd name="connsiteY3" fmla="*/ 551268 h 551268"/>
                <a:gd name="connsiteX4" fmla="*/ 0 w 601131"/>
                <a:gd name="connsiteY4" fmla="*/ 0 h 551268"/>
                <a:gd name="connsiteX0" fmla="*/ 0 w 601131"/>
                <a:gd name="connsiteY0" fmla="*/ 0 h 551268"/>
                <a:gd name="connsiteX1" fmla="*/ 601131 w 601131"/>
                <a:gd name="connsiteY1" fmla="*/ 0 h 551268"/>
                <a:gd name="connsiteX2" fmla="*/ 330621 w 601131"/>
                <a:gd name="connsiteY2" fmla="*/ 387438 h 551268"/>
                <a:gd name="connsiteX3" fmla="*/ 0 w 601131"/>
                <a:gd name="connsiteY3" fmla="*/ 551268 h 551268"/>
                <a:gd name="connsiteX4" fmla="*/ 0 w 601131"/>
                <a:gd name="connsiteY4" fmla="*/ 0 h 551268"/>
                <a:gd name="connsiteX0" fmla="*/ 266700 w 601131"/>
                <a:gd name="connsiteY0" fmla="*/ 140970 h 551268"/>
                <a:gd name="connsiteX1" fmla="*/ 601131 w 601131"/>
                <a:gd name="connsiteY1" fmla="*/ 0 h 551268"/>
                <a:gd name="connsiteX2" fmla="*/ 330621 w 601131"/>
                <a:gd name="connsiteY2" fmla="*/ 387438 h 551268"/>
                <a:gd name="connsiteX3" fmla="*/ 0 w 601131"/>
                <a:gd name="connsiteY3" fmla="*/ 551268 h 551268"/>
                <a:gd name="connsiteX4" fmla="*/ 266700 w 601131"/>
                <a:gd name="connsiteY4" fmla="*/ 140970 h 551268"/>
                <a:gd name="connsiteX0" fmla="*/ 267159 w 601590"/>
                <a:gd name="connsiteY0" fmla="*/ 151177 h 561475"/>
                <a:gd name="connsiteX1" fmla="*/ 601590 w 601590"/>
                <a:gd name="connsiteY1" fmla="*/ 10207 h 561475"/>
                <a:gd name="connsiteX2" fmla="*/ 331080 w 601590"/>
                <a:gd name="connsiteY2" fmla="*/ 397645 h 561475"/>
                <a:gd name="connsiteX3" fmla="*/ 459 w 601590"/>
                <a:gd name="connsiteY3" fmla="*/ 561475 h 561475"/>
                <a:gd name="connsiteX4" fmla="*/ 267159 w 601590"/>
                <a:gd name="connsiteY4" fmla="*/ 151177 h 561475"/>
                <a:gd name="connsiteX0" fmla="*/ 267189 w 601620"/>
                <a:gd name="connsiteY0" fmla="*/ 151177 h 561475"/>
                <a:gd name="connsiteX1" fmla="*/ 601620 w 601620"/>
                <a:gd name="connsiteY1" fmla="*/ 10207 h 561475"/>
                <a:gd name="connsiteX2" fmla="*/ 331110 w 601620"/>
                <a:gd name="connsiteY2" fmla="*/ 397645 h 561475"/>
                <a:gd name="connsiteX3" fmla="*/ 489 w 601620"/>
                <a:gd name="connsiteY3" fmla="*/ 561475 h 561475"/>
                <a:gd name="connsiteX4" fmla="*/ 267189 w 601620"/>
                <a:gd name="connsiteY4" fmla="*/ 151177 h 561475"/>
                <a:gd name="connsiteX0" fmla="*/ 293795 w 601556"/>
                <a:gd name="connsiteY0" fmla="*/ 144182 h 562100"/>
                <a:gd name="connsiteX1" fmla="*/ 601556 w 601556"/>
                <a:gd name="connsiteY1" fmla="*/ 10832 h 562100"/>
                <a:gd name="connsiteX2" fmla="*/ 331046 w 601556"/>
                <a:gd name="connsiteY2" fmla="*/ 398270 h 562100"/>
                <a:gd name="connsiteX3" fmla="*/ 425 w 601556"/>
                <a:gd name="connsiteY3" fmla="*/ 562100 h 562100"/>
                <a:gd name="connsiteX4" fmla="*/ 293795 w 601556"/>
                <a:gd name="connsiteY4" fmla="*/ 144182 h 562100"/>
                <a:gd name="connsiteX0" fmla="*/ 293772 w 601533"/>
                <a:gd name="connsiteY0" fmla="*/ 145175 h 563093"/>
                <a:gd name="connsiteX1" fmla="*/ 601533 w 601533"/>
                <a:gd name="connsiteY1" fmla="*/ 11825 h 563093"/>
                <a:gd name="connsiteX2" fmla="*/ 331023 w 601533"/>
                <a:gd name="connsiteY2" fmla="*/ 399263 h 563093"/>
                <a:gd name="connsiteX3" fmla="*/ 402 w 601533"/>
                <a:gd name="connsiteY3" fmla="*/ 563093 h 563093"/>
                <a:gd name="connsiteX4" fmla="*/ 293772 w 601533"/>
                <a:gd name="connsiteY4" fmla="*/ 145175 h 563093"/>
                <a:gd name="connsiteX0" fmla="*/ 293772 w 601533"/>
                <a:gd name="connsiteY0" fmla="*/ 145175 h 563093"/>
                <a:gd name="connsiteX1" fmla="*/ 601533 w 601533"/>
                <a:gd name="connsiteY1" fmla="*/ 11825 h 563093"/>
                <a:gd name="connsiteX2" fmla="*/ 331023 w 601533"/>
                <a:gd name="connsiteY2" fmla="*/ 399263 h 563093"/>
                <a:gd name="connsiteX3" fmla="*/ 175568 w 601533"/>
                <a:gd name="connsiteY3" fmla="*/ 480456 h 563093"/>
                <a:gd name="connsiteX4" fmla="*/ 402 w 601533"/>
                <a:gd name="connsiteY4" fmla="*/ 563093 h 563093"/>
                <a:gd name="connsiteX5" fmla="*/ 293772 w 601533"/>
                <a:gd name="connsiteY5" fmla="*/ 145175 h 563093"/>
                <a:gd name="connsiteX0" fmla="*/ 293772 w 601533"/>
                <a:gd name="connsiteY0" fmla="*/ 145175 h 563093"/>
                <a:gd name="connsiteX1" fmla="*/ 601533 w 601533"/>
                <a:gd name="connsiteY1" fmla="*/ 11825 h 563093"/>
                <a:gd name="connsiteX2" fmla="*/ 331023 w 601533"/>
                <a:gd name="connsiteY2" fmla="*/ 399263 h 563093"/>
                <a:gd name="connsiteX3" fmla="*/ 156518 w 601533"/>
                <a:gd name="connsiteY3" fmla="*/ 461406 h 563093"/>
                <a:gd name="connsiteX4" fmla="*/ 402 w 601533"/>
                <a:gd name="connsiteY4" fmla="*/ 563093 h 563093"/>
                <a:gd name="connsiteX5" fmla="*/ 293772 w 601533"/>
                <a:gd name="connsiteY5" fmla="*/ 145175 h 563093"/>
                <a:gd name="connsiteX0" fmla="*/ 293772 w 601533"/>
                <a:gd name="connsiteY0" fmla="*/ 145175 h 563093"/>
                <a:gd name="connsiteX1" fmla="*/ 601533 w 601533"/>
                <a:gd name="connsiteY1" fmla="*/ 11825 h 563093"/>
                <a:gd name="connsiteX2" fmla="*/ 331023 w 601533"/>
                <a:gd name="connsiteY2" fmla="*/ 399263 h 563093"/>
                <a:gd name="connsiteX3" fmla="*/ 156518 w 601533"/>
                <a:gd name="connsiteY3" fmla="*/ 461406 h 563093"/>
                <a:gd name="connsiteX4" fmla="*/ 402 w 601533"/>
                <a:gd name="connsiteY4" fmla="*/ 563093 h 563093"/>
                <a:gd name="connsiteX5" fmla="*/ 293772 w 601533"/>
                <a:gd name="connsiteY5" fmla="*/ 145175 h 563093"/>
                <a:gd name="connsiteX0" fmla="*/ 293772 w 601533"/>
                <a:gd name="connsiteY0" fmla="*/ 145175 h 563093"/>
                <a:gd name="connsiteX1" fmla="*/ 601533 w 601533"/>
                <a:gd name="connsiteY1" fmla="*/ 11825 h 563093"/>
                <a:gd name="connsiteX2" fmla="*/ 331023 w 601533"/>
                <a:gd name="connsiteY2" fmla="*/ 399263 h 563093"/>
                <a:gd name="connsiteX3" fmla="*/ 156518 w 601533"/>
                <a:gd name="connsiteY3" fmla="*/ 461406 h 563093"/>
                <a:gd name="connsiteX4" fmla="*/ 402 w 601533"/>
                <a:gd name="connsiteY4" fmla="*/ 563093 h 563093"/>
                <a:gd name="connsiteX5" fmla="*/ 293772 w 601533"/>
                <a:gd name="connsiteY5" fmla="*/ 145175 h 563093"/>
                <a:gd name="connsiteX0" fmla="*/ 293772 w 601533"/>
                <a:gd name="connsiteY0" fmla="*/ 145175 h 563093"/>
                <a:gd name="connsiteX1" fmla="*/ 601533 w 601533"/>
                <a:gd name="connsiteY1" fmla="*/ 11825 h 563093"/>
                <a:gd name="connsiteX2" fmla="*/ 331023 w 601533"/>
                <a:gd name="connsiteY2" fmla="*/ 399263 h 563093"/>
                <a:gd name="connsiteX3" fmla="*/ 156518 w 601533"/>
                <a:gd name="connsiteY3" fmla="*/ 461406 h 563093"/>
                <a:gd name="connsiteX4" fmla="*/ 402 w 601533"/>
                <a:gd name="connsiteY4" fmla="*/ 563093 h 563093"/>
                <a:gd name="connsiteX5" fmla="*/ 293772 w 601533"/>
                <a:gd name="connsiteY5" fmla="*/ 145175 h 563093"/>
                <a:gd name="connsiteX0" fmla="*/ 293772 w 601533"/>
                <a:gd name="connsiteY0" fmla="*/ 145175 h 563093"/>
                <a:gd name="connsiteX1" fmla="*/ 601533 w 601533"/>
                <a:gd name="connsiteY1" fmla="*/ 11825 h 563093"/>
                <a:gd name="connsiteX2" fmla="*/ 331023 w 601533"/>
                <a:gd name="connsiteY2" fmla="*/ 399263 h 563093"/>
                <a:gd name="connsiteX3" fmla="*/ 156518 w 601533"/>
                <a:gd name="connsiteY3" fmla="*/ 438546 h 563093"/>
                <a:gd name="connsiteX4" fmla="*/ 402 w 601533"/>
                <a:gd name="connsiteY4" fmla="*/ 563093 h 563093"/>
                <a:gd name="connsiteX5" fmla="*/ 293772 w 601533"/>
                <a:gd name="connsiteY5" fmla="*/ 145175 h 563093"/>
                <a:gd name="connsiteX0" fmla="*/ 293772 w 601533"/>
                <a:gd name="connsiteY0" fmla="*/ 145175 h 563093"/>
                <a:gd name="connsiteX1" fmla="*/ 601533 w 601533"/>
                <a:gd name="connsiteY1" fmla="*/ 11825 h 563093"/>
                <a:gd name="connsiteX2" fmla="*/ 331023 w 601533"/>
                <a:gd name="connsiteY2" fmla="*/ 399263 h 563093"/>
                <a:gd name="connsiteX3" fmla="*/ 156518 w 601533"/>
                <a:gd name="connsiteY3" fmla="*/ 472836 h 563093"/>
                <a:gd name="connsiteX4" fmla="*/ 402 w 601533"/>
                <a:gd name="connsiteY4" fmla="*/ 563093 h 563093"/>
                <a:gd name="connsiteX5" fmla="*/ 293772 w 601533"/>
                <a:gd name="connsiteY5" fmla="*/ 145175 h 563093"/>
                <a:gd name="connsiteX0" fmla="*/ 293772 w 601533"/>
                <a:gd name="connsiteY0" fmla="*/ 145175 h 563093"/>
                <a:gd name="connsiteX1" fmla="*/ 601533 w 601533"/>
                <a:gd name="connsiteY1" fmla="*/ 11825 h 563093"/>
                <a:gd name="connsiteX2" fmla="*/ 331023 w 601533"/>
                <a:gd name="connsiteY2" fmla="*/ 399263 h 563093"/>
                <a:gd name="connsiteX3" fmla="*/ 156518 w 601533"/>
                <a:gd name="connsiteY3" fmla="*/ 472836 h 563093"/>
                <a:gd name="connsiteX4" fmla="*/ 402 w 601533"/>
                <a:gd name="connsiteY4" fmla="*/ 563093 h 563093"/>
                <a:gd name="connsiteX5" fmla="*/ 293772 w 601533"/>
                <a:gd name="connsiteY5" fmla="*/ 145175 h 563093"/>
                <a:gd name="connsiteX0" fmla="*/ 293772 w 601533"/>
                <a:gd name="connsiteY0" fmla="*/ 145175 h 563093"/>
                <a:gd name="connsiteX1" fmla="*/ 601533 w 601533"/>
                <a:gd name="connsiteY1" fmla="*/ 11825 h 563093"/>
                <a:gd name="connsiteX2" fmla="*/ 331023 w 601533"/>
                <a:gd name="connsiteY2" fmla="*/ 399263 h 563093"/>
                <a:gd name="connsiteX3" fmla="*/ 156518 w 601533"/>
                <a:gd name="connsiteY3" fmla="*/ 472836 h 563093"/>
                <a:gd name="connsiteX4" fmla="*/ 402 w 601533"/>
                <a:gd name="connsiteY4" fmla="*/ 563093 h 563093"/>
                <a:gd name="connsiteX5" fmla="*/ 293772 w 601533"/>
                <a:gd name="connsiteY5" fmla="*/ 145175 h 563093"/>
                <a:gd name="connsiteX0" fmla="*/ 293772 w 601533"/>
                <a:gd name="connsiteY0" fmla="*/ 145175 h 563093"/>
                <a:gd name="connsiteX1" fmla="*/ 601533 w 601533"/>
                <a:gd name="connsiteY1" fmla="*/ 11825 h 563093"/>
                <a:gd name="connsiteX2" fmla="*/ 331023 w 601533"/>
                <a:gd name="connsiteY2" fmla="*/ 399263 h 563093"/>
                <a:gd name="connsiteX3" fmla="*/ 156518 w 601533"/>
                <a:gd name="connsiteY3" fmla="*/ 472836 h 563093"/>
                <a:gd name="connsiteX4" fmla="*/ 402 w 601533"/>
                <a:gd name="connsiteY4" fmla="*/ 563093 h 563093"/>
                <a:gd name="connsiteX5" fmla="*/ 293772 w 601533"/>
                <a:gd name="connsiteY5" fmla="*/ 145175 h 563093"/>
                <a:gd name="connsiteX0" fmla="*/ 293772 w 601533"/>
                <a:gd name="connsiteY0" fmla="*/ 145175 h 563093"/>
                <a:gd name="connsiteX1" fmla="*/ 601533 w 601533"/>
                <a:gd name="connsiteY1" fmla="*/ 11825 h 563093"/>
                <a:gd name="connsiteX2" fmla="*/ 331023 w 601533"/>
                <a:gd name="connsiteY2" fmla="*/ 399263 h 563093"/>
                <a:gd name="connsiteX3" fmla="*/ 156518 w 601533"/>
                <a:gd name="connsiteY3" fmla="*/ 472836 h 563093"/>
                <a:gd name="connsiteX4" fmla="*/ 402 w 601533"/>
                <a:gd name="connsiteY4" fmla="*/ 563093 h 563093"/>
                <a:gd name="connsiteX5" fmla="*/ 293772 w 601533"/>
                <a:gd name="connsiteY5" fmla="*/ 145175 h 56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533" h="563093">
                  <a:moveTo>
                    <a:pt x="293772" y="145175"/>
                  </a:moveTo>
                  <a:cubicBezTo>
                    <a:pt x="393961" y="41867"/>
                    <a:pt x="590880" y="-29253"/>
                    <a:pt x="601533" y="11825"/>
                  </a:cubicBezTo>
                  <a:lnTo>
                    <a:pt x="331023" y="399263"/>
                  </a:lnTo>
                  <a:cubicBezTo>
                    <a:pt x="150174" y="481813"/>
                    <a:pt x="349527" y="377980"/>
                    <a:pt x="156518" y="472836"/>
                  </a:cubicBezTo>
                  <a:cubicBezTo>
                    <a:pt x="-36491" y="567692"/>
                    <a:pt x="52441" y="529197"/>
                    <a:pt x="402" y="563093"/>
                  </a:cubicBezTo>
                  <a:cubicBezTo>
                    <a:pt x="-10251" y="522015"/>
                    <a:pt x="193583" y="248483"/>
                    <a:pt x="293772" y="145175"/>
                  </a:cubicBezTo>
                  <a:close/>
                </a:path>
              </a:pathLst>
            </a:custGeom>
            <a:solidFill>
              <a:srgbClr val="EF6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9" name="Полілінія: фігура 48">
              <a:extLst>
                <a:ext uri="{FF2B5EF4-FFF2-40B4-BE49-F238E27FC236}">
                  <a16:creationId xmlns:a16="http://schemas.microsoft.com/office/drawing/2014/main" id="{37D3BA2F-6487-4C31-8875-A6023630C15B}"/>
                </a:ext>
              </a:extLst>
            </p:cNvPr>
            <p:cNvSpPr/>
            <p:nvPr/>
          </p:nvSpPr>
          <p:spPr>
            <a:xfrm>
              <a:off x="3546268" y="5039311"/>
              <a:ext cx="225671" cy="685165"/>
            </a:xfrm>
            <a:custGeom>
              <a:avLst/>
              <a:gdLst>
                <a:gd name="connsiteX0" fmla="*/ 226695 w 226695"/>
                <a:gd name="connsiteY0" fmla="*/ 0 h 695325"/>
                <a:gd name="connsiteX1" fmla="*/ 1905 w 226695"/>
                <a:gd name="connsiteY1" fmla="*/ 438150 h 695325"/>
                <a:gd name="connsiteX2" fmla="*/ 0 w 226695"/>
                <a:gd name="connsiteY2" fmla="*/ 695325 h 695325"/>
                <a:gd name="connsiteX3" fmla="*/ 224790 w 226695"/>
                <a:gd name="connsiteY3" fmla="*/ 272415 h 695325"/>
                <a:gd name="connsiteX4" fmla="*/ 226695 w 226695"/>
                <a:gd name="connsiteY4" fmla="*/ 0 h 695325"/>
                <a:gd name="connsiteX0" fmla="*/ 221615 w 224790"/>
                <a:gd name="connsiteY0" fmla="*/ 0 h 692785"/>
                <a:gd name="connsiteX1" fmla="*/ 1905 w 224790"/>
                <a:gd name="connsiteY1" fmla="*/ 435610 h 692785"/>
                <a:gd name="connsiteX2" fmla="*/ 0 w 224790"/>
                <a:gd name="connsiteY2" fmla="*/ 692785 h 692785"/>
                <a:gd name="connsiteX3" fmla="*/ 224790 w 224790"/>
                <a:gd name="connsiteY3" fmla="*/ 269875 h 692785"/>
                <a:gd name="connsiteX4" fmla="*/ 221615 w 224790"/>
                <a:gd name="connsiteY4" fmla="*/ 0 h 692785"/>
                <a:gd name="connsiteX0" fmla="*/ 221615 w 224790"/>
                <a:gd name="connsiteY0" fmla="*/ 0 h 692785"/>
                <a:gd name="connsiteX1" fmla="*/ 1905 w 224790"/>
                <a:gd name="connsiteY1" fmla="*/ 435610 h 692785"/>
                <a:gd name="connsiteX2" fmla="*/ 0 w 224790"/>
                <a:gd name="connsiteY2" fmla="*/ 692785 h 692785"/>
                <a:gd name="connsiteX3" fmla="*/ 224790 w 224790"/>
                <a:gd name="connsiteY3" fmla="*/ 269875 h 692785"/>
                <a:gd name="connsiteX4" fmla="*/ 221615 w 224790"/>
                <a:gd name="connsiteY4" fmla="*/ 0 h 692785"/>
                <a:gd name="connsiteX0" fmla="*/ 219710 w 224790"/>
                <a:gd name="connsiteY0" fmla="*/ 0 h 679450"/>
                <a:gd name="connsiteX1" fmla="*/ 1905 w 224790"/>
                <a:gd name="connsiteY1" fmla="*/ 422275 h 679450"/>
                <a:gd name="connsiteX2" fmla="*/ 0 w 224790"/>
                <a:gd name="connsiteY2" fmla="*/ 679450 h 679450"/>
                <a:gd name="connsiteX3" fmla="*/ 224790 w 224790"/>
                <a:gd name="connsiteY3" fmla="*/ 256540 h 679450"/>
                <a:gd name="connsiteX4" fmla="*/ 219710 w 224790"/>
                <a:gd name="connsiteY4" fmla="*/ 0 h 679450"/>
                <a:gd name="connsiteX0" fmla="*/ 225425 w 225671"/>
                <a:gd name="connsiteY0" fmla="*/ 0 h 698500"/>
                <a:gd name="connsiteX1" fmla="*/ 1905 w 225671"/>
                <a:gd name="connsiteY1" fmla="*/ 441325 h 698500"/>
                <a:gd name="connsiteX2" fmla="*/ 0 w 225671"/>
                <a:gd name="connsiteY2" fmla="*/ 698500 h 698500"/>
                <a:gd name="connsiteX3" fmla="*/ 224790 w 225671"/>
                <a:gd name="connsiteY3" fmla="*/ 275590 h 698500"/>
                <a:gd name="connsiteX4" fmla="*/ 225425 w 225671"/>
                <a:gd name="connsiteY4" fmla="*/ 0 h 698500"/>
                <a:gd name="connsiteX0" fmla="*/ 225425 w 225671"/>
                <a:gd name="connsiteY0" fmla="*/ 0 h 685165"/>
                <a:gd name="connsiteX1" fmla="*/ 1905 w 225671"/>
                <a:gd name="connsiteY1" fmla="*/ 427990 h 685165"/>
                <a:gd name="connsiteX2" fmla="*/ 0 w 225671"/>
                <a:gd name="connsiteY2" fmla="*/ 685165 h 685165"/>
                <a:gd name="connsiteX3" fmla="*/ 224790 w 225671"/>
                <a:gd name="connsiteY3" fmla="*/ 262255 h 685165"/>
                <a:gd name="connsiteX4" fmla="*/ 225425 w 225671"/>
                <a:gd name="connsiteY4" fmla="*/ 0 h 68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671" h="685165">
                  <a:moveTo>
                    <a:pt x="225425" y="0"/>
                  </a:moveTo>
                  <a:lnTo>
                    <a:pt x="1905" y="427990"/>
                  </a:lnTo>
                  <a:lnTo>
                    <a:pt x="0" y="685165"/>
                  </a:lnTo>
                  <a:lnTo>
                    <a:pt x="224790" y="262255"/>
                  </a:lnTo>
                  <a:cubicBezTo>
                    <a:pt x="223732" y="172297"/>
                    <a:pt x="226483" y="89958"/>
                    <a:pt x="225425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9" name="Паралелограм 28">
              <a:extLst>
                <a:ext uri="{FF2B5EF4-FFF2-40B4-BE49-F238E27FC236}">
                  <a16:creationId xmlns:a16="http://schemas.microsoft.com/office/drawing/2014/main" id="{02E3B26F-55E0-46B4-903A-D1216121BD26}"/>
                </a:ext>
              </a:extLst>
            </p:cNvPr>
            <p:cNvSpPr/>
            <p:nvPr/>
          </p:nvSpPr>
          <p:spPr>
            <a:xfrm flipH="1" flipV="1">
              <a:off x="3171255" y="5029199"/>
              <a:ext cx="595603" cy="434334"/>
            </a:xfrm>
            <a:prstGeom prst="parallelogram">
              <a:avLst>
                <a:gd name="adj" fmla="val 52347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cxnSp>
          <p:nvCxnSpPr>
            <p:cNvPr id="52" name="Пряма сполучна лінія 51">
              <a:extLst>
                <a:ext uri="{FF2B5EF4-FFF2-40B4-BE49-F238E27FC236}">
                  <a16:creationId xmlns:a16="http://schemas.microsoft.com/office/drawing/2014/main" id="{22E30986-0B20-4F45-A28B-76EBD964671B}"/>
                </a:ext>
              </a:extLst>
            </p:cNvPr>
            <p:cNvCxnSpPr>
              <a:cxnSpLocks/>
            </p:cNvCxnSpPr>
            <p:nvPr/>
          </p:nvCxnSpPr>
          <p:spPr>
            <a:xfrm>
              <a:off x="3771939" y="5029199"/>
              <a:ext cx="0" cy="2638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Пряма сполучна лінія 176">
              <a:extLst>
                <a:ext uri="{FF2B5EF4-FFF2-40B4-BE49-F238E27FC236}">
                  <a16:creationId xmlns:a16="http://schemas.microsoft.com/office/drawing/2014/main" id="{2219F59A-9C6F-4BE7-9550-A0EAAD792F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4100" y="5293040"/>
              <a:ext cx="227839" cy="440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92B00123-C0CE-46CC-9830-77696FC756D7}"/>
                </a:ext>
              </a:extLst>
            </p:cNvPr>
            <p:cNvSpPr/>
            <p:nvPr/>
          </p:nvSpPr>
          <p:spPr>
            <a:xfrm>
              <a:off x="3171255" y="5463533"/>
              <a:ext cx="372845" cy="26162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cxnSp>
          <p:nvCxnSpPr>
            <p:cNvPr id="178" name="Пряма сполучна лінія 177">
              <a:extLst>
                <a:ext uri="{FF2B5EF4-FFF2-40B4-BE49-F238E27FC236}">
                  <a16:creationId xmlns:a16="http://schemas.microsoft.com/office/drawing/2014/main" id="{7C905D6E-B9A8-4DE0-B150-D5E1CA54A1F7}"/>
                </a:ext>
              </a:extLst>
            </p:cNvPr>
            <p:cNvCxnSpPr>
              <a:cxnSpLocks/>
            </p:cNvCxnSpPr>
            <p:nvPr/>
          </p:nvCxnSpPr>
          <p:spPr>
            <a:xfrm>
              <a:off x="3606026" y="5473702"/>
              <a:ext cx="791045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Пряма сполучна лінія 179">
              <a:extLst>
                <a:ext uri="{FF2B5EF4-FFF2-40B4-BE49-F238E27FC236}">
                  <a16:creationId xmlns:a16="http://schemas.microsoft.com/office/drawing/2014/main" id="{38BDD31A-765D-4F21-BA56-D69489CF217A}"/>
                </a:ext>
              </a:extLst>
            </p:cNvPr>
            <p:cNvCxnSpPr>
              <a:cxnSpLocks/>
            </p:cNvCxnSpPr>
            <p:nvPr/>
          </p:nvCxnSpPr>
          <p:spPr>
            <a:xfrm>
              <a:off x="4368060" y="5463533"/>
              <a:ext cx="0" cy="870211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Пряма сполучна лінія 180">
              <a:extLst>
                <a:ext uri="{FF2B5EF4-FFF2-40B4-BE49-F238E27FC236}">
                  <a16:creationId xmlns:a16="http://schemas.microsoft.com/office/drawing/2014/main" id="{56175BCF-A77B-4659-96D9-0DCC5612E1DF}"/>
                </a:ext>
              </a:extLst>
            </p:cNvPr>
            <p:cNvCxnSpPr>
              <a:cxnSpLocks/>
            </p:cNvCxnSpPr>
            <p:nvPr/>
          </p:nvCxnSpPr>
          <p:spPr>
            <a:xfrm>
              <a:off x="1138741" y="5468620"/>
              <a:ext cx="0" cy="915035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Пряма сполучна лінія 181">
              <a:extLst>
                <a:ext uri="{FF2B5EF4-FFF2-40B4-BE49-F238E27FC236}">
                  <a16:creationId xmlns:a16="http://schemas.microsoft.com/office/drawing/2014/main" id="{E40F2A6E-5120-492A-906C-B539AF2F69D6}"/>
                </a:ext>
              </a:extLst>
            </p:cNvPr>
            <p:cNvCxnSpPr>
              <a:cxnSpLocks/>
            </p:cNvCxnSpPr>
            <p:nvPr/>
          </p:nvCxnSpPr>
          <p:spPr>
            <a:xfrm>
              <a:off x="1117128" y="6357622"/>
              <a:ext cx="1315176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Пряма сполучна лінія 182">
              <a:extLst>
                <a:ext uri="{FF2B5EF4-FFF2-40B4-BE49-F238E27FC236}">
                  <a16:creationId xmlns:a16="http://schemas.microsoft.com/office/drawing/2014/main" id="{E12EB99D-6B60-4D16-A931-4165B4C859DB}"/>
                </a:ext>
              </a:extLst>
            </p:cNvPr>
            <p:cNvCxnSpPr>
              <a:cxnSpLocks/>
            </p:cNvCxnSpPr>
            <p:nvPr/>
          </p:nvCxnSpPr>
          <p:spPr>
            <a:xfrm>
              <a:off x="3009900" y="6347716"/>
              <a:ext cx="1387171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Пряма сполучна лінія 183">
              <a:extLst>
                <a:ext uri="{FF2B5EF4-FFF2-40B4-BE49-F238E27FC236}">
                  <a16:creationId xmlns:a16="http://schemas.microsoft.com/office/drawing/2014/main" id="{D92E2468-39E0-4C98-82CC-EA1FDC73454C}"/>
                </a:ext>
              </a:extLst>
            </p:cNvPr>
            <p:cNvCxnSpPr>
              <a:cxnSpLocks/>
            </p:cNvCxnSpPr>
            <p:nvPr/>
          </p:nvCxnSpPr>
          <p:spPr>
            <a:xfrm>
              <a:off x="2410509" y="6328029"/>
              <a:ext cx="0" cy="35433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Пряма сполучна лінія 184">
              <a:extLst>
                <a:ext uri="{FF2B5EF4-FFF2-40B4-BE49-F238E27FC236}">
                  <a16:creationId xmlns:a16="http://schemas.microsoft.com/office/drawing/2014/main" id="{ABBDADE9-E232-4FFE-81ED-AC38C7A4F5BC}"/>
                </a:ext>
              </a:extLst>
            </p:cNvPr>
            <p:cNvCxnSpPr>
              <a:cxnSpLocks/>
            </p:cNvCxnSpPr>
            <p:nvPr/>
          </p:nvCxnSpPr>
          <p:spPr>
            <a:xfrm>
              <a:off x="3035786" y="6318885"/>
              <a:ext cx="0" cy="363474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Пряма сполучна лінія 195">
              <a:extLst>
                <a:ext uri="{FF2B5EF4-FFF2-40B4-BE49-F238E27FC236}">
                  <a16:creationId xmlns:a16="http://schemas.microsoft.com/office/drawing/2014/main" id="{BFF347C5-15C2-44D8-AE3A-26096B28EF7C}"/>
                </a:ext>
              </a:extLst>
            </p:cNvPr>
            <p:cNvCxnSpPr>
              <a:cxnSpLocks/>
            </p:cNvCxnSpPr>
            <p:nvPr/>
          </p:nvCxnSpPr>
          <p:spPr>
            <a:xfrm>
              <a:off x="2723090" y="5473702"/>
              <a:ext cx="392413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Арка 173">
              <a:extLst>
                <a:ext uri="{FF2B5EF4-FFF2-40B4-BE49-F238E27FC236}">
                  <a16:creationId xmlns:a16="http://schemas.microsoft.com/office/drawing/2014/main" id="{32CC61E0-CB43-4CB1-B9BB-80F6284020C1}"/>
                </a:ext>
              </a:extLst>
            </p:cNvPr>
            <p:cNvSpPr/>
            <p:nvPr/>
          </p:nvSpPr>
          <p:spPr>
            <a:xfrm rot="16200000" flipV="1">
              <a:off x="2153563" y="5099389"/>
              <a:ext cx="1080000" cy="1023818"/>
            </a:xfrm>
            <a:prstGeom prst="blockArc">
              <a:avLst>
                <a:gd name="adj1" fmla="val 10800000"/>
                <a:gd name="adj2" fmla="val 0"/>
                <a:gd name="adj3" fmla="val 8285"/>
              </a:avLst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cxnSp>
          <p:nvCxnSpPr>
            <p:cNvPr id="199" name="Пряма сполучна лінія 198">
              <a:extLst>
                <a:ext uri="{FF2B5EF4-FFF2-40B4-BE49-F238E27FC236}">
                  <a16:creationId xmlns:a16="http://schemas.microsoft.com/office/drawing/2014/main" id="{E8B41F3C-866C-4C02-90DF-8F7BAFF09B1E}"/>
                </a:ext>
              </a:extLst>
            </p:cNvPr>
            <p:cNvCxnSpPr>
              <a:cxnSpLocks/>
            </p:cNvCxnSpPr>
            <p:nvPr/>
          </p:nvCxnSpPr>
          <p:spPr>
            <a:xfrm>
              <a:off x="2321560" y="5476624"/>
              <a:ext cx="246380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Полілінія: фігура 42">
              <a:extLst>
                <a:ext uri="{FF2B5EF4-FFF2-40B4-BE49-F238E27FC236}">
                  <a16:creationId xmlns:a16="http://schemas.microsoft.com/office/drawing/2014/main" id="{C34BAA3D-B455-477C-94A9-0426D8C56708}"/>
                </a:ext>
              </a:extLst>
            </p:cNvPr>
            <p:cNvSpPr/>
            <p:nvPr/>
          </p:nvSpPr>
          <p:spPr>
            <a:xfrm>
              <a:off x="1780540" y="5046980"/>
              <a:ext cx="541020" cy="421640"/>
            </a:xfrm>
            <a:custGeom>
              <a:avLst/>
              <a:gdLst>
                <a:gd name="connsiteX0" fmla="*/ 248920 w 541020"/>
                <a:gd name="connsiteY0" fmla="*/ 0 h 421640"/>
                <a:gd name="connsiteX1" fmla="*/ 541020 w 541020"/>
                <a:gd name="connsiteY1" fmla="*/ 0 h 421640"/>
                <a:gd name="connsiteX2" fmla="*/ 317500 w 541020"/>
                <a:gd name="connsiteY2" fmla="*/ 421640 h 421640"/>
                <a:gd name="connsiteX3" fmla="*/ 0 w 541020"/>
                <a:gd name="connsiteY3" fmla="*/ 421640 h 421640"/>
                <a:gd name="connsiteX4" fmla="*/ 248920 w 541020"/>
                <a:gd name="connsiteY4" fmla="*/ 0 h 42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020" h="421640">
                  <a:moveTo>
                    <a:pt x="248920" y="0"/>
                  </a:moveTo>
                  <a:lnTo>
                    <a:pt x="541020" y="0"/>
                  </a:lnTo>
                  <a:lnTo>
                    <a:pt x="317500" y="421640"/>
                  </a:lnTo>
                  <a:lnTo>
                    <a:pt x="0" y="421640"/>
                  </a:lnTo>
                  <a:lnTo>
                    <a:pt x="24892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Арка 6">
              <a:extLst>
                <a:ext uri="{FF2B5EF4-FFF2-40B4-BE49-F238E27FC236}">
                  <a16:creationId xmlns:a16="http://schemas.microsoft.com/office/drawing/2014/main" id="{0A837AAD-0315-4CB6-BD49-393D4FB8B6DE}"/>
                </a:ext>
              </a:extLst>
            </p:cNvPr>
            <p:cNvSpPr/>
            <p:nvPr/>
          </p:nvSpPr>
          <p:spPr>
            <a:xfrm rot="16200000">
              <a:off x="2051238" y="5092025"/>
              <a:ext cx="1080000" cy="1048528"/>
            </a:xfrm>
            <a:prstGeom prst="blockArc">
              <a:avLst>
                <a:gd name="adj1" fmla="val 10973600"/>
                <a:gd name="adj2" fmla="val 21316373"/>
                <a:gd name="adj3" fmla="val 7408"/>
              </a:avLst>
            </a:prstGeom>
            <a:solidFill>
              <a:srgbClr val="EF6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193" name="Прямокутник: округлені кути 192">
              <a:extLst>
                <a:ext uri="{FF2B5EF4-FFF2-40B4-BE49-F238E27FC236}">
                  <a16:creationId xmlns:a16="http://schemas.microsoft.com/office/drawing/2014/main" id="{4AEFD7FA-DFD0-4B26-B881-8C8DC4585B86}"/>
                </a:ext>
              </a:extLst>
            </p:cNvPr>
            <p:cNvSpPr/>
            <p:nvPr/>
          </p:nvSpPr>
          <p:spPr>
            <a:xfrm>
              <a:off x="2173605" y="6614162"/>
              <a:ext cx="1088796" cy="1046475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DC0A5443-FC64-4221-A22B-A437BD91B1A4}"/>
                    </a:ext>
                  </a:extLst>
                </p:cNvPr>
                <p:cNvSpPr txBox="1"/>
                <p:nvPr/>
              </p:nvSpPr>
              <p:spPr>
                <a:xfrm>
                  <a:off x="2117338" y="6485690"/>
                  <a:ext cx="49755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4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uk-UA" sz="44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DC0A5443-FC64-4221-A22B-A437BD91B1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7338" y="6485690"/>
                  <a:ext cx="497554" cy="76944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TextBox 194">
                  <a:extLst>
                    <a:ext uri="{FF2B5EF4-FFF2-40B4-BE49-F238E27FC236}">
                      <a16:creationId xmlns:a16="http://schemas.microsoft.com/office/drawing/2014/main" id="{D8642451-1CF3-4B39-B49C-913473FD0224}"/>
                    </a:ext>
                  </a:extLst>
                </p:cNvPr>
                <p:cNvSpPr txBox="1"/>
                <p:nvPr/>
              </p:nvSpPr>
              <p:spPr>
                <a:xfrm>
                  <a:off x="2739390" y="6485690"/>
                  <a:ext cx="492531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4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uk-UA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5" name="TextBox 194">
                  <a:extLst>
                    <a:ext uri="{FF2B5EF4-FFF2-40B4-BE49-F238E27FC236}">
                      <a16:creationId xmlns:a16="http://schemas.microsoft.com/office/drawing/2014/main" id="{D8642451-1CF3-4B39-B49C-913473FD02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9390" y="6485690"/>
                  <a:ext cx="492531" cy="76944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39" name="Пряма сполучна лінія 238">
            <a:extLst>
              <a:ext uri="{FF2B5EF4-FFF2-40B4-BE49-F238E27FC236}">
                <a16:creationId xmlns:a16="http://schemas.microsoft.com/office/drawing/2014/main" id="{7A2485A3-3CA4-4633-B57E-ED961BB4D004}"/>
              </a:ext>
            </a:extLst>
          </p:cNvPr>
          <p:cNvCxnSpPr>
            <a:cxnSpLocks/>
            <a:endCxn id="240" idx="1"/>
          </p:cNvCxnSpPr>
          <p:nvPr/>
        </p:nvCxnSpPr>
        <p:spPr>
          <a:xfrm>
            <a:off x="9566637" y="5942417"/>
            <a:ext cx="1625070" cy="515969"/>
          </a:xfrm>
          <a:prstGeom prst="line">
            <a:avLst/>
          </a:prstGeom>
          <a:ln w="38100">
            <a:solidFill>
              <a:srgbClr val="008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Button Color - Down">
            <a:extLst>
              <a:ext uri="{FF2B5EF4-FFF2-40B4-BE49-F238E27FC236}">
                <a16:creationId xmlns:a16="http://schemas.microsoft.com/office/drawing/2014/main" id="{CEF92E2F-6A48-4EC0-8627-3FF25AC6C7A0}"/>
              </a:ext>
            </a:extLst>
          </p:cNvPr>
          <p:cNvSpPr/>
          <p:nvPr/>
        </p:nvSpPr>
        <p:spPr>
          <a:xfrm>
            <a:off x="11191707" y="6062386"/>
            <a:ext cx="1728000" cy="792000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2800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Провідні півкільця</a:t>
            </a:r>
          </a:p>
        </p:txBody>
      </p:sp>
      <p:sp>
        <p:nvSpPr>
          <p:cNvPr id="241" name="Button Color - Down">
            <a:extLst>
              <a:ext uri="{FF2B5EF4-FFF2-40B4-BE49-F238E27FC236}">
                <a16:creationId xmlns:a16="http://schemas.microsoft.com/office/drawing/2014/main" id="{EBFFD727-9B02-4977-A2C0-D0C871B42B0B}"/>
              </a:ext>
            </a:extLst>
          </p:cNvPr>
          <p:cNvSpPr/>
          <p:nvPr/>
        </p:nvSpPr>
        <p:spPr>
          <a:xfrm>
            <a:off x="11191877" y="5127644"/>
            <a:ext cx="1728000" cy="792000"/>
          </a:xfrm>
          <a:prstGeom prst="rect">
            <a:avLst/>
          </a:prstGeom>
          <a:solidFill>
            <a:srgbClr val="00838F"/>
          </a:solidFill>
          <a:ln w="38100">
            <a:solidFill>
              <a:srgbClr val="0083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Металеві щітки</a:t>
            </a:r>
            <a:endParaRPr lang="uk-UA" sz="2400" dirty="0"/>
          </a:p>
        </p:txBody>
      </p:sp>
      <p:cxnSp>
        <p:nvCxnSpPr>
          <p:cNvPr id="242" name="Пряма сполучна лінія 241">
            <a:extLst>
              <a:ext uri="{FF2B5EF4-FFF2-40B4-BE49-F238E27FC236}">
                <a16:creationId xmlns:a16="http://schemas.microsoft.com/office/drawing/2014/main" id="{B4176E5B-E697-46D1-98AF-5D8521253FD6}"/>
              </a:ext>
            </a:extLst>
          </p:cNvPr>
          <p:cNvCxnSpPr>
            <a:cxnSpLocks/>
          </p:cNvCxnSpPr>
          <p:nvPr/>
        </p:nvCxnSpPr>
        <p:spPr>
          <a:xfrm flipH="1" flipV="1">
            <a:off x="10121630" y="5440489"/>
            <a:ext cx="1090567" cy="83155"/>
          </a:xfrm>
          <a:prstGeom prst="line">
            <a:avLst/>
          </a:prstGeom>
          <a:ln w="38100">
            <a:solidFill>
              <a:srgbClr val="008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Button Color - Down">
            <a:extLst>
              <a:ext uri="{FF2B5EF4-FFF2-40B4-BE49-F238E27FC236}">
                <a16:creationId xmlns:a16="http://schemas.microsoft.com/office/drawing/2014/main" id="{55CDB262-0CA5-4F40-9C26-B741BF02D131}"/>
              </a:ext>
            </a:extLst>
          </p:cNvPr>
          <p:cNvSpPr/>
          <p:nvPr/>
        </p:nvSpPr>
        <p:spPr>
          <a:xfrm>
            <a:off x="1039921" y="3084506"/>
            <a:ext cx="5252780" cy="2355983"/>
          </a:xfrm>
          <a:prstGeom prst="rect">
            <a:avLst/>
          </a:prstGeom>
          <a:solidFill>
            <a:srgbClr val="D32F2F"/>
          </a:solidFill>
          <a:ln w="38100">
            <a:solidFill>
              <a:srgbClr val="D32F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Колектор </a:t>
            </a:r>
            <a:r>
              <a:rPr lang="uk-UA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пристрій, який автоматично змінює напрямок струму в рамці</a:t>
            </a:r>
          </a:p>
        </p:txBody>
      </p:sp>
    </p:spTree>
    <p:extLst>
      <p:ext uri="{BB962C8B-B14F-4D97-AF65-F5344CB8AC3E}">
        <p14:creationId xmlns:p14="http://schemas.microsoft.com/office/powerpoint/2010/main" val="404788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4336"/>
      </a:accent1>
      <a:accent2>
        <a:srgbClr val="FF4081"/>
      </a:accent2>
      <a:accent3>
        <a:srgbClr val="3F51B5"/>
      </a:accent3>
      <a:accent4>
        <a:srgbClr val="2196F3"/>
      </a:accent4>
      <a:accent5>
        <a:srgbClr val="4CAF50"/>
      </a:accent5>
      <a:accent6>
        <a:srgbClr val="FFC10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9252</TotalTime>
  <Words>397</Words>
  <Application>Microsoft Office PowerPoint</Application>
  <PresentationFormat>Довільний</PresentationFormat>
  <Paragraphs>166</Paragraphs>
  <Slides>15</Slides>
  <Notes>14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Gerbera</vt:lpstr>
      <vt:lpstr>Roboto</vt:lpstr>
      <vt:lpstr>Verdana</vt:lpstr>
      <vt:lpstr>Office Theme</vt:lpstr>
      <vt:lpstr>1_Office Theme</vt:lpstr>
      <vt:lpstr>Сила Ампера</vt:lpstr>
      <vt:lpstr>Проблемні питання</vt:lpstr>
      <vt:lpstr>Сила Ампера</vt:lpstr>
      <vt:lpstr>Сила Ампера</vt:lpstr>
      <vt:lpstr>Сила Ампера</vt:lpstr>
      <vt:lpstr>Дія магнітного поля на рамку зі струмом</vt:lpstr>
      <vt:lpstr>Дія магнітного поля на рамку зі струмом</vt:lpstr>
      <vt:lpstr>Дія магнітного поля на рамку зі струмом</vt:lpstr>
      <vt:lpstr>Колектор</vt:lpstr>
      <vt:lpstr>Колектор</vt:lpstr>
      <vt:lpstr>Електричний двигун</vt:lpstr>
      <vt:lpstr>Електричний двигун</vt:lpstr>
      <vt:lpstr>Принцип дії електровимірювальних приладів</vt:lpstr>
      <vt:lpstr>Електродинамічний гучномовець (динамік)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Мартин Коноплянка</dc:creator>
  <cp:lastModifiedBy>Галина Мотузко</cp:lastModifiedBy>
  <cp:revision>851</cp:revision>
  <dcterms:created xsi:type="dcterms:W3CDTF">2015-01-15T13:10:55Z</dcterms:created>
  <dcterms:modified xsi:type="dcterms:W3CDTF">2023-11-27T09:54:53Z</dcterms:modified>
</cp:coreProperties>
</file>