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0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1" r:id="rId35"/>
    <p:sldId id="288" r:id="rId36"/>
    <p:sldId id="289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5" r:id="rId45"/>
    <p:sldId id="316" r:id="rId46"/>
    <p:sldId id="317" r:id="rId47"/>
    <p:sldId id="318" r:id="rId48"/>
    <p:sldId id="319" r:id="rId49"/>
    <p:sldId id="301" r:id="rId50"/>
    <p:sldId id="299" r:id="rId51"/>
    <p:sldId id="302" r:id="rId52"/>
    <p:sldId id="303" r:id="rId53"/>
    <p:sldId id="304" r:id="rId54"/>
    <p:sldId id="305" r:id="rId55"/>
    <p:sldId id="306" r:id="rId56"/>
    <p:sldId id="300" r:id="rId57"/>
    <p:sldId id="320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22" r:id="rId66"/>
    <p:sldId id="323" r:id="rId67"/>
    <p:sldId id="321" r:id="rId68"/>
    <p:sldId id="314" r:id="rId6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00B43-FC87-41CC-98A6-13E1F827B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8162225-83E8-4DD7-A35C-B42C5BA10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B2E608-2AD2-4A99-B398-E2C63093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B5AFC0-48B0-4976-B261-21CCC9F2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DA735-29C2-4A68-802A-6B005997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8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D9C58-AD79-476B-94B3-D62A8A3F1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C8EB550-84A0-492A-989D-CF98966D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40F2A2-7663-441C-88BF-DD220F13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9AE1A3-3A5F-498E-AD15-B0C3C296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42C2D6-4DBD-4266-87F3-50635149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41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E205C45-5A64-4241-B083-0C4F598C8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BCA1CB-0024-4D5E-8717-9A9382198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BD5BA1-D3CB-4427-A441-94371ECC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AFEEBA-3AAA-48F9-8604-44434965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B53094-8068-49F3-8D46-C4CC68AA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36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E95B1-E3DF-42A7-B98C-54895CBB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F61CB6-8D1E-4E1A-A6E8-D07D05D1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26BFF7-3569-4259-8348-B46784A7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08E8EC-97FD-4F60-B038-D85AB058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FEA58-4643-40A2-A04D-F8E581A9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41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6BB61-F08A-4F0E-BD14-1202205D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659E16-91EC-4C90-B6F1-B5DCFDA42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B7779C-0DE0-47F2-8688-6B3A15EF5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20943F-583D-4854-9BBE-2F7B63BF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EBDB01-0394-4C03-83C7-BDCDA3CE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18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8521B-B7F0-4510-92D1-2035EBE9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6A9D4A-280B-4A71-AC02-F2FAF546E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82F2C65-08BA-4459-853F-2B2E1D73D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7B4262C-D726-4876-BF01-EF59AF22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FAF76A-D713-4089-8831-94AC86B6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336F9A5-7EFD-4E5D-8F0F-7A25D5C6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187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EDCFB-1E09-457A-B5D1-A78C239B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70DB88-5D81-4F8F-9039-FD9C3E21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39DB69B-F1B2-4359-8892-6995617D9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71230AE-A1DB-4F67-A21B-C9C4C526C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602536-D1B9-4C16-A6A4-86F8273CA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B8949C-D51F-4F50-BBFE-FC42D459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417AC32-AAD8-4FB1-B04F-72855DED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019A11-55BA-4CB7-93B9-1AC47051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131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6F789-C112-4321-93C1-DB4DFDB9E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E9DA793-6B7D-4657-A218-B1F289FD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9363753-40F3-407F-AE31-707993DF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C3FA28-135F-44AA-837E-7ADD185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609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248B739-047D-460A-8A5F-D9134841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C192AF7-693B-4845-84C2-81D318702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DB8C29A-9967-4181-BD2C-6D1EACF5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764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1C248-B353-4178-8B97-D54817CD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926719-2CE1-45B0-900F-44005A807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98AA05-656B-45FA-B604-2E743E3F4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0FFAC11-0D90-42B7-AFBD-6081C440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EF5A6E3-EC83-4726-9758-5F6A9590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1C875B-C0FC-48FE-95A6-E3B27595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224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DFCA2-3616-4AA5-AD56-4AD5B784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1AA8F9-839C-4C4D-A14C-F1B35E936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C99510-E5BF-4AD2-A669-1538695B6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54DDCE-AECD-4730-A71B-676C1E7A6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8A10FFA-4C66-4EE6-B2E3-7FB67E50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EB1C140-322D-4BB5-B3C5-666DE6B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04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1075852-BA1C-407E-A943-C350ACFE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A326408-A888-4E6A-A39F-1A5DBC28C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3CDEB6-B98B-46FA-8943-0900BDDE5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59AFD-44F2-411D-ADC5-FA1A3A8AB3C4}" type="datetimeFigureOut">
              <a:rPr lang="uk-UA" smtClean="0"/>
              <a:t>26.11.2023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C0A01C-1F24-47C7-89DE-F0A9678DE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1829B5-A7AA-4EB8-A3BE-64BD4B167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1C87B-912D-4B72-8B1D-2C10B567A7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188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F62B018-DBC0-4B88-82AF-BDEB9B490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2046"/>
            <a:ext cx="9144000" cy="1205753"/>
          </a:xfrm>
        </p:spPr>
        <p:txBody>
          <a:bodyPr>
            <a:normAutofit lnSpcReduction="10000"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МАТЕМАТИКА</a:t>
            </a:r>
          </a:p>
          <a:p>
            <a:r>
              <a:rPr lang="uk-UA" sz="3600" b="1" dirty="0">
                <a:solidFill>
                  <a:srgbClr val="0070C0"/>
                </a:solidFill>
              </a:rPr>
              <a:t>5 клас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B4C3691-CE4F-489D-8064-2B023B2E624A}"/>
              </a:ext>
            </a:extLst>
          </p:cNvPr>
          <p:cNvSpPr/>
          <p:nvPr/>
        </p:nvSpPr>
        <p:spPr>
          <a:xfrm>
            <a:off x="663389" y="1676436"/>
            <a:ext cx="1071282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b="1" cap="none" spc="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Розгадай ребуси</a:t>
            </a:r>
          </a:p>
        </p:txBody>
      </p:sp>
    </p:spTree>
    <p:extLst>
      <p:ext uri="{BB962C8B-B14F-4D97-AF65-F5344CB8AC3E}">
        <p14:creationId xmlns:p14="http://schemas.microsoft.com/office/powerpoint/2010/main" val="3976109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Додавання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31B8C-AFA5-BA6F-A046-8A73FCFC9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460" y="1157705"/>
            <a:ext cx="9029564" cy="25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288537" y="4563036"/>
            <a:ext cx="79491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Віднімання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4E3CF7-7CAD-D365-30C1-3C033C2F5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38" y="1816161"/>
            <a:ext cx="6325148" cy="20423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93B053-A306-A8D6-0FF4-D7C6A1CD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722" y="1744443"/>
            <a:ext cx="2631360" cy="19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1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Сума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A40C3C-5791-72EF-B187-25FA33FA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031" y="1677879"/>
            <a:ext cx="6057603" cy="27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Різниця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61741-65E1-103C-79CC-3F3A7156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77" y="1826691"/>
            <a:ext cx="5662151" cy="21109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75590C-2924-C0BB-2D0B-61CA26B7C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647" y="1740100"/>
            <a:ext cx="3174082" cy="20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B6E7-53FA-48CF-8125-48876799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Множення та ділення натуральних чисел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9A37EF-E083-9E8D-1762-F7629DB6F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07" y="1954233"/>
            <a:ext cx="5462951" cy="38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6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Добуток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7A048-0382-60D8-A983-B4018A7EF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073" y="1191788"/>
            <a:ext cx="5298979" cy="33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030941" y="4589930"/>
            <a:ext cx="106679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Частка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E62B55-F00B-632A-6430-D9A33497B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812" y="1633974"/>
            <a:ext cx="6867894" cy="25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Множник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431E50-3A6F-2C9C-8FF6-823041F84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39" y="1984468"/>
            <a:ext cx="7643522" cy="21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5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Дільник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D0BC9F-F405-4EBE-3435-66A30675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714" y="1530115"/>
            <a:ext cx="6781380" cy="28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8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443318" y="4589930"/>
            <a:ext cx="95025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Степінь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8456E-B273-5089-9723-8F651FBEF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43" y="1584409"/>
            <a:ext cx="7554509" cy="26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5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B6E7-53FA-48CF-8125-48876799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Натуральні числа. Додавання і віднімання натуральних чисел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964455-D2BD-D669-551F-64F29967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863" y="1884824"/>
            <a:ext cx="3779361" cy="429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Квадрат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E64A27-F507-0849-EFD8-CE4C634E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50" y="1765961"/>
            <a:ext cx="5296359" cy="1981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AB0A2-2BBC-A002-EC8C-1D659D306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691" y="1765961"/>
            <a:ext cx="2735817" cy="1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Куб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92ACC6-248E-1C84-62DE-8486C30F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070" y="1636631"/>
            <a:ext cx="3871295" cy="2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6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</a:t>
            </a:r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стача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16212A-D014-D507-6976-15729F014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78" y="1660616"/>
            <a:ext cx="8249857" cy="25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B6E7-53FA-48CF-8125-48876799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Вирази. Рівняння. Задачі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4DD261-83F6-1EE1-4FF9-E6B1FF45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377" y="2148769"/>
            <a:ext cx="5538729" cy="36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45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Числовий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49B630-3CDD-02F6-0DE0-380FEF11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488" y="1787910"/>
            <a:ext cx="6218459" cy="23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4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Буквений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7BD159-434B-E431-A256-1585093A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832" y="1746674"/>
            <a:ext cx="6172735" cy="2270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40ACEC-0CD8-7568-B54C-54105C32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567" y="1746674"/>
            <a:ext cx="3353091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Формула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6089E2-B45E-6A80-C2A8-4CF176CC7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23" y="1753172"/>
            <a:ext cx="6447079" cy="2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Корінь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3687B9-84FB-4E48-101F-98E9C5DE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846" y="1410047"/>
            <a:ext cx="5322989" cy="27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712259" y="4545107"/>
            <a:ext cx="82833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Змінна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2FA82A-70FE-8E74-B23F-82E25CE13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17" y="1293049"/>
            <a:ext cx="6231348" cy="33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1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Шлях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9062D6-3530-A69F-0510-681FBD51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589" y="1727844"/>
            <a:ext cx="5631668" cy="23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Цифра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3A2C-C741-5F0E-AB1D-9B109AA48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887" y="1819835"/>
            <a:ext cx="8260578" cy="25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2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Швидкість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F5F384-177A-77AD-37F7-4D53D94AB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998" y="1361178"/>
            <a:ext cx="6703062" cy="329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4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Час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009CDF-2B9A-53E0-3F0D-E70BCF70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991" y="1458352"/>
            <a:ext cx="4259268" cy="28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635624" y="4419601"/>
            <a:ext cx="72076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Ціна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07242-D36C-8BF2-E22A-9F33F399C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49" y="1521212"/>
            <a:ext cx="6096481" cy="26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Вартість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D80284-2C1F-00B9-4DB4-89DA4A53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26" y="1364767"/>
            <a:ext cx="4568348" cy="31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B6E7-53FA-48CF-8125-48876799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Геометричні фігури і величини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FF06F-D28C-D89B-1AD5-0EBD15F8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900" y="2143835"/>
            <a:ext cx="5288199" cy="31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5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Відрізок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8B5BF-B843-457A-DB63-C225CB432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151" y="1661959"/>
            <a:ext cx="5159589" cy="2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Пряма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DFD57B-3519-74C8-E159-89106092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158" y="1766849"/>
            <a:ext cx="6340389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Промінь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53B902-16AB-6A61-1B07-80B78A164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726" y="1316355"/>
            <a:ext cx="5350548" cy="317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1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Координати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706E1-AD6F-D4E4-7DE6-4A22D13E7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48" y="1503936"/>
            <a:ext cx="7849280" cy="27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7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039905" y="4589930"/>
            <a:ext cx="101749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Шкала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07BE97-FF46-5A63-A430-3FAF93306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174" y="1426855"/>
            <a:ext cx="4305673" cy="23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Натуральні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B55FA2-116E-526D-37BB-55504DE0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16" y="1419690"/>
            <a:ext cx="10332160" cy="28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5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54072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Кут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0427A4-889D-87ED-AD9E-67BF03DB1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796" y="1546541"/>
            <a:ext cx="5006745" cy="26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6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Тупий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5DB13F-D4D2-2BED-3202-96BF20CB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94" y="1216980"/>
            <a:ext cx="4331012" cy="279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828799" y="4589930"/>
            <a:ext cx="91350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Градус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74BEF6-75A5-D093-80A8-D15DE2FB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267" y="1564692"/>
            <a:ext cx="7300593" cy="22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Транспортир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23BAAC-974C-F628-2431-26EB8EB2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200" y="1414967"/>
            <a:ext cx="5753599" cy="25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E27BC-FD7C-5961-2834-6CFF2337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185" y="1761916"/>
            <a:ext cx="7674005" cy="2240474"/>
          </a:xfrm>
          <a:prstGeom prst="rect">
            <a:avLst/>
          </a:prstGeom>
        </p:spPr>
      </p:pic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220EF2F7-7FAB-956E-E4B9-310B24DE505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Трикутник</a:t>
            </a:r>
            <a:endParaRPr lang="uk-UA" sz="80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1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220EF2F7-7FAB-956E-E4B9-310B24DE505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Периметр</a:t>
            </a:r>
            <a:endParaRPr lang="uk-UA" sz="80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AE238B-3F4E-18AA-CCAE-76F1D6F03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94" y="1632143"/>
            <a:ext cx="5692633" cy="2446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9E7915-F2FC-85DC-CB30-2E974A976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327" y="1702307"/>
            <a:ext cx="276630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220EF2F7-7FAB-956E-E4B9-310B24DE505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Прямокутник</a:t>
            </a:r>
            <a:endParaRPr lang="uk-UA" sz="80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6C4BA-C8C6-4F52-B6DF-EF2A5491D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51" y="1989621"/>
            <a:ext cx="6149873" cy="21795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A3CB89-A6C7-8202-459A-B28E94A1A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92" y="1989620"/>
            <a:ext cx="4648603" cy="21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220EF2F7-7FAB-956E-E4B9-310B24DE505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Квадрат</a:t>
            </a:r>
            <a:endParaRPr lang="uk-UA" sz="80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4ABCE9-37E9-B82E-50CD-38822F5C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320" y="1659258"/>
            <a:ext cx="5075360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220EF2F7-7FAB-956E-E4B9-310B24DE505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Площа</a:t>
            </a:r>
            <a:endParaRPr lang="uk-UA" sz="80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3D367D-4195-4F58-B91E-6DF165EA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373" y="1451061"/>
            <a:ext cx="6858049" cy="252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B6E7-53FA-48CF-8125-48876799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Подільність натуральних чисел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62451-A41A-A8AD-CB80-C69FB1B8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400" y="2015421"/>
            <a:ext cx="5384306" cy="36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6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Нуль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858DE6-3098-64BE-A90E-2FA92646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149" y="1417145"/>
            <a:ext cx="5322062" cy="28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Дільник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682F0-AAD7-2516-630C-5F6A9A979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823" y="1704982"/>
            <a:ext cx="6622354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Кратне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E7D183-60AD-F7A5-1616-87204EB9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70" y="1210363"/>
            <a:ext cx="6033654" cy="31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954306" y="4589930"/>
            <a:ext cx="79516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НСД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98F0DD-C077-096E-54EB-6C337986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820" y="1312100"/>
            <a:ext cx="5082473" cy="276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НСК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E47876-6C2B-A6D9-E3E3-1E3347C76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032" y="1401983"/>
            <a:ext cx="6516874" cy="30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Подільність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326BD3-3D06-39BD-F730-A191C4E48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837" y="1776700"/>
            <a:ext cx="5136325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8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Ознака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CF8B05-5B1D-A6C2-85D9-ABDF3142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320" y="1670480"/>
            <a:ext cx="6082535" cy="25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9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452282" y="4816552"/>
            <a:ext cx="98880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Просте число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561AF-492B-BE70-8440-A221200B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9" y="649423"/>
            <a:ext cx="6386113" cy="2103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AE3B3B-6A7D-B8ED-0224-7AC7DDD93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38" y="718009"/>
            <a:ext cx="1767993" cy="19661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F0FC55-0E04-4CE4-F32C-34AED4F47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282" y="2752725"/>
            <a:ext cx="5997460" cy="1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B6E7-53FA-48CF-8125-48876799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ДРОБОВІ ЧИСЛА І ДІЇ З НИМИ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DF5CB2-8BDB-E8C4-A240-D0790F5C0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039" y="1841750"/>
            <a:ext cx="5825612" cy="37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69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Дріб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2A9DD1-C4B7-5FAC-89E8-5DBE6F33F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040" y="1939645"/>
            <a:ext cx="6713802" cy="21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Чисельник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2DB226-1171-5DCF-D9A7-40B3A9246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48" y="1936733"/>
            <a:ext cx="6317527" cy="2088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373F47-D45E-AE2F-7D1F-ED4E2A58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405" y="1936733"/>
            <a:ext cx="2027096" cy="2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2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Нуль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CB0229-E673-232E-7122-ADD9E979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88" y="1305838"/>
            <a:ext cx="9266195" cy="32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656090" y="4545106"/>
            <a:ext cx="73036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Знаменник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7BE33D-0CCD-AEAE-3778-1102BF0F2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06" y="1500372"/>
            <a:ext cx="8085529" cy="29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778712" y="5034638"/>
            <a:ext cx="86345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Правильний дріб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2EE965-0E61-2817-7BA4-4BE35DD8D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09" y="660379"/>
            <a:ext cx="7574936" cy="22023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27B5F1-A965-BED8-8E78-0E068969F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81" y="2862750"/>
            <a:ext cx="6713802" cy="21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Мішане число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5B8E33-B143-DE19-8CAA-88DC4526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64" y="1891675"/>
            <a:ext cx="3406435" cy="23395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81E87F-9959-361C-9935-912ECBD6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346" y="1965873"/>
            <a:ext cx="6027942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510988" y="5074024"/>
            <a:ext cx="108472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Спільний знаменник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142655-1006-CBC6-6D77-D18EE7D76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0" y="367362"/>
            <a:ext cx="4549534" cy="25300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F30C17-D7F7-D9E4-59A6-98317A8F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403" y="2361279"/>
            <a:ext cx="8085529" cy="29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Десятковий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799B0F-11B0-3C8A-91B2-457BB1C2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2" y="1870836"/>
            <a:ext cx="6058425" cy="22557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71ED2A-9BA6-DE31-7F9D-961D79AC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344" y="2003457"/>
            <a:ext cx="5128704" cy="23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Порівняння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0BFE83-4AE1-6140-83A7-4C28D5B1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26" y="1790597"/>
            <a:ext cx="7742591" cy="21871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F8D85-9A81-7D08-1108-78FD17B66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409" y="1790597"/>
            <a:ext cx="2735817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Округлення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DEC419-7961-9EA6-C0FF-E9BA2A01E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5" y="1832674"/>
            <a:ext cx="6512688" cy="20955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B26E1D-D949-411A-BCBF-27FCCC569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32" y="1832674"/>
            <a:ext cx="2019475" cy="20347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68D161-E0ED-A52B-0C80-4A0B9D9FA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602" y="1839405"/>
            <a:ext cx="2326450" cy="19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163317" y="5135502"/>
            <a:ext cx="1176870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Середнє арифметичне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56EE8A-422A-A6AA-7C35-F5D2EFB27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7" y="456214"/>
            <a:ext cx="5583059" cy="18417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BB5EA8-2BD4-8A15-8DF7-FF5894D92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055" y="399059"/>
            <a:ext cx="6150356" cy="19452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16FBDA-4E64-5D8D-E591-48FC51303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4" y="2768552"/>
            <a:ext cx="6348010" cy="1988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DA8D3E-3C3F-0DFB-8F66-3EC9113BB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803" y="2696155"/>
            <a:ext cx="3391194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CF253F6-382B-4F02-A0F0-7904ECDFD978}"/>
              </a:ext>
            </a:extLst>
          </p:cNvPr>
          <p:cNvSpPr/>
          <p:nvPr/>
        </p:nvSpPr>
        <p:spPr>
          <a:xfrm>
            <a:off x="1958788" y="1825625"/>
            <a:ext cx="827442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The </a:t>
            </a:r>
            <a:r>
              <a:rPr lang="en-US" sz="13800" b="1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e</a:t>
            </a:r>
            <a:r>
              <a:rPr lang="en-US" sz="13800" b="1" cap="none" spc="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nd !</a:t>
            </a:r>
            <a:endParaRPr lang="uk-UA" sz="138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351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Мільйон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13CA66-2E91-F944-CFC1-9CD01D1A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512" y="1223577"/>
            <a:ext cx="7201514" cy="32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Порівняння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325F0-7DA8-1F0D-3D38-38E17C2C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94" y="1947487"/>
            <a:ext cx="7658764" cy="2209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9D486-1F9D-F504-AF09-30B5D2DB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075" y="1842322"/>
            <a:ext cx="3009876" cy="22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4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DEB5531-16E9-42A0-8D5C-291B95B5D422}"/>
              </a:ext>
            </a:extLst>
          </p:cNvPr>
          <p:cNvSpPr/>
          <p:nvPr/>
        </p:nvSpPr>
        <p:spPr>
          <a:xfrm>
            <a:off x="2925032" y="4589930"/>
            <a:ext cx="6703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Округлення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8417C1-4B0F-2A5C-56CA-03D23909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961"/>
            <a:ext cx="6591871" cy="2103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61768-0A38-2747-15DA-2A666C545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12" y="1713961"/>
            <a:ext cx="5624047" cy="20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104</Words>
  <Application>Microsoft Office PowerPoint</Application>
  <PresentationFormat>Широкоэкранный</PresentationFormat>
  <Paragraphs>70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Тема Office</vt:lpstr>
      <vt:lpstr>Презентация PowerPoint</vt:lpstr>
      <vt:lpstr>Натуральні числа. Додавання і віднімання натуральних чисел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Множення та ділення натуральних чисел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Вирази. Рівняння. Задачі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Геометричні фігури і величини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Подільність натуральних чисел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ДРОБОВІ ЧИСЛА І ДІЇ З НИМИ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Розгадай ребуси</dc:title>
  <dc:creator>TPCUser</dc:creator>
  <cp:lastModifiedBy>Марія сав’яненко</cp:lastModifiedBy>
  <cp:revision>14</cp:revision>
  <dcterms:created xsi:type="dcterms:W3CDTF">2023-06-21T05:49:01Z</dcterms:created>
  <dcterms:modified xsi:type="dcterms:W3CDTF">2023-11-26T18:34:15Z</dcterms:modified>
</cp:coreProperties>
</file>