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embeddedFontLst>
    <p:embeddedFont>
      <p:font typeface="Lato" charset="0"/>
      <p:regular r:id="rId35"/>
      <p:bold r:id="rId36"/>
      <p:italic r:id="rId37"/>
      <p:boldItalic r:id="rId38"/>
    </p:embeddedFont>
    <p:embeddedFont>
      <p:font typeface="Verdana" pitchFamily="34" charset="0"/>
      <p:regular r:id="rId39"/>
      <p:bold r:id="rId40"/>
      <p:italic r:id="rId41"/>
      <p:boldItalic r:id="rId42"/>
    </p:embeddedFont>
    <p:embeddedFont>
      <p:font typeface="Comic Sans MS" pitchFamily="66" charset="0"/>
      <p:regular r:id="rId43"/>
      <p:bold r:id="rId44"/>
    </p:embeddedFont>
    <p:embeddedFont>
      <p:font typeface="Comfortaa" charset="0"/>
      <p:regular r:id="rId45"/>
      <p:bold r:id="rId46"/>
    </p:embeddedFont>
    <p:embeddedFont>
      <p:font typeface="Raleway" charset="-52"/>
      <p:regular r:id="rId47"/>
      <p:bold r:id="rId48"/>
      <p:italic r:id="rId49"/>
      <p:boldItalic r:id="rId50"/>
    </p:embeddedFont>
    <p:embeddedFont>
      <p:font typeface="Oswald" charset="-52"/>
      <p:regular r:id="rId51"/>
      <p:bold r:id="rId52"/>
    </p:embeddedFont>
    <p:embeddedFont>
      <p:font typeface="Calibri" pitchFamily="34" charset="0"/>
      <p:regular r:id="rId53"/>
      <p:bold r:id="rId54"/>
      <p:italic r:id="rId55"/>
      <p:boldItalic r:id="rId56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780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3;n"/>
          <p:cNvSpPr>
            <a:spLocks noGrp="1" noRo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39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99;g297555302ea_0_0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16386" name="Google Shape;100;g297555302ea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7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4818" name="Google Shape;177;p15:notes"/>
          <p:cNvSpPr>
            <a:spLocks noGrp="1" noRo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187;p2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6866" name="Google Shape;188;p26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198;p27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8914" name="Google Shape;199;p2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Google Shape;206;g297555302ea_0_237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0962" name="Google Shape;207;g297555302ea_0_23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212;g297555302ea_0_139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3010" name="Google Shape;213;g297555302ea_0_13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219;g297555302ea_0_147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5058" name="Google Shape;220;g297555302ea_0_14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Google Shape;226;g297555302ea_0_152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7106" name="Google Shape;227;g297555302ea_0_15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Google Shape;234;g297555302ea_0_157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9154" name="Google Shape;235;g297555302ea_0_15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242;g297555302ea_0_162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1202" name="Google Shape;243;g297555302ea_0_16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Google Shape;250;g297555302ea_0_167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3250" name="Google Shape;251;g297555302ea_0_16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Google Shape;106;g297555302ea_0_57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18434" name="Google Shape;107;g297555302ea_0_5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Google Shape;257;g297555302ea_0_172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5298" name="Google Shape;258;g297555302ea_0_17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Google Shape;263;g297555302ea_0_204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7346" name="Google Shape;264;g297555302ea_0_20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Google Shape;269;g297555302ea_0_209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59394" name="Google Shape;270;g297555302ea_0_20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Google Shape;275;g297555302ea_0_214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1442" name="Google Shape;276;g297555302ea_0_21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Google Shape;281;g297555302ea_0_219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63490" name="Google Shape;282;g297555302ea_0_21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Google Shape;287;g29bba5a218b_0_8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5538" name="Google Shape;288;g29bba5a218b_0_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Google Shape;296;g297555302ea_0_245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7586" name="Google Shape;297;g297555302ea_0_24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Google Shape;302;g296ca5a198f_0_252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9634" name="Google Shape;303;g296ca5a198f_0_25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Google Shape;310;g297555302ea_0_252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1682" name="Google Shape;311;g297555302ea_0_25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Google Shape;317;g297555302ea_0_261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3730" name="Google Shape;318;g297555302ea_0_26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113;p4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0482" name="Google Shape;114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Google Shape;326;g29a38a35dc3_0_4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75778" name="Google Shape;327;g29a38a35dc3_0_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Google Shape;334;p54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7826" name="Google Shape;335;p5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Google Shape;342;p63:notes"/>
          <p:cNvSpPr>
            <a:spLocks noGrp="1" noRo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  <p:sp>
        <p:nvSpPr>
          <p:cNvPr id="79874" name="Google Shape;343;p6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119;g29bba5a218b_0_0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2530" name="Google Shape;120;g29bba5a218b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2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4578" name="Google Shape;126;p10:notes"/>
          <p:cNvSpPr>
            <a:spLocks noGrp="1" noRo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141;p6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6626" name="Google Shape;142;p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14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28674" name="Google Shape;150;p13:notes"/>
          <p:cNvSpPr>
            <a:spLocks noGrp="1" noRo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61;g298d69d8524_0_0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0722" name="Google Shape;162;g298d69d8524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6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  <p:sp>
        <p:nvSpPr>
          <p:cNvPr id="32770" name="Google Shape;169;p14:notes"/>
          <p:cNvSpPr>
            <a:spLocks noGrp="1" noRo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tx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;p2"/>
          <p:cNvSpPr>
            <a:spLocks noChangeArrowheads="1"/>
          </p:cNvSpPr>
          <p:nvPr/>
        </p:nvSpPr>
        <p:spPr bwMode="auto">
          <a:xfrm>
            <a:off x="0" y="0"/>
            <a:ext cx="12192000" cy="650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21900" tIns="121900" rIns="121900" bIns="121900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grpSp>
        <p:nvGrpSpPr>
          <p:cNvPr id="5" name="Google Shape;11;p2"/>
          <p:cNvGrpSpPr>
            <a:grpSpLocks/>
          </p:cNvGrpSpPr>
          <p:nvPr/>
        </p:nvGrpSpPr>
        <p:grpSpPr bwMode="auto">
          <a:xfrm>
            <a:off x="1106488" y="1589088"/>
            <a:ext cx="995362" cy="60325"/>
            <a:chOff x="4580561" y="2589004"/>
            <a:chExt cx="1064464" cy="25200"/>
          </a:xfrm>
        </p:grpSpPr>
        <p:sp>
          <p:nvSpPr>
            <p:cNvPr id="6" name="Google Shape;12;p2"/>
            <p:cNvSpPr/>
            <p:nvPr/>
          </p:nvSpPr>
          <p:spPr>
            <a:xfrm rot="-5400000">
              <a:off x="5366734" y="2335913"/>
              <a:ext cx="25200" cy="5313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3;p2"/>
            <p:cNvSpPr>
              <a:spLocks noChangeArrowheads="1"/>
            </p:cNvSpPr>
            <p:nvPr/>
          </p:nvSpPr>
          <p:spPr bwMode="auto">
            <a:xfrm rot="-5400000">
              <a:off x="4836199" y="2333366"/>
              <a:ext cx="25200" cy="53647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121900" tIns="121900" rIns="121900" bIns="121900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72600" y="1763267"/>
            <a:ext cx="10250700" cy="2219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972837" y="4230533"/>
            <a:ext cx="10250700" cy="7215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" name="Google Shape;16;p2"/>
          <p:cNvSpPr txBox="1">
            <a:spLocks noGrp="1"/>
          </p:cNvSpPr>
          <p:nvPr>
            <p:ph type="sldNum" idx="10"/>
          </p:nvPr>
        </p:nvSpPr>
        <p:spPr bwMode="auto">
          <a:xfrm>
            <a:off x="11382375" y="6332538"/>
            <a:ext cx="731838" cy="5254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900" tIns="121900" rIns="121900" bIns="1219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300">
                <a:solidFill>
                  <a:schemeClr val="accent1"/>
                </a:solidFill>
                <a:latin typeface="Lato" charset="0"/>
                <a:sym typeface="Lato" charset="0"/>
              </a:defRPr>
            </a:lvl1pPr>
          </a:lstStyle>
          <a:p>
            <a:pPr>
              <a:defRPr/>
            </a:pPr>
            <a:fld id="{71A625FD-5B2F-4C87-A6E9-AA2FE505FFE2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_NUMBER">
    <p:bg>
      <p:bgPr>
        <a:solidFill>
          <a:schemeClr val="tx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74;p11"/>
          <p:cNvGrpSpPr>
            <a:grpSpLocks/>
          </p:cNvGrpSpPr>
          <p:nvPr/>
        </p:nvGrpSpPr>
        <p:grpSpPr bwMode="auto">
          <a:xfrm>
            <a:off x="1106488" y="5559425"/>
            <a:ext cx="995362" cy="60325"/>
            <a:chOff x="4580561" y="2589004"/>
            <a:chExt cx="1064464" cy="25200"/>
          </a:xfrm>
        </p:grpSpPr>
        <p:sp>
          <p:nvSpPr>
            <p:cNvPr id="5" name="Google Shape;75;p11"/>
            <p:cNvSpPr>
              <a:spLocks noChangeArrowheads="1"/>
            </p:cNvSpPr>
            <p:nvPr/>
          </p:nvSpPr>
          <p:spPr bwMode="auto">
            <a:xfrm rot="-5400000">
              <a:off x="5366734" y="2335913"/>
              <a:ext cx="25200" cy="5313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121900" tIns="121900" rIns="121900" bIns="121900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  <p:sp>
          <p:nvSpPr>
            <p:cNvPr id="6" name="Google Shape;76;p11"/>
            <p:cNvSpPr>
              <a:spLocks noChangeArrowheads="1"/>
            </p:cNvSpPr>
            <p:nvPr/>
          </p:nvSpPr>
          <p:spPr bwMode="auto">
            <a:xfrm rot="-5400000">
              <a:off x="4836199" y="2333366"/>
              <a:ext cx="25200" cy="5364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121900" tIns="121900" rIns="121900" bIns="121900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972600" y="978600"/>
            <a:ext cx="10251300" cy="16596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972600" y="3030517"/>
            <a:ext cx="10251300" cy="21072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9;p11"/>
          <p:cNvSpPr txBox="1">
            <a:spLocks noGrp="1"/>
          </p:cNvSpPr>
          <p:nvPr>
            <p:ph type="sldNum" idx="10"/>
          </p:nvPr>
        </p:nvSpPr>
        <p:spPr bwMode="auto">
          <a:xfrm>
            <a:off x="11382375" y="6332538"/>
            <a:ext cx="731838" cy="5254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900" tIns="121900" rIns="121900" bIns="1219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300">
                <a:solidFill>
                  <a:srgbClr val="FFFFFF"/>
                </a:solidFill>
                <a:latin typeface="Lato" charset="0"/>
                <a:sym typeface="Lato" charset="0"/>
              </a:defRPr>
            </a:lvl1pPr>
          </a:lstStyle>
          <a:p>
            <a:pPr>
              <a:defRPr/>
            </a:pPr>
            <a:fld id="{3BD97A7C-0A5E-4966-ADA6-24A3102F84BA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і вміст">
  <p:cSld name="Заголовок і вміст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3;p13"/>
          <p:cNvSpPr>
            <a:spLocks noChangeArrowheads="1"/>
          </p:cNvSpPr>
          <p:nvPr/>
        </p:nvSpPr>
        <p:spPr bwMode="auto">
          <a:xfrm>
            <a:off x="0" y="798513"/>
            <a:ext cx="12192000" cy="312737"/>
          </a:xfrm>
          <a:prstGeom prst="rect">
            <a:avLst/>
          </a:prstGeom>
          <a:solidFill>
            <a:srgbClr val="19426B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1A9988"/>
              </a:buClr>
              <a:buSzPts val="1800"/>
              <a:buFont typeface="Verdana" pitchFamily="34" charset="0"/>
              <a:buNone/>
              <a:defRPr/>
            </a:pPr>
            <a:endParaRPr lang="ru-RU" sz="1800">
              <a:solidFill>
                <a:srgbClr val="19426B"/>
              </a:solidFill>
            </a:endParaRPr>
          </a:p>
        </p:txBody>
      </p:sp>
      <p:sp>
        <p:nvSpPr>
          <p:cNvPr id="4" name="Google Shape;84;p13"/>
          <p:cNvSpPr>
            <a:spLocks noChangeArrowheads="1"/>
          </p:cNvSpPr>
          <p:nvPr/>
        </p:nvSpPr>
        <p:spPr bwMode="auto">
          <a:xfrm>
            <a:off x="0" y="0"/>
            <a:ext cx="12192000" cy="836613"/>
          </a:xfrm>
          <a:prstGeom prst="rect">
            <a:avLst/>
          </a:prstGeom>
          <a:solidFill>
            <a:srgbClr val="398AC7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1A9988"/>
              </a:buClr>
              <a:buSzPts val="1800"/>
              <a:buFont typeface="Verdana" pitchFamily="34" charset="0"/>
              <a:buNone/>
              <a:defRPr/>
            </a:pPr>
            <a:endParaRPr lang="ru-RU" sz="1800">
              <a:solidFill>
                <a:srgbClr val="19426B"/>
              </a:solidFill>
            </a:endParaRPr>
          </a:p>
        </p:txBody>
      </p:sp>
      <p:grpSp>
        <p:nvGrpSpPr>
          <p:cNvPr id="5" name="Google Shape;85;p13"/>
          <p:cNvGrpSpPr>
            <a:grpSpLocks/>
          </p:cNvGrpSpPr>
          <p:nvPr/>
        </p:nvGrpSpPr>
        <p:grpSpPr bwMode="auto">
          <a:xfrm>
            <a:off x="10287000" y="188913"/>
            <a:ext cx="1455738" cy="1628775"/>
            <a:chOff x="4604" y="119"/>
            <a:chExt cx="917" cy="1026"/>
          </a:xfrm>
        </p:grpSpPr>
        <p:sp>
          <p:nvSpPr>
            <p:cNvPr id="6" name="Google Shape;86;p13"/>
            <p:cNvSpPr>
              <a:spLocks noChangeArrowheads="1"/>
            </p:cNvSpPr>
            <p:nvPr/>
          </p:nvSpPr>
          <p:spPr bwMode="auto">
            <a:xfrm>
              <a:off x="4921" y="845"/>
              <a:ext cx="600" cy="300"/>
            </a:xfrm>
            <a:prstGeom prst="ellipse">
              <a:avLst/>
            </a:prstGeom>
            <a:gradFill rotWithShape="0">
              <a:gsLst>
                <a:gs pos="0">
                  <a:srgbClr val="19426B"/>
                </a:gs>
                <a:gs pos="100000">
                  <a:srgbClr val="FFFFFF"/>
                </a:gs>
              </a:gsLst>
              <a:lin ang="18900000"/>
            </a:gradFill>
            <a:ln w="9525">
              <a:noFill/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pPr>
                <a:buClr>
                  <a:srgbClr val="1A9988"/>
                </a:buClr>
                <a:buSzPts val="1800"/>
                <a:buFont typeface="Verdana" pitchFamily="34" charset="0"/>
                <a:buNone/>
                <a:defRPr/>
              </a:pPr>
              <a:endParaRPr lang="ru-RU" sz="1800">
                <a:solidFill>
                  <a:srgbClr val="19426B"/>
                </a:solidFill>
              </a:endParaRPr>
            </a:p>
          </p:txBody>
        </p:sp>
        <p:sp>
          <p:nvSpPr>
            <p:cNvPr id="7" name="Google Shape;87;p13"/>
            <p:cNvSpPr/>
            <p:nvPr/>
          </p:nvSpPr>
          <p:spPr>
            <a:xfrm>
              <a:off x="4604" y="119"/>
              <a:ext cx="900" cy="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</p:spPr>
          <p:txBody>
            <a:bodyPr spcFirstLastPara="1" lIns="91425" tIns="45700" rIns="91425" bIns="457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  <a:defRPr/>
              </a:pPr>
              <a:endParaRPr sz="1800" kern="0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8;p13" descr="4"/>
            <p:cNvSpPr>
              <a:spLocks/>
            </p:cNvSpPr>
            <p:nvPr/>
          </p:nvSpPr>
          <p:spPr bwMode="auto">
            <a:xfrm>
              <a:off x="5077" y="281"/>
              <a:ext cx="425" cy="589"/>
            </a:xfrm>
            <a:custGeom>
              <a:avLst/>
              <a:gdLst/>
              <a:ahLst/>
              <a:cxnLst>
                <a:cxn ang="0">
                  <a:pos x="951" y="1963"/>
                </a:cxn>
                <a:cxn ang="0">
                  <a:pos x="1338" y="977"/>
                </a:cxn>
                <a:cxn ang="0">
                  <a:pos x="905" y="0"/>
                </a:cxn>
                <a:cxn ang="0">
                  <a:pos x="0" y="987"/>
                </a:cxn>
                <a:cxn ang="0">
                  <a:pos x="951" y="1963"/>
                </a:cxn>
              </a:cxnLst>
              <a:rect l="0" t="0" r="r" b="b"/>
              <a:pathLst>
                <a:path w="1348" h="1963" extrusionOk="0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Google Shape;89;p13" descr="1"/>
            <p:cNvSpPr>
              <a:spLocks/>
            </p:cNvSpPr>
            <p:nvPr/>
          </p:nvSpPr>
          <p:spPr bwMode="auto">
            <a:xfrm>
              <a:off x="4779" y="144"/>
              <a:ext cx="570" cy="416"/>
            </a:xfrm>
            <a:custGeom>
              <a:avLst/>
              <a:gdLst/>
              <a:ahLst/>
              <a:cxnLst>
                <a:cxn ang="0">
                  <a:pos x="905" y="1388"/>
                </a:cxn>
                <a:cxn ang="0">
                  <a:pos x="1810" y="408"/>
                </a:cxn>
                <a:cxn ang="0">
                  <a:pos x="874" y="40"/>
                </a:cxn>
                <a:cxn ang="0">
                  <a:pos x="0" y="409"/>
                </a:cxn>
                <a:cxn ang="0">
                  <a:pos x="905" y="1388"/>
                </a:cxn>
              </a:cxnLst>
              <a:rect l="0" t="0" r="r" b="b"/>
              <a:pathLst>
                <a:path w="1810" h="1388" extrusionOk="0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Google Shape;90;p13" descr="2"/>
            <p:cNvSpPr>
              <a:spLocks/>
            </p:cNvSpPr>
            <p:nvPr/>
          </p:nvSpPr>
          <p:spPr bwMode="auto">
            <a:xfrm>
              <a:off x="4629" y="286"/>
              <a:ext cx="417" cy="573"/>
            </a:xfrm>
            <a:custGeom>
              <a:avLst/>
              <a:gdLst/>
              <a:ahLst/>
              <a:cxnLst>
                <a:cxn ang="0">
                  <a:pos x="1325" y="960"/>
                </a:cxn>
                <a:cxn ang="0">
                  <a:pos x="414" y="0"/>
                </a:cxn>
                <a:cxn ang="0">
                  <a:pos x="27" y="1014"/>
                </a:cxn>
                <a:cxn ang="0">
                  <a:pos x="402" y="1910"/>
                </a:cxn>
                <a:cxn ang="0">
                  <a:pos x="1325" y="960"/>
                </a:cxn>
              </a:cxnLst>
              <a:rect l="0" t="0" r="r" b="b"/>
              <a:pathLst>
                <a:path w="1325" h="1910" extrusionOk="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Google Shape;91;p13" descr="55282"/>
            <p:cNvSpPr>
              <a:spLocks/>
            </p:cNvSpPr>
            <p:nvPr/>
          </p:nvSpPr>
          <p:spPr bwMode="auto">
            <a:xfrm>
              <a:off x="4770" y="585"/>
              <a:ext cx="588" cy="419"/>
            </a:xfrm>
            <a:custGeom>
              <a:avLst/>
              <a:gdLst/>
              <a:ahLst/>
              <a:cxnLst>
                <a:cxn ang="0">
                  <a:pos x="927" y="0"/>
                </a:cxn>
                <a:cxn ang="0">
                  <a:pos x="0" y="975"/>
                </a:cxn>
                <a:cxn ang="0">
                  <a:pos x="996" y="1387"/>
                </a:cxn>
                <a:cxn ang="0">
                  <a:pos x="1866" y="996"/>
                </a:cxn>
                <a:cxn ang="0">
                  <a:pos x="927" y="0"/>
                </a:cxn>
              </a:cxnLst>
              <a:rect l="0" t="0" r="r" b="b"/>
              <a:pathLst>
                <a:path w="1866" h="1398" extrusionOk="0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</p:spPr>
          <p:txBody>
            <a:bodyPr lIns="91425" tIns="45700" rIns="91425" bIns="4570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Google Shape;92;p13"/>
            <p:cNvSpPr>
              <a:spLocks noChangeArrowheads="1"/>
            </p:cNvSpPr>
            <p:nvPr/>
          </p:nvSpPr>
          <p:spPr bwMode="auto">
            <a:xfrm>
              <a:off x="4914" y="438"/>
              <a:ext cx="300" cy="30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pPr>
                <a:buClr>
                  <a:srgbClr val="1A9988"/>
                </a:buClr>
                <a:buSzPts val="1800"/>
                <a:buFont typeface="Verdana" pitchFamily="34" charset="0"/>
                <a:buNone/>
                <a:defRPr/>
              </a:pPr>
              <a:endParaRPr lang="ru-RU" sz="1800">
                <a:solidFill>
                  <a:srgbClr val="19426B"/>
                </a:solidFill>
              </a:endParaRPr>
            </a:p>
          </p:txBody>
        </p:sp>
      </p:grpSp>
      <p:sp>
        <p:nvSpPr>
          <p:cNvPr id="13" name="Google Shape;93;p13"/>
          <p:cNvSpPr txBox="1">
            <a:spLocks noChangeArrowheads="1"/>
          </p:cNvSpPr>
          <p:nvPr/>
        </p:nvSpPr>
        <p:spPr bwMode="auto">
          <a:xfrm>
            <a:off x="10777538" y="566738"/>
            <a:ext cx="7556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4400"/>
              <a:buFont typeface="Arial" charset="0"/>
              <a:buNone/>
              <a:defRPr/>
            </a:pPr>
            <a:r>
              <a:rPr lang="uk-UA" sz="4400" b="1">
                <a:solidFill>
                  <a:srgbClr val="19426B"/>
                </a:solidFill>
                <a:latin typeface="Comic Sans MS" pitchFamily="66" charset="0"/>
                <a:sym typeface="Comic Sans MS" pitchFamily="66" charset="0"/>
              </a:rPr>
              <a:t>2</a:t>
            </a:r>
            <a:endParaRPr lang="ru-RU" sz="4400" b="1">
              <a:solidFill>
                <a:srgbClr val="19426B"/>
              </a:solidFill>
              <a:latin typeface="Comic Sans MS" pitchFamily="66" charset="0"/>
              <a:sym typeface="Comic Sans MS" pitchFamily="66" charset="0"/>
            </a:endParaRPr>
          </a:p>
        </p:txBody>
      </p:sp>
      <p:grpSp>
        <p:nvGrpSpPr>
          <p:cNvPr id="14" name="Google Shape;94;p13"/>
          <p:cNvGrpSpPr>
            <a:grpSpLocks/>
          </p:cNvGrpSpPr>
          <p:nvPr/>
        </p:nvGrpSpPr>
        <p:grpSpPr bwMode="auto">
          <a:xfrm>
            <a:off x="-15875" y="6529388"/>
            <a:ext cx="4681538" cy="328612"/>
            <a:chOff x="467544" y="6485698"/>
            <a:chExt cx="4680600" cy="328305"/>
          </a:xfrm>
        </p:grpSpPr>
        <p:pic>
          <p:nvPicPr>
            <p:cNvPr id="15" name="Google Shape;95;p13" descr="E:\Робота\Вчитель Інформатики\~~~Сайт~~~\teach-inf.at.ua\FTP\krfb_6465.png"/>
            <p:cNvPicPr preferRelativeResize="0"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Google Shape;96;p13"/>
            <p:cNvSpPr txBox="1">
              <a:spLocks noChangeArrowheads="1"/>
            </p:cNvSpPr>
            <p:nvPr/>
          </p:nvSpPr>
          <p:spPr bwMode="auto">
            <a:xfrm>
              <a:off x="467544" y="6506316"/>
              <a:ext cx="4680600" cy="30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/>
            <a:lstStyle/>
            <a:p>
              <a:pPr>
                <a:buClr>
                  <a:srgbClr val="000000"/>
                </a:buClr>
                <a:buSzPts val="1400"/>
                <a:buFont typeface="Arial" charset="0"/>
                <a:buNone/>
                <a:defRPr/>
              </a:pPr>
              <a:r>
                <a:rPr lang="uk-UA" i="1">
                  <a:solidFill>
                    <a:srgbClr val="19426B"/>
                  </a:solidFill>
                  <a:latin typeface="Verdana" pitchFamily="34" charset="0"/>
                  <a:sym typeface="Verdana" pitchFamily="34" charset="0"/>
                </a:rPr>
                <a:t>         </a:t>
              </a:r>
              <a:endParaRPr lang="ru-RU" b="1" i="1">
                <a:solidFill>
                  <a:srgbClr val="19426B"/>
                </a:solidFill>
                <a:latin typeface="Verdana" pitchFamily="34" charset="0"/>
                <a:sym typeface="Verdana" pitchFamily="34" charset="0"/>
              </a:endParaRPr>
            </a:p>
          </p:txBody>
        </p:sp>
      </p:grpSp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1170688" y="162512"/>
            <a:ext cx="9054000" cy="532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ctr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sz="32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tx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8;p3"/>
          <p:cNvGrpSpPr>
            <a:grpSpLocks/>
          </p:cNvGrpSpPr>
          <p:nvPr/>
        </p:nvGrpSpPr>
        <p:grpSpPr bwMode="auto">
          <a:xfrm>
            <a:off x="1106488" y="1589088"/>
            <a:ext cx="995362" cy="60325"/>
            <a:chOff x="4580561" y="2589004"/>
            <a:chExt cx="1064464" cy="25200"/>
          </a:xfrm>
        </p:grpSpPr>
        <p:sp>
          <p:nvSpPr>
            <p:cNvPr id="4" name="Google Shape;19;p3"/>
            <p:cNvSpPr>
              <a:spLocks noChangeArrowheads="1"/>
            </p:cNvSpPr>
            <p:nvPr/>
          </p:nvSpPr>
          <p:spPr bwMode="auto">
            <a:xfrm rot="-5400000">
              <a:off x="5366734" y="2335913"/>
              <a:ext cx="25200" cy="5313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121900" tIns="121900" rIns="121900" bIns="121900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  <p:sp>
          <p:nvSpPr>
            <p:cNvPr id="5" name="Google Shape;20;p3"/>
            <p:cNvSpPr>
              <a:spLocks noChangeArrowheads="1"/>
            </p:cNvSpPr>
            <p:nvPr/>
          </p:nvSpPr>
          <p:spPr bwMode="auto">
            <a:xfrm rot="-5400000">
              <a:off x="4836199" y="2333366"/>
              <a:ext cx="25200" cy="5364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121900" tIns="121900" rIns="121900" bIns="121900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Google Shape;22;p3"/>
          <p:cNvSpPr txBox="1">
            <a:spLocks noGrp="1"/>
          </p:cNvSpPr>
          <p:nvPr>
            <p:ph type="sldNum" idx="10"/>
          </p:nvPr>
        </p:nvSpPr>
        <p:spPr bwMode="auto">
          <a:xfrm>
            <a:off x="11382375" y="6332538"/>
            <a:ext cx="731838" cy="5254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900" tIns="121900" rIns="121900" bIns="1219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300">
                <a:solidFill>
                  <a:srgbClr val="FFFFFF"/>
                </a:solidFill>
                <a:latin typeface="Lato" charset="0"/>
                <a:sym typeface="Lato" charset="0"/>
              </a:defRPr>
            </a:lvl1pPr>
          </a:lstStyle>
          <a:p>
            <a:pPr>
              <a:defRPr/>
            </a:pPr>
            <a:fld id="{450C606A-C0AF-42E4-9807-2F30D9D8632F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;p4"/>
          <p:cNvSpPr>
            <a:spLocks noChangeArrowheads="1"/>
          </p:cNvSpPr>
          <p:nvPr/>
        </p:nvSpPr>
        <p:spPr bwMode="auto">
          <a:xfrm>
            <a:off x="0" y="0"/>
            <a:ext cx="12192000" cy="6508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21900" tIns="121900" rIns="121900" bIns="121900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grpSp>
        <p:nvGrpSpPr>
          <p:cNvPr id="5" name="Google Shape;25;p4"/>
          <p:cNvGrpSpPr>
            <a:grpSpLocks/>
          </p:cNvGrpSpPr>
          <p:nvPr/>
        </p:nvGrpSpPr>
        <p:grpSpPr bwMode="auto">
          <a:xfrm>
            <a:off x="1106488" y="1589088"/>
            <a:ext cx="995362" cy="60325"/>
            <a:chOff x="4580561" y="2589004"/>
            <a:chExt cx="1064464" cy="25200"/>
          </a:xfrm>
        </p:grpSpPr>
        <p:sp>
          <p:nvSpPr>
            <p:cNvPr id="6" name="Google Shape;26;p4"/>
            <p:cNvSpPr/>
            <p:nvPr/>
          </p:nvSpPr>
          <p:spPr>
            <a:xfrm rot="-5400000">
              <a:off x="5366734" y="2335913"/>
              <a:ext cx="25200" cy="5313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7;p4"/>
            <p:cNvSpPr>
              <a:spLocks noChangeArrowheads="1"/>
            </p:cNvSpPr>
            <p:nvPr/>
          </p:nvSpPr>
          <p:spPr bwMode="auto">
            <a:xfrm rot="-5400000">
              <a:off x="4836199" y="2333366"/>
              <a:ext cx="25200" cy="53647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121900" tIns="121900" rIns="121900" bIns="121900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30;p4"/>
          <p:cNvSpPr txBox="1">
            <a:spLocks noGrp="1"/>
          </p:cNvSpPr>
          <p:nvPr>
            <p:ph type="sldNum" idx="10"/>
          </p:nvPr>
        </p:nvSpPr>
        <p:spPr bwMode="auto">
          <a:xfrm>
            <a:off x="11382375" y="6332538"/>
            <a:ext cx="731838" cy="5254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900" tIns="121900" rIns="121900" bIns="1219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300">
                <a:solidFill>
                  <a:schemeClr val="accent1"/>
                </a:solidFill>
                <a:latin typeface="Lato" charset="0"/>
                <a:sym typeface="Lato" charset="0"/>
              </a:defRPr>
            </a:lvl1pPr>
          </a:lstStyle>
          <a:p>
            <a:pPr>
              <a:defRPr/>
            </a:pPr>
            <a:fld id="{41317921-6E0F-4ACB-92BA-024932BC189D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;p5"/>
          <p:cNvSpPr>
            <a:spLocks noChangeArrowheads="1"/>
          </p:cNvSpPr>
          <p:nvPr/>
        </p:nvSpPr>
        <p:spPr bwMode="auto">
          <a:xfrm>
            <a:off x="0" y="0"/>
            <a:ext cx="12192000" cy="6508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21900" tIns="121900" rIns="121900" bIns="121900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grpSp>
        <p:nvGrpSpPr>
          <p:cNvPr id="6" name="Google Shape;33;p5"/>
          <p:cNvGrpSpPr>
            <a:grpSpLocks/>
          </p:cNvGrpSpPr>
          <p:nvPr/>
        </p:nvGrpSpPr>
        <p:grpSpPr bwMode="auto">
          <a:xfrm>
            <a:off x="1106488" y="1589088"/>
            <a:ext cx="995362" cy="60325"/>
            <a:chOff x="4580561" y="2589004"/>
            <a:chExt cx="1064464" cy="25200"/>
          </a:xfrm>
        </p:grpSpPr>
        <p:sp>
          <p:nvSpPr>
            <p:cNvPr id="7" name="Google Shape;34;p5"/>
            <p:cNvSpPr/>
            <p:nvPr/>
          </p:nvSpPr>
          <p:spPr>
            <a:xfrm rot="-5400000">
              <a:off x="5366734" y="2335913"/>
              <a:ext cx="25200" cy="5313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5;p5"/>
            <p:cNvSpPr>
              <a:spLocks noChangeArrowheads="1"/>
            </p:cNvSpPr>
            <p:nvPr/>
          </p:nvSpPr>
          <p:spPr bwMode="auto">
            <a:xfrm rot="-5400000">
              <a:off x="4836199" y="2333366"/>
              <a:ext cx="25200" cy="53647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121900" tIns="121900" rIns="121900" bIns="121900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972434" y="2771833"/>
            <a:ext cx="5032500" cy="3014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191471" y="2771833"/>
            <a:ext cx="5032500" cy="3014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9" name="Google Shape;39;p5"/>
          <p:cNvSpPr txBox="1">
            <a:spLocks noGrp="1"/>
          </p:cNvSpPr>
          <p:nvPr>
            <p:ph type="sldNum" idx="10"/>
          </p:nvPr>
        </p:nvSpPr>
        <p:spPr bwMode="auto">
          <a:xfrm>
            <a:off x="11382375" y="6332538"/>
            <a:ext cx="731838" cy="5254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900" tIns="121900" rIns="121900" bIns="1219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300">
                <a:solidFill>
                  <a:schemeClr val="accent1"/>
                </a:solidFill>
                <a:latin typeface="Lato" charset="0"/>
                <a:sym typeface="Lato" charset="0"/>
              </a:defRPr>
            </a:lvl1pPr>
          </a:lstStyle>
          <a:p>
            <a:pPr>
              <a:defRPr/>
            </a:pPr>
            <a:fld id="{F9B95774-3182-49A1-A773-79E97591330D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1;p6"/>
          <p:cNvSpPr>
            <a:spLocks noChangeArrowheads="1"/>
          </p:cNvSpPr>
          <p:nvPr/>
        </p:nvSpPr>
        <p:spPr bwMode="auto">
          <a:xfrm>
            <a:off x="0" y="0"/>
            <a:ext cx="12192000" cy="6508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21900" tIns="121900" rIns="121900" bIns="121900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grpSp>
        <p:nvGrpSpPr>
          <p:cNvPr id="4" name="Google Shape;42;p6"/>
          <p:cNvGrpSpPr>
            <a:grpSpLocks/>
          </p:cNvGrpSpPr>
          <p:nvPr/>
        </p:nvGrpSpPr>
        <p:grpSpPr bwMode="auto">
          <a:xfrm>
            <a:off x="1106488" y="1589088"/>
            <a:ext cx="995362" cy="60325"/>
            <a:chOff x="4580561" y="2589004"/>
            <a:chExt cx="1064464" cy="25200"/>
          </a:xfrm>
        </p:grpSpPr>
        <p:sp>
          <p:nvSpPr>
            <p:cNvPr id="5" name="Google Shape;43;p6"/>
            <p:cNvSpPr/>
            <p:nvPr/>
          </p:nvSpPr>
          <p:spPr>
            <a:xfrm rot="-5400000">
              <a:off x="5366734" y="2335913"/>
              <a:ext cx="25200" cy="5313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4;p6"/>
            <p:cNvSpPr>
              <a:spLocks noChangeArrowheads="1"/>
            </p:cNvSpPr>
            <p:nvPr/>
          </p:nvSpPr>
          <p:spPr bwMode="auto">
            <a:xfrm rot="-5400000">
              <a:off x="4836199" y="2333366"/>
              <a:ext cx="25200" cy="53647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121900" tIns="121900" rIns="121900" bIns="121900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7" name="Google Shape;46;p6"/>
          <p:cNvSpPr txBox="1">
            <a:spLocks noGrp="1"/>
          </p:cNvSpPr>
          <p:nvPr>
            <p:ph type="sldNum" idx="10"/>
          </p:nvPr>
        </p:nvSpPr>
        <p:spPr bwMode="auto">
          <a:xfrm>
            <a:off x="11382375" y="6332538"/>
            <a:ext cx="731838" cy="5254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900" tIns="121900" rIns="121900" bIns="1219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300">
                <a:solidFill>
                  <a:schemeClr val="accent1"/>
                </a:solidFill>
                <a:latin typeface="Lato" charset="0"/>
                <a:sym typeface="Lato" charset="0"/>
              </a:defRPr>
            </a:lvl1pPr>
          </a:lstStyle>
          <a:p>
            <a:pPr>
              <a:defRPr/>
            </a:pPr>
            <a:fld id="{62A60265-950B-4C69-AE4E-2AD08E16CDB8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8;p7"/>
          <p:cNvSpPr>
            <a:spLocks noChangeArrowheads="1"/>
          </p:cNvSpPr>
          <p:nvPr/>
        </p:nvSpPr>
        <p:spPr bwMode="auto">
          <a:xfrm>
            <a:off x="0" y="0"/>
            <a:ext cx="12192000" cy="6508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21900" tIns="121900" rIns="121900" bIns="121900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grpSp>
        <p:nvGrpSpPr>
          <p:cNvPr id="5" name="Google Shape;49;p7"/>
          <p:cNvGrpSpPr>
            <a:grpSpLocks/>
          </p:cNvGrpSpPr>
          <p:nvPr/>
        </p:nvGrpSpPr>
        <p:grpSpPr bwMode="auto">
          <a:xfrm>
            <a:off x="1106488" y="1589088"/>
            <a:ext cx="995362" cy="60325"/>
            <a:chOff x="4580561" y="2589004"/>
            <a:chExt cx="1064464" cy="25200"/>
          </a:xfrm>
        </p:grpSpPr>
        <p:sp>
          <p:nvSpPr>
            <p:cNvPr id="6" name="Google Shape;50;p7"/>
            <p:cNvSpPr/>
            <p:nvPr/>
          </p:nvSpPr>
          <p:spPr>
            <a:xfrm rot="-5400000">
              <a:off x="5366734" y="2335913"/>
              <a:ext cx="25200" cy="5313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1;p7"/>
            <p:cNvSpPr>
              <a:spLocks noChangeArrowheads="1"/>
            </p:cNvSpPr>
            <p:nvPr/>
          </p:nvSpPr>
          <p:spPr bwMode="auto">
            <a:xfrm rot="-5400000">
              <a:off x="4836199" y="2333366"/>
              <a:ext cx="25200" cy="53647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121900" tIns="121900" rIns="121900" bIns="121900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300" cy="18420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961633" y="3708967"/>
            <a:ext cx="4401300" cy="21300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54;p7"/>
          <p:cNvSpPr txBox="1">
            <a:spLocks noGrp="1"/>
          </p:cNvSpPr>
          <p:nvPr>
            <p:ph type="sldNum" idx="10"/>
          </p:nvPr>
        </p:nvSpPr>
        <p:spPr bwMode="auto">
          <a:xfrm>
            <a:off x="11382375" y="6332538"/>
            <a:ext cx="731838" cy="5254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900" tIns="121900" rIns="121900" bIns="1219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300">
                <a:solidFill>
                  <a:schemeClr val="accent1"/>
                </a:solidFill>
                <a:latin typeface="Lato" charset="0"/>
                <a:sym typeface="Lato" charset="0"/>
              </a:defRPr>
            </a:lvl1pPr>
          </a:lstStyle>
          <a:p>
            <a:pPr>
              <a:defRPr/>
            </a:pPr>
            <a:fld id="{33741E6A-5375-4714-91DF-B7F710AA1D3A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6;p8"/>
          <p:cNvGrpSpPr>
            <a:grpSpLocks/>
          </p:cNvGrpSpPr>
          <p:nvPr/>
        </p:nvGrpSpPr>
        <p:grpSpPr bwMode="auto">
          <a:xfrm>
            <a:off x="1106488" y="5559425"/>
            <a:ext cx="995362" cy="60325"/>
            <a:chOff x="4580561" y="2589004"/>
            <a:chExt cx="1064464" cy="25200"/>
          </a:xfrm>
        </p:grpSpPr>
        <p:sp>
          <p:nvSpPr>
            <p:cNvPr id="4" name="Google Shape;57;p8"/>
            <p:cNvSpPr>
              <a:spLocks noChangeArrowheads="1"/>
            </p:cNvSpPr>
            <p:nvPr/>
          </p:nvSpPr>
          <p:spPr bwMode="auto">
            <a:xfrm rot="-5400000">
              <a:off x="5366734" y="2335913"/>
              <a:ext cx="25200" cy="53138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121900" tIns="121900" rIns="121900" bIns="121900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  <p:sp>
          <p:nvSpPr>
            <p:cNvPr id="5" name="Google Shape;58;p8"/>
            <p:cNvSpPr>
              <a:spLocks noChangeArrowheads="1"/>
            </p:cNvSpPr>
            <p:nvPr/>
          </p:nvSpPr>
          <p:spPr bwMode="auto">
            <a:xfrm rot="-5400000">
              <a:off x="4836199" y="2333366"/>
              <a:ext cx="25200" cy="5364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121900" tIns="121900" rIns="121900" bIns="121900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972600" y="1152400"/>
            <a:ext cx="9361500" cy="39801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Google Shape;60;p8"/>
          <p:cNvSpPr txBox="1">
            <a:spLocks noGrp="1"/>
          </p:cNvSpPr>
          <p:nvPr>
            <p:ph type="sldNum" idx="10"/>
          </p:nvPr>
        </p:nvSpPr>
        <p:spPr bwMode="auto">
          <a:xfrm>
            <a:off x="11382375" y="6332538"/>
            <a:ext cx="731838" cy="5254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900" tIns="121900" rIns="121900" bIns="1219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300">
                <a:solidFill>
                  <a:srgbClr val="FFFFFF"/>
                </a:solidFill>
                <a:latin typeface="Lato" charset="0"/>
                <a:sym typeface="Lato" charset="0"/>
              </a:defRPr>
            </a:lvl1pPr>
          </a:lstStyle>
          <a:p>
            <a:pPr>
              <a:defRPr/>
            </a:pPr>
            <a:fld id="{B3A6A6DF-419E-4C10-BA81-BCEBC3DEA6F4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2;p9"/>
          <p:cNvSpPr>
            <a:spLocks noChangeArrowheads="1"/>
          </p:cNvSpPr>
          <p:nvPr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121900" tIns="121900" rIns="121900" bIns="121900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grpSp>
        <p:nvGrpSpPr>
          <p:cNvPr id="6" name="Google Shape;63;p9"/>
          <p:cNvGrpSpPr>
            <a:grpSpLocks/>
          </p:cNvGrpSpPr>
          <p:nvPr/>
        </p:nvGrpSpPr>
        <p:grpSpPr bwMode="auto">
          <a:xfrm>
            <a:off x="1106488" y="1589088"/>
            <a:ext cx="995362" cy="60325"/>
            <a:chOff x="4580561" y="2589004"/>
            <a:chExt cx="1064464" cy="25200"/>
          </a:xfrm>
        </p:grpSpPr>
        <p:sp>
          <p:nvSpPr>
            <p:cNvPr id="7" name="Google Shape;64;p9"/>
            <p:cNvSpPr/>
            <p:nvPr/>
          </p:nvSpPr>
          <p:spPr>
            <a:xfrm rot="-5400000">
              <a:off x="5366734" y="2335913"/>
              <a:ext cx="25200" cy="5313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65;p9"/>
            <p:cNvSpPr>
              <a:spLocks noChangeArrowheads="1"/>
            </p:cNvSpPr>
            <p:nvPr/>
          </p:nvSpPr>
          <p:spPr bwMode="auto">
            <a:xfrm rot="-5400000">
              <a:off x="4836199" y="2333366"/>
              <a:ext cx="25200" cy="53647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121900" tIns="121900" rIns="121900" bIns="121900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9" name="Google Shape;69;p9"/>
          <p:cNvSpPr txBox="1">
            <a:spLocks noGrp="1"/>
          </p:cNvSpPr>
          <p:nvPr>
            <p:ph type="sldNum" idx="10"/>
          </p:nvPr>
        </p:nvSpPr>
        <p:spPr bwMode="auto">
          <a:xfrm>
            <a:off x="11382375" y="6332538"/>
            <a:ext cx="731838" cy="5254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900" tIns="121900" rIns="121900" bIns="1219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300">
                <a:solidFill>
                  <a:schemeClr val="accent1"/>
                </a:solidFill>
                <a:latin typeface="Lato" charset="0"/>
                <a:sym typeface="Lato" charset="0"/>
              </a:defRPr>
            </a:lvl1pPr>
          </a:lstStyle>
          <a:p>
            <a:pPr>
              <a:defRPr/>
            </a:pPr>
            <a:fld id="{F7A9C701-2ED3-4448-BF94-12FF8056F021}" type="slidenum">
              <a:rPr lang="uk-UA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966600" y="5830068"/>
            <a:ext cx="10263300" cy="6141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15925" y="593725"/>
            <a:ext cx="113601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00" tIns="121900" rIns="121900" bIns="1219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15925" y="1536700"/>
            <a:ext cx="1136015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00" tIns="121900" rIns="121900" bIns="1219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/>
        </p:nvSpPr>
        <p:spPr bwMode="auto">
          <a:xfrm>
            <a:off x="11382375" y="6332538"/>
            <a:ext cx="731838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0" tIns="121900" rIns="121900" bIns="121900" anchor="ctr"/>
          <a:lstStyle/>
          <a:p>
            <a:pPr algn="r">
              <a:buClr>
                <a:srgbClr val="000000"/>
              </a:buClr>
              <a:buFont typeface="Arial" charset="0"/>
              <a:buNone/>
              <a:defRPr/>
            </a:pPr>
            <a:fld id="{E39E6832-C0C7-44A5-AEC1-4607D8B68BB8}" type="slidenum">
              <a:rPr lang="uk-UA" sz="1300">
                <a:solidFill>
                  <a:schemeClr val="accent1"/>
                </a:solidFill>
                <a:latin typeface="Lato" charset="0"/>
                <a:sym typeface="Lato" charset="0"/>
              </a:rPr>
              <a:pPr algn="r">
                <a:buClr>
                  <a:srgbClr val="000000"/>
                </a:buClr>
                <a:buFont typeface="Arial" charset="0"/>
                <a:buNone/>
                <a:defRPr/>
              </a:pPr>
              <a:t>‹#›</a:t>
            </a:fld>
            <a:endParaRPr lang="ru-RU" sz="1300">
              <a:solidFill>
                <a:schemeClr val="accent1"/>
              </a:solidFill>
              <a:latin typeface="Lato" charset="0"/>
              <a:sym typeface="Lato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72" r:id="rId9"/>
    <p:sldLayoutId id="2147483681" r:id="rId10"/>
    <p:sldLayoutId id="2147483671" r:id="rId11"/>
    <p:sldLayoutId id="2147483682" r:id="rId12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4%D1%83%D0%B3%D0%BB%D0%B0%D1%81_%D0%95%D0%BD%D0%B3%D0%B5%D0%BB%D1%8C%D0%B1%D0%B0%D1%80%D1%8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vch.ucoz.com/load/informatika/istorija_komp_jutera/pepsha_mishka_c_kulkovim_ppivodom_b_1972_roci_vona_koshtuvala_415/81-1-0-216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hyperlink" Target="http://svch.ucoz.com/load/informatika/istorija_komp_jutera/pervaja_kompjuternaja_mysh_razrabotannaja_duglasom_ehngelbartom_1968_g/81-1-0-3084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druchnyk.com.ua/2685-informatyka-6-klas-morze-2023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hyperlink" Target="https://padlet.com/svch/12-377fpukwxr7cywf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hyperlink" Target="https://zillya.ua/check-password" TargetMode="External"/><Relationship Id="rId4" Type="http://schemas.openxmlformats.org/officeDocument/2006/relationships/hyperlink" Target="https://uk.vpnmentor.com/tools/passwordmeter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l-L-zHQP2A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svch/12-377fpukwxr7cywf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s://drive.google.com/file/d/17vbg_--LAVS5LWaA6HBhsGF6_N6e1bAe/view?usp=sharing" TargetMode="External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naurok.com.ua/chat/session/7711ca8c-d222-4a7b-80f2-18ea58c8ad40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aurok.com.ua/chat/index" TargetMode="External"/><Relationship Id="rId5" Type="http://schemas.openxmlformats.org/officeDocument/2006/relationships/hyperlink" Target="https://padlet.com/svch/12-377fpukwxr7cywfl" TargetMode="External"/><Relationship Id="rId4" Type="http://schemas.openxmlformats.org/officeDocument/2006/relationships/hyperlink" Target="https://uk.wikipedia.org/wiki/%D0%90%D0%B4%D0%B0_%D0%9B%D0%B0%D0%B2%D0%BB%D0%B5%D0%B9%D1%8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102;p14"/>
          <p:cNvSpPr txBox="1">
            <a:spLocks noGrp="1"/>
          </p:cNvSpPr>
          <p:nvPr>
            <p:ph type="title"/>
          </p:nvPr>
        </p:nvSpPr>
        <p:spPr>
          <a:xfrm>
            <a:off x="479425" y="1695450"/>
            <a:ext cx="5394325" cy="3659188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rgbClr val="1A1A1A"/>
              </a:buClr>
              <a:buFont typeface="Raleway"/>
              <a:buNone/>
            </a:pPr>
            <a:r>
              <a:rPr lang="uk-UA" sz="5800" b="1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  <a:t>Факти та </a:t>
            </a:r>
            <a:br>
              <a:rPr lang="uk-UA" sz="5800" b="1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</a:br>
            <a:r>
              <a:rPr lang="uk-UA" sz="5800" b="1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  <a:t>судження</a:t>
            </a:r>
            <a:r>
              <a:rPr lang="ru-RU" sz="5800" b="1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  <a:t/>
            </a:r>
            <a:br>
              <a:rPr lang="ru-RU" sz="5800" b="1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</a:br>
            <a:r>
              <a:rPr lang="uk-UA" sz="5200" b="1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  <a:t>6 клас</a:t>
            </a:r>
            <a:endParaRPr lang="ru-RU" sz="5200" b="1" smtClean="0">
              <a:solidFill>
                <a:srgbClr val="1A1A1A"/>
              </a:solidFill>
              <a:latin typeface="Comfortaa"/>
              <a:cs typeface="Arial" charset="0"/>
              <a:sym typeface="Comfortaa"/>
            </a:endParaRPr>
          </a:p>
        </p:txBody>
      </p:sp>
      <p:sp>
        <p:nvSpPr>
          <p:cNvPr id="15362" name="Google Shape;103;p14"/>
          <p:cNvSpPr txBox="1">
            <a:spLocks noGrp="1"/>
          </p:cNvSpPr>
          <p:nvPr>
            <p:ph type="subTitle" idx="1"/>
          </p:nvPr>
        </p:nvSpPr>
        <p:spPr>
          <a:xfrm>
            <a:off x="479425" y="5329238"/>
            <a:ext cx="5394325" cy="126365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Lato"/>
              <a:buNone/>
            </a:pPr>
            <a:r>
              <a:rPr lang="uk-UA" sz="2800" b="1" smtClean="0">
                <a:solidFill>
                  <a:srgbClr val="434343"/>
                </a:solidFill>
                <a:latin typeface="Comfortaa"/>
                <a:cs typeface="Arial" charset="0"/>
                <a:sym typeface="Comfortaa"/>
              </a:rPr>
              <a:t>Підготувала </a:t>
            </a:r>
            <a:br>
              <a:rPr lang="uk-UA" sz="2800" b="1" smtClean="0">
                <a:solidFill>
                  <a:srgbClr val="434343"/>
                </a:solidFill>
                <a:latin typeface="Comfortaa"/>
                <a:cs typeface="Arial" charset="0"/>
                <a:sym typeface="Comfortaa"/>
              </a:rPr>
            </a:br>
            <a:r>
              <a:rPr lang="uk-UA" sz="2800" b="1" smtClean="0">
                <a:solidFill>
                  <a:srgbClr val="434343"/>
                </a:solidFill>
                <a:latin typeface="Comfortaa"/>
                <a:cs typeface="Arial" charset="0"/>
                <a:sym typeface="Comfortaa"/>
              </a:rPr>
              <a:t>Чухій С.В.</a:t>
            </a:r>
            <a:endParaRPr lang="ru-RU" sz="2800" b="1" smtClean="0">
              <a:solidFill>
                <a:srgbClr val="434343"/>
              </a:solidFill>
              <a:latin typeface="Comfortaa"/>
              <a:cs typeface="Arial" charset="0"/>
              <a:sym typeface="Comfortaa"/>
            </a:endParaRPr>
          </a:p>
        </p:txBody>
      </p:sp>
      <p:pic>
        <p:nvPicPr>
          <p:cNvPr id="15363" name="Google Shape;104;p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6225" y="0"/>
            <a:ext cx="5035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/>
        </p:nvSpPr>
        <p:spPr>
          <a:xfrm>
            <a:off x="-36513" y="0"/>
            <a:ext cx="12269788" cy="215106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/>
          <a:lstStyle/>
          <a:p>
            <a:pPr indent="457200" algn="just">
              <a:buClr>
                <a:srgbClr val="000000"/>
              </a:buClr>
              <a:buSzPts val="2800"/>
              <a:buFont typeface="Arial" charset="0"/>
              <a:buNone/>
              <a:defRPr/>
            </a:pPr>
            <a:endParaRPr lang="ru-RU" sz="2800" b="1" i="1">
              <a:solidFill>
                <a:srgbClr val="FFFFFF"/>
              </a:solidFill>
              <a:latin typeface="Verdana" pitchFamily="34" charset="0"/>
              <a:sym typeface="Verdana" pitchFamily="34" charset="0"/>
            </a:endParaRPr>
          </a:p>
          <a:p>
            <a:pPr indent="457200" algn="ctr">
              <a:buClr>
                <a:srgbClr val="000000"/>
              </a:buClr>
              <a:buSzPts val="2800"/>
              <a:buFont typeface="Arial" charset="0"/>
              <a:buNone/>
              <a:defRPr/>
            </a:pPr>
            <a:r>
              <a:rPr lang="uk-UA" sz="2800" b="1" i="1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  <a:t>Як розставити в кімнаті 5 стільців, щоб уздовж кожної стіни стояло по 2 стільці? Намалюй.</a:t>
            </a:r>
            <a:endParaRPr lang="ru-RU"/>
          </a:p>
        </p:txBody>
      </p:sp>
      <p:sp>
        <p:nvSpPr>
          <p:cNvPr id="180" name="Google Shape;180;p23"/>
          <p:cNvSpPr/>
          <p:nvPr/>
        </p:nvSpPr>
        <p:spPr>
          <a:xfrm>
            <a:off x="2401888" y="2652713"/>
            <a:ext cx="7272337" cy="3240087"/>
          </a:xfrm>
          <a:prstGeom prst="rect">
            <a:avLst/>
          </a:prstGeom>
          <a:gradFill>
            <a:gsLst>
              <a:gs pos="0">
                <a:srgbClr val="6BA2D4"/>
              </a:gs>
              <a:gs pos="50000">
                <a:srgbClr val="4D98D5"/>
              </a:gs>
              <a:gs pos="100000">
                <a:srgbClr val="3D86C2"/>
              </a:gs>
            </a:gsLst>
            <a:lin ang="5400012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  <a:defRPr/>
            </a:pPr>
            <a:endParaRPr sz="1800" kern="0">
              <a:solidFill>
                <a:srgbClr val="BBEAA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3" descr="chair icon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759075"/>
            <a:ext cx="1033462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" name="Google Shape;182;p23" descr="chair icon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4859338"/>
            <a:ext cx="1033462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" name="Google Shape;183;p23" descr="chair icon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8688" y="4859338"/>
            <a:ext cx="1033462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" name="Google Shape;184;p23" descr="chair icon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8213" y="3535363"/>
            <a:ext cx="1033462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Google Shape;185;p23" descr="chair icon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1325" y="2751138"/>
            <a:ext cx="1033463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/>
          <p:nvPr/>
        </p:nvSpPr>
        <p:spPr>
          <a:xfrm>
            <a:off x="143250" y="4422775"/>
            <a:ext cx="11910000" cy="2327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/>
            </a:pPr>
            <a:r>
              <a:rPr lang="uk-UA" sz="1900" kern="0">
                <a:solidFill>
                  <a:schemeClr val="dk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9 грудня 1968 року. Офіційний день народження комп'ютерної миші. В цей день новонароджена була представлена громадськості в ході наукової конференції в Сан-Франциско, де справила фурор своїми інноваційними для того часу функціями. Американський винахідник </a:t>
            </a:r>
            <a:r>
              <a:rPr lang="uk-UA" sz="1900" kern="0">
                <a:solidFill>
                  <a:srgbClr val="BE37AE"/>
                </a:solidFill>
                <a:highlight>
                  <a:srgbClr val="FFFFFF"/>
                </a:highlight>
                <a:uFill>
                  <a:noFill/>
                </a:uFill>
                <a:latin typeface="Oswald"/>
                <a:ea typeface="Oswald"/>
                <a:cs typeface="Oswald"/>
                <a:sym typeface="Oswald"/>
                <a:hlinkClick r:id="rId3">
                  <a:extLst>
                    <a:ext uri="{A12FA001-AC4F-418D-AE19-62706E023703}"/>
                  </a:extLst>
                </a:hlinkClick>
              </a:rPr>
              <a:t>Дуглас Енгельбарт</a:t>
            </a:r>
            <a:r>
              <a:rPr lang="uk-UA" sz="1900" kern="0">
                <a:solidFill>
                  <a:schemeClr val="dk1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зі Стенфордського дослідницького інституту отримав за своє дітище премію в сумі 10 тис. доларів. На ті часи сума цілком пристойна. А новонароджена дитинка стала швидко навчатися й удосконалюватися за допомогою маси розумних людей. І почала свій тріумфальний впровадження в сім'ю важливих і життєво необхідних комп'ютерних ґаджетів. Настільки потрібних, що загроза батьків анексувати миша за погану поведінку і успішність сприймається недбайливим чадом приблизно так само, як шанс "відхопити ременя по м'якому місцю" в дитинстві поколінь, які знали про мишей тільки те, що вони сірі, гризуть все, що потрапляє на зуби, і бояться котів</a:t>
            </a:r>
            <a:endParaRPr sz="2000" kern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5843" name="Google Shape;191;p24"/>
          <p:cNvSpPr>
            <a:spLocks noChangeArrowheads="1"/>
          </p:cNvSpPr>
          <p:nvPr/>
        </p:nvSpPr>
        <p:spPr bwMode="auto">
          <a:xfrm>
            <a:off x="6072188" y="165100"/>
            <a:ext cx="6096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SzPts val="4000"/>
              <a:buFont typeface="Arial" charset="0"/>
              <a:buNone/>
            </a:pPr>
            <a:r>
              <a:rPr lang="uk-UA" sz="4000">
                <a:solidFill>
                  <a:srgbClr val="C00000"/>
                </a:solidFill>
                <a:latin typeface="Oswald"/>
                <a:sym typeface="Oswald"/>
              </a:rPr>
              <a:t>Інформаційна хвилинка</a:t>
            </a:r>
            <a:r>
              <a:rPr lang="uk-UA" sz="4000" b="1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endParaRPr lang="ru-RU" sz="100"/>
          </a:p>
        </p:txBody>
      </p:sp>
      <p:sp>
        <p:nvSpPr>
          <p:cNvPr id="35844" name="Google Shape;192;p24"/>
          <p:cNvSpPr>
            <a:spLocks noChangeArrowheads="1"/>
          </p:cNvSpPr>
          <p:nvPr/>
        </p:nvSpPr>
        <p:spPr bwMode="auto">
          <a:xfrm>
            <a:off x="5705475" y="11842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endParaRPr lang="ru-RU" sz="1800">
              <a:solidFill>
                <a:srgbClr val="1A9988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5845" name="Google Shape;193;p24"/>
          <p:cNvSpPr>
            <a:spLocks noChangeArrowheads="1"/>
          </p:cNvSpPr>
          <p:nvPr/>
        </p:nvSpPr>
        <p:spPr bwMode="auto">
          <a:xfrm>
            <a:off x="5957888" y="3697288"/>
            <a:ext cx="609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SzPts val="3600"/>
              <a:buFont typeface="Arial" charset="0"/>
              <a:buNone/>
            </a:pPr>
            <a:r>
              <a:rPr lang="uk-UA" sz="3600" b="1">
                <a:solidFill>
                  <a:srgbClr val="385623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Цікаві факти про…</a:t>
            </a:r>
            <a:endParaRPr lang="ru-RU"/>
          </a:p>
        </p:txBody>
      </p:sp>
      <p:sp>
        <p:nvSpPr>
          <p:cNvPr id="35846" name="Google Shape;194;p24"/>
          <p:cNvSpPr txBox="1">
            <a:spLocks noChangeArrowheads="1"/>
          </p:cNvSpPr>
          <p:nvPr/>
        </p:nvSpPr>
        <p:spPr bwMode="auto">
          <a:xfrm>
            <a:off x="304800" y="2794000"/>
            <a:ext cx="179388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ru-RU"/>
          </a:p>
        </p:txBody>
      </p:sp>
      <p:pic>
        <p:nvPicPr>
          <p:cNvPr id="35847" name="Google Shape;195;p24" descr="День інформатики"/>
          <p:cNvPicPr preferRelativeResize="0">
            <a:picLocks noChangeAspect="1" noChangeArrowheads="1"/>
          </p:cNvPicPr>
          <p:nvPr/>
        </p:nvPicPr>
        <p:blipFill>
          <a:blip r:embed="rId4"/>
          <a:srcRect l="13284" r="13759"/>
          <a:stretch>
            <a:fillRect/>
          </a:stretch>
        </p:blipFill>
        <p:spPr bwMode="auto">
          <a:xfrm>
            <a:off x="7515225" y="839788"/>
            <a:ext cx="3967163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Google Shape;196;p24"/>
          <p:cNvPicPr preferRelativeResize="0">
            <a:picLocks noChangeAspect="1" noChangeArrowheads="1"/>
          </p:cNvPicPr>
          <p:nvPr/>
        </p:nvPicPr>
        <p:blipFill>
          <a:blip r:embed="rId5"/>
          <a:srcRect b="11777"/>
          <a:stretch>
            <a:fillRect/>
          </a:stretch>
        </p:blipFill>
        <p:spPr bwMode="auto">
          <a:xfrm>
            <a:off x="636588" y="152400"/>
            <a:ext cx="48799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>
            <a:spLocks noGrp="1"/>
          </p:cNvSpPr>
          <p:nvPr>
            <p:ph type="subTitle" idx="1"/>
          </p:nvPr>
        </p:nvSpPr>
        <p:spPr>
          <a:xfrm>
            <a:off x="204425" y="3743000"/>
            <a:ext cx="3754800" cy="2667300"/>
          </a:xfrm>
        </p:spPr>
        <p:txBody>
          <a:bodyPr>
            <a:noAutofit/>
          </a:bodyPr>
          <a:lstStyle/>
          <a:p>
            <a:pPr algn="ctr" eaLnBrk="1" fontAlgn="auto" hangingPunct="1">
              <a:buClr>
                <a:schemeClr val="accent1"/>
              </a:buClr>
              <a:buSzPts val="3700"/>
              <a:buFont typeface="Lato"/>
              <a:buNone/>
              <a:defRPr/>
            </a:pPr>
            <a:r>
              <a:rPr lang="uk-UA" sz="2600" b="1" u="sng">
                <a:solidFill>
                  <a:schemeClr val="hlink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  <a:hlinkClick r:id="rId3"/>
              </a:rPr>
              <a:t>Пepша мишка c кульковим пpивoдoм. B 1972 році вона коштувала $ 415</a:t>
            </a:r>
            <a:endParaRPr sz="5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7890" name="Google Shape;202;p25">
            <a:hlinkClick r:id="rId3"/>
          </p:cNvPr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3806825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" name="Google Shape;203;p25"/>
          <p:cNvSpPr txBox="1"/>
          <p:nvPr/>
        </p:nvSpPr>
        <p:spPr>
          <a:xfrm>
            <a:off x="4172100" y="5013675"/>
            <a:ext cx="7867500" cy="12846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/>
            </a:pPr>
            <a:r>
              <a:rPr lang="uk-UA" sz="2500" b="1" kern="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/>
                  </a:extLst>
                </a:hlinkClick>
              </a:rPr>
              <a:t>Перша комп’ютерна миша, розроблена Дугласом Енгельбартом. 1968 г.</a:t>
            </a:r>
            <a:endParaRPr sz="2900" kern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92" name="Google Shape;204;p25">
            <a:hlinkClick r:id="rId5"/>
          </p:cNvPr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71950" y="152400"/>
            <a:ext cx="7867650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Google Shape;209;p26"/>
          <p:cNvPicPr preferRelativeResize="0">
            <a:picLocks noChangeAspect="1" noChangeArrowheads="1"/>
          </p:cNvPicPr>
          <p:nvPr/>
        </p:nvPicPr>
        <p:blipFill>
          <a:blip r:embed="rId3"/>
          <a:srcRect t="27730"/>
          <a:stretch>
            <a:fillRect/>
          </a:stretch>
        </p:blipFill>
        <p:spPr bwMode="auto">
          <a:xfrm>
            <a:off x="152400" y="1130300"/>
            <a:ext cx="12039600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Google Shape;210;p26"/>
          <p:cNvSpPr txBox="1">
            <a:spLocks noChangeArrowheads="1"/>
          </p:cNvSpPr>
          <p:nvPr/>
        </p:nvSpPr>
        <p:spPr bwMode="auto">
          <a:xfrm>
            <a:off x="468313" y="355600"/>
            <a:ext cx="1098867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lnSpc>
                <a:spcPct val="90000"/>
              </a:lnSpc>
              <a:buClr>
                <a:srgbClr val="1A9988"/>
              </a:buClr>
              <a:buSzPts val="1100"/>
              <a:buFont typeface="Arial" charset="0"/>
              <a:buNone/>
            </a:pPr>
            <a:r>
              <a:rPr lang="uk-UA" sz="3200" b="1">
                <a:solidFill>
                  <a:srgbClr val="CC0000"/>
                </a:solidFill>
                <a:latin typeface="Comfortaa"/>
                <a:sym typeface="Comfortaa"/>
              </a:rPr>
              <a:t>Дотримуйся правил роботи з комп’ютером!</a:t>
            </a:r>
            <a:endParaRPr lang="ru-RU" sz="500">
              <a:solidFill>
                <a:srgbClr val="CC0000"/>
              </a:solidFill>
              <a:latin typeface="Comfortaa"/>
              <a:sym typeface="Comfortaa"/>
            </a:endParaRPr>
          </a:p>
          <a:p>
            <a:pPr>
              <a:buClr>
                <a:srgbClr val="000000"/>
              </a:buClr>
              <a:buSzPts val="500"/>
              <a:buFont typeface="Arial" charset="0"/>
              <a:buNone/>
            </a:pPr>
            <a:endParaRPr lang="ru-RU" sz="500" i="1">
              <a:latin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Google Shape;215;p27"/>
          <p:cNvSpPr txBox="1">
            <a:spLocks noGrp="1"/>
          </p:cNvSpPr>
          <p:nvPr>
            <p:ph type="ctrTitle"/>
          </p:nvPr>
        </p:nvSpPr>
        <p:spPr>
          <a:xfrm>
            <a:off x="568325" y="1066800"/>
            <a:ext cx="6837363" cy="2209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A9988"/>
              </a:buClr>
              <a:buSzPts val="1100"/>
            </a:pPr>
            <a:r>
              <a:rPr lang="uk-UA" sz="2400" b="1" smtClean="0">
                <a:solidFill>
                  <a:srgbClr val="1A1A1A"/>
                </a:solidFill>
                <a:latin typeface="Raleway"/>
                <a:cs typeface="Arial" charset="0"/>
                <a:sym typeface="Raleway"/>
              </a:rPr>
              <a:t>Завдання 1.Знайдіть у</a:t>
            </a:r>
            <a:r>
              <a:rPr lang="uk-UA" sz="2400" b="1" u="sng" smtClean="0">
                <a:solidFill>
                  <a:schemeClr val="hlink"/>
                </a:solidFill>
                <a:latin typeface="Raleway"/>
                <a:cs typeface="Arial" charset="0"/>
                <a:sym typeface="Raleway"/>
                <a:hlinkClick r:id="rId3"/>
              </a:rPr>
              <a:t> підручнику https://pidruchnyk.com.ua/2685-informatyka-6-klas-morze-2023.html</a:t>
            </a:r>
            <a:r>
              <a:rPr lang="uk-UA" sz="2400" b="1" smtClean="0">
                <a:solidFill>
                  <a:srgbClr val="1A1A1A"/>
                </a:solidFill>
                <a:latin typeface="Raleway"/>
                <a:cs typeface="Arial" charset="0"/>
                <a:sym typeface="Raleway"/>
              </a:rPr>
              <a:t>  малюнок (мал.2.3, с.13), де описано з чого вона складається інформаційна підтримка.</a:t>
            </a:r>
            <a:endParaRPr lang="ru-RU" sz="2400" b="1" smtClean="0">
              <a:solidFill>
                <a:srgbClr val="1A1A1A"/>
              </a:solidFill>
              <a:latin typeface="Raleway"/>
              <a:cs typeface="Arial" charset="0"/>
              <a:sym typeface="Raleway"/>
            </a:endParaRPr>
          </a:p>
        </p:txBody>
      </p:sp>
      <p:sp>
        <p:nvSpPr>
          <p:cNvPr id="41986" name="Google Shape;216;p27"/>
          <p:cNvSpPr txBox="1">
            <a:spLocks noGrp="1"/>
          </p:cNvSpPr>
          <p:nvPr>
            <p:ph type="subTitle" idx="1"/>
          </p:nvPr>
        </p:nvSpPr>
        <p:spPr>
          <a:xfrm>
            <a:off x="415925" y="3276600"/>
            <a:ext cx="7232650" cy="32258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Lato"/>
              <a:buNone/>
            </a:pPr>
            <a:r>
              <a:rPr lang="uk-UA" sz="2400" b="1" smtClean="0">
                <a:solidFill>
                  <a:srgbClr val="1A9988"/>
                </a:solidFill>
                <a:latin typeface="Lato"/>
                <a:cs typeface="Arial" charset="0"/>
                <a:sym typeface="Lato"/>
              </a:rPr>
              <a:t> Коротка інструкція:</a:t>
            </a:r>
            <a:endParaRPr lang="ru-RU" sz="2400" b="1" smtClean="0">
              <a:solidFill>
                <a:srgbClr val="1A9988"/>
              </a:solidFill>
              <a:latin typeface="Lato"/>
              <a:cs typeface="Arial" charset="0"/>
              <a:sym typeface="Lato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A9988"/>
              </a:buClr>
              <a:buSzPts val="1100"/>
            </a:pPr>
            <a:r>
              <a:rPr lang="uk-UA" sz="2300" smtClean="0">
                <a:solidFill>
                  <a:srgbClr val="1A9988"/>
                </a:solidFill>
                <a:latin typeface="Lato"/>
                <a:cs typeface="Arial" charset="0"/>
                <a:sym typeface="Lato"/>
              </a:rPr>
              <a:t>1.  перегляньте та повторіть матеріал з підручника;</a:t>
            </a:r>
            <a:endParaRPr lang="ru-RU" sz="2300" smtClean="0">
              <a:solidFill>
                <a:srgbClr val="1A9988"/>
              </a:solidFill>
              <a:latin typeface="Lato"/>
              <a:cs typeface="Arial" charset="0"/>
              <a:sym typeface="Lato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A9988"/>
              </a:buClr>
              <a:buSzPts val="1100"/>
            </a:pPr>
            <a:r>
              <a:rPr lang="uk-UA" sz="2300" smtClean="0">
                <a:solidFill>
                  <a:srgbClr val="1A9988"/>
                </a:solidFill>
                <a:latin typeface="Lato"/>
                <a:cs typeface="Arial" charset="0"/>
                <a:sym typeface="Lato"/>
              </a:rPr>
              <a:t>2.  зробіть скриншот цієї сторінки на пристрої з якого ви зараз працюєте;</a:t>
            </a:r>
            <a:endParaRPr lang="ru-RU" sz="2300" smtClean="0">
              <a:solidFill>
                <a:srgbClr val="1A9988"/>
              </a:solidFill>
              <a:latin typeface="Lato"/>
              <a:cs typeface="Arial" charset="0"/>
              <a:sym typeface="Lato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Lato"/>
              <a:buNone/>
            </a:pPr>
            <a:r>
              <a:rPr lang="uk-UA" sz="2300" smtClean="0">
                <a:solidFill>
                  <a:srgbClr val="1A9988"/>
                </a:solidFill>
                <a:latin typeface="Lato"/>
                <a:cs typeface="Arial" charset="0"/>
                <a:sym typeface="Lato"/>
              </a:rPr>
              <a:t>3. додайте цей скриншот на нашу робочу дошку padlet</a:t>
            </a:r>
            <a:r>
              <a:rPr lang="uk-UA" sz="2300" u="sng" smtClean="0">
                <a:solidFill>
                  <a:srgbClr val="1A9988"/>
                </a:solidFill>
                <a:latin typeface="Lato"/>
                <a:cs typeface="Arial" charset="0"/>
                <a:sym typeface="Lato"/>
                <a:hlinkClick r:id="rId4"/>
              </a:rPr>
              <a:t> https://padlet.com/svch/12-377fpukwxr7cywfl</a:t>
            </a:r>
            <a:r>
              <a:rPr lang="uk-UA" sz="2300" smtClean="0">
                <a:solidFill>
                  <a:srgbClr val="1A9988"/>
                </a:solidFill>
                <a:latin typeface="Lato"/>
                <a:cs typeface="Arial" charset="0"/>
                <a:sym typeface="Lato"/>
              </a:rPr>
              <a:t> у розділ «Інформаційна система»</a:t>
            </a:r>
            <a:endParaRPr lang="ru-RU" smtClean="0">
              <a:solidFill>
                <a:schemeClr val="accent1"/>
              </a:solidFill>
              <a:latin typeface="Lato"/>
              <a:cs typeface="Arial" charset="0"/>
              <a:sym typeface="Lato"/>
            </a:endParaRPr>
          </a:p>
        </p:txBody>
      </p:sp>
      <p:pic>
        <p:nvPicPr>
          <p:cNvPr id="41987" name="Google Shape;217;p27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Google Shape;222;p28"/>
          <p:cNvPicPr preferRelativeResize="0">
            <a:picLocks noChangeAspect="1" noChangeArrowheads="1"/>
          </p:cNvPicPr>
          <p:nvPr/>
        </p:nvPicPr>
        <p:blipFill>
          <a:blip r:embed="rId3"/>
          <a:srcRect l="29642" t="24541" r="32938" b="23943"/>
          <a:stretch>
            <a:fillRect/>
          </a:stretch>
        </p:blipFill>
        <p:spPr bwMode="auto">
          <a:xfrm>
            <a:off x="8516938" y="1862138"/>
            <a:ext cx="3162300" cy="4352925"/>
          </a:xfrm>
          <a:prstGeom prst="rect">
            <a:avLst/>
          </a:prstGeom>
          <a:noFill/>
          <a:ln w="76200">
            <a:solidFill>
              <a:srgbClr val="EFEFEF"/>
            </a:solidFill>
            <a:round/>
            <a:headEnd type="none" w="sm" len="sm"/>
            <a:tailEnd type="none" w="sm" len="sm"/>
          </a:ln>
        </p:spPr>
      </p:pic>
      <p:sp>
        <p:nvSpPr>
          <p:cNvPr id="44034" name="Google Shape;223;p28"/>
          <p:cNvSpPr txBox="1">
            <a:spLocks noGrp="1"/>
          </p:cNvSpPr>
          <p:nvPr>
            <p:ph type="ctrTitle"/>
          </p:nvPr>
        </p:nvSpPr>
        <p:spPr>
          <a:xfrm>
            <a:off x="415925" y="427038"/>
            <a:ext cx="11360150" cy="164623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A9988"/>
              </a:buClr>
              <a:buSzPts val="1100"/>
            </a:pPr>
            <a:r>
              <a:rPr lang="uk-UA" b="1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  <a:t>Вправа «Мікрофон»</a:t>
            </a:r>
            <a:endParaRPr lang="ru-RU" b="1" smtClean="0">
              <a:solidFill>
                <a:srgbClr val="1A1A1A"/>
              </a:solidFill>
              <a:latin typeface="Comfortaa"/>
              <a:cs typeface="Arial" charset="0"/>
              <a:sym typeface="Comfortaa"/>
            </a:endParaRPr>
          </a:p>
        </p:txBody>
      </p:sp>
      <p:sp>
        <p:nvSpPr>
          <p:cNvPr id="44035" name="Google Shape;224;p28"/>
          <p:cNvSpPr txBox="1">
            <a:spLocks noGrp="1"/>
          </p:cNvSpPr>
          <p:nvPr>
            <p:ph type="subTitle" idx="1"/>
          </p:nvPr>
        </p:nvSpPr>
        <p:spPr>
          <a:xfrm>
            <a:off x="415925" y="1908175"/>
            <a:ext cx="7529513" cy="4260850"/>
          </a:xfrm>
        </p:spPr>
        <p:txBody>
          <a:bodyPr/>
          <a:lstStyle/>
          <a:p>
            <a:pPr eaLnBrk="1" hangingPunct="1">
              <a:spcBef>
                <a:spcPts val="1000"/>
              </a:spcBef>
              <a:spcAft>
                <a:spcPct val="0"/>
              </a:spcAft>
              <a:buClr>
                <a:srgbClr val="1A9988"/>
              </a:buClr>
              <a:buSzPts val="1100"/>
            </a:pPr>
            <a:r>
              <a:rPr lang="uk-UA" sz="2800" b="1" smtClean="0">
                <a:solidFill>
                  <a:srgbClr val="19426B"/>
                </a:solidFill>
                <a:latin typeface="Lato"/>
                <a:cs typeface="Arial" charset="0"/>
                <a:sym typeface="Lato"/>
              </a:rPr>
              <a:t>Станьмо в коло!</a:t>
            </a:r>
            <a:endParaRPr lang="ru-RU" sz="2800" b="1" smtClean="0">
              <a:solidFill>
                <a:srgbClr val="19426B"/>
              </a:solidFill>
              <a:latin typeface="Lato"/>
              <a:cs typeface="Arial" charset="0"/>
              <a:sym typeface="Lato"/>
            </a:endParaRPr>
          </a:p>
          <a:p>
            <a:pPr eaLnBrk="1" hangingPunct="1">
              <a:spcBef>
                <a:spcPts val="1000"/>
              </a:spcBef>
              <a:spcAft>
                <a:spcPct val="0"/>
              </a:spcAft>
              <a:buClr>
                <a:srgbClr val="1A9988"/>
              </a:buClr>
              <a:buSzPts val="1100"/>
            </a:pPr>
            <a:r>
              <a:rPr lang="uk-UA" sz="2800" smtClean="0">
                <a:solidFill>
                  <a:srgbClr val="19426B"/>
                </a:solidFill>
                <a:latin typeface="Lato"/>
                <a:cs typeface="Arial" charset="0"/>
                <a:sym typeface="Lato"/>
              </a:rPr>
              <a:t>1. По черзі, рухаючись за годинниковою стрілкою, наводимо приклади різних сервісів та їхнє призначення.</a:t>
            </a:r>
            <a:endParaRPr lang="ru-RU" sz="2800" smtClean="0">
              <a:solidFill>
                <a:srgbClr val="19426B"/>
              </a:solidFill>
              <a:latin typeface="Lato"/>
              <a:cs typeface="Arial" charset="0"/>
              <a:sym typeface="Lato"/>
            </a:endParaRPr>
          </a:p>
          <a:p>
            <a:pPr eaLnBrk="1" hangingPunct="1">
              <a:spcBef>
                <a:spcPts val="1000"/>
              </a:spcBef>
              <a:spcAft>
                <a:spcPct val="0"/>
              </a:spcAft>
              <a:buClr>
                <a:srgbClr val="1A9988"/>
              </a:buClr>
              <a:buSzPts val="1100"/>
            </a:pPr>
            <a:r>
              <a:rPr lang="uk-UA" sz="2800" smtClean="0">
                <a:solidFill>
                  <a:srgbClr val="19426B"/>
                </a:solidFill>
                <a:latin typeface="Lato"/>
                <a:cs typeface="Arial" charset="0"/>
                <a:sym typeface="Lato"/>
              </a:rPr>
              <a:t>2. Чи розумієш ти як використовувати онлайнові ресурси для навчання та спільної роботи?</a:t>
            </a:r>
            <a:endParaRPr lang="ru-RU" sz="2800" smtClean="0">
              <a:solidFill>
                <a:srgbClr val="19426B"/>
              </a:solidFill>
              <a:latin typeface="Lato"/>
              <a:cs typeface="Arial" charset="0"/>
              <a:sym typeface="Lato"/>
            </a:endParaRPr>
          </a:p>
          <a:p>
            <a:pPr eaLnBrk="1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Lato"/>
              <a:buNone/>
            </a:pPr>
            <a:r>
              <a:rPr lang="uk-UA" sz="2800" smtClean="0">
                <a:solidFill>
                  <a:srgbClr val="19426B"/>
                </a:solidFill>
                <a:latin typeface="Lato"/>
                <a:cs typeface="Arial" charset="0"/>
                <a:sym typeface="Lato"/>
              </a:rPr>
              <a:t>3. Чи можеш ти зареєструватися самостійно на потрібних сервісах, добираючи надійні паролі? </a:t>
            </a:r>
            <a:endParaRPr lang="ru-RU" sz="2800" smtClean="0">
              <a:solidFill>
                <a:srgbClr val="19426B"/>
              </a:solidFill>
              <a:latin typeface="Lato"/>
              <a:cs typeface="Arial" charset="0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Google Shape;229;p2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4475" y="3514725"/>
            <a:ext cx="4176713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Google Shape;230;p29"/>
          <p:cNvSpPr txBox="1">
            <a:spLocks noGrp="1"/>
          </p:cNvSpPr>
          <p:nvPr>
            <p:ph type="ctrTitle" idx="4294967295"/>
          </p:nvPr>
        </p:nvSpPr>
        <p:spPr>
          <a:xfrm>
            <a:off x="485775" y="596900"/>
            <a:ext cx="7108825" cy="1376363"/>
          </a:xfrm>
        </p:spPr>
        <p:txBody>
          <a:bodyPr/>
          <a:lstStyle/>
          <a:p>
            <a:pPr eaLnBrk="1" hangingPunct="1">
              <a:buClr>
                <a:srgbClr val="1A1A1A"/>
              </a:buClr>
              <a:buSzPts val="3700"/>
              <a:buFont typeface="Raleway"/>
              <a:buNone/>
            </a:pPr>
            <a:r>
              <a:rPr lang="uk-UA" sz="2500" b="1" smtClean="0">
                <a:solidFill>
                  <a:srgbClr val="1A1A1A"/>
                </a:solidFill>
                <a:latin typeface="Raleway"/>
                <a:cs typeface="Arial" charset="0"/>
                <a:sym typeface="Raleway"/>
              </a:rPr>
              <a:t>Вправа 10. Підручник, с.45</a:t>
            </a:r>
            <a:r>
              <a:rPr lang="ru-RU" sz="2500" b="1" smtClean="0">
                <a:solidFill>
                  <a:srgbClr val="1A1A1A"/>
                </a:solidFill>
                <a:latin typeface="Raleway"/>
                <a:cs typeface="Arial" charset="0"/>
                <a:sym typeface="Raleway"/>
              </a:rPr>
              <a:t/>
            </a:r>
            <a:br>
              <a:rPr lang="ru-RU" sz="2500" b="1" smtClean="0">
                <a:solidFill>
                  <a:srgbClr val="1A1A1A"/>
                </a:solidFill>
                <a:latin typeface="Raleway"/>
                <a:cs typeface="Arial" charset="0"/>
                <a:sym typeface="Raleway"/>
              </a:rPr>
            </a:br>
            <a:r>
              <a:rPr lang="uk-UA" sz="2500" b="1" smtClean="0">
                <a:solidFill>
                  <a:srgbClr val="1A1A1A"/>
                </a:solidFill>
                <a:latin typeface="Raleway"/>
                <a:cs typeface="Arial" charset="0"/>
                <a:sym typeface="Raleway"/>
              </a:rPr>
              <a:t>Перевір, чи вмієш ти розпізнавати надійні паролі</a:t>
            </a:r>
            <a:endParaRPr lang="ru-RU" sz="2500" b="1" smtClean="0">
              <a:solidFill>
                <a:srgbClr val="1A1A1A"/>
              </a:solidFill>
              <a:latin typeface="Raleway"/>
              <a:cs typeface="Arial" charset="0"/>
              <a:sym typeface="Raleway"/>
            </a:endParaRPr>
          </a:p>
        </p:txBody>
      </p:sp>
      <p:sp>
        <p:nvSpPr>
          <p:cNvPr id="46083" name="Google Shape;231;p29"/>
          <p:cNvSpPr txBox="1">
            <a:spLocks noGrp="1"/>
          </p:cNvSpPr>
          <p:nvPr>
            <p:ph type="subTitle" idx="4294967295"/>
          </p:nvPr>
        </p:nvSpPr>
        <p:spPr>
          <a:xfrm>
            <a:off x="415925" y="2214563"/>
            <a:ext cx="7397750" cy="3959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1"/>
              </a:buClr>
              <a:buSzPts val="1700"/>
              <a:buFont typeface="Lato"/>
              <a:buNone/>
            </a:pPr>
            <a:r>
              <a:rPr lang="uk-UA" sz="2400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  <a:t>Придумай надійний пароль, та перевір його. Для цього використай декілька сервісів.</a:t>
            </a:r>
            <a:endParaRPr lang="ru-RU" sz="2400" smtClean="0">
              <a:solidFill>
                <a:srgbClr val="1A1A1A"/>
              </a:solidFill>
              <a:latin typeface="Comfortaa"/>
              <a:cs typeface="Arial" charset="0"/>
              <a:sym typeface="Comfortaa"/>
            </a:endParaRP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ts val="1700"/>
              <a:buFont typeface="Lato"/>
              <a:buNone/>
            </a:pPr>
            <a:r>
              <a:rPr lang="uk-UA" sz="2400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  <a:t>Подумай, чи надійний твій пароль для входу в електронний щоденник,</a:t>
            </a:r>
            <a:endParaRPr lang="ru-RU" sz="2400" smtClean="0">
              <a:solidFill>
                <a:srgbClr val="1A1A1A"/>
              </a:solidFill>
              <a:latin typeface="Comfortaa"/>
              <a:cs typeface="Arial" charset="0"/>
              <a:sym typeface="Comfortaa"/>
            </a:endParaRP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ts val="1700"/>
              <a:buFont typeface="Lato"/>
              <a:buNone/>
            </a:pPr>
            <a:r>
              <a:rPr lang="uk-UA" sz="2400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  <a:t>обліковий запис Microsoft, обліковий запис Google, на свою сторінку «НаУрок»?</a:t>
            </a:r>
            <a:endParaRPr lang="ru-RU" sz="2400" smtClean="0">
              <a:solidFill>
                <a:srgbClr val="1A1A1A"/>
              </a:solidFill>
              <a:latin typeface="Comfortaa"/>
              <a:cs typeface="Arial" charset="0"/>
              <a:sym typeface="Comfortaa"/>
            </a:endParaRP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ts val="1700"/>
              <a:buFont typeface="Lato"/>
              <a:buNone/>
            </a:pPr>
            <a:r>
              <a:rPr lang="uk-UA" sz="2400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  <a:t>Наприклад:</a:t>
            </a:r>
            <a:r>
              <a:rPr lang="uk-UA" sz="2400" u="sng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  <a:hlinkClick r:id="rId4"/>
              </a:rPr>
              <a:t> https://uk.vpnmentor.com/tools/passwordmeter/</a:t>
            </a:r>
            <a:r>
              <a:rPr lang="uk-UA" sz="2400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  <a:t>  або</a:t>
            </a:r>
            <a:r>
              <a:rPr lang="uk-UA" sz="2400" u="sng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  <a:hlinkClick r:id="rId5"/>
              </a:rPr>
              <a:t> https://zillya.ua/check-password</a:t>
            </a:r>
            <a:endParaRPr lang="ru-RU" sz="2900" smtClean="0">
              <a:solidFill>
                <a:srgbClr val="1A1A1A"/>
              </a:solidFill>
              <a:latin typeface="Comfortaa"/>
              <a:cs typeface="Arial" charset="0"/>
              <a:sym typeface="Comfortaa"/>
            </a:endParaRPr>
          </a:p>
          <a:p>
            <a:pPr eaLnBrk="1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700"/>
              <a:buFont typeface="Lato"/>
              <a:buNone/>
            </a:pPr>
            <a:endParaRPr lang="ru-RU" sz="2400" smtClean="0">
              <a:solidFill>
                <a:srgbClr val="1A9988"/>
              </a:solidFill>
              <a:latin typeface="Lato"/>
              <a:cs typeface="Arial" charset="0"/>
              <a:sym typeface="Lato"/>
            </a:endParaRPr>
          </a:p>
        </p:txBody>
      </p:sp>
      <p:pic>
        <p:nvPicPr>
          <p:cNvPr id="46084" name="Google Shape;232;p29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74013" y="98425"/>
            <a:ext cx="406717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237;p30"/>
          <p:cNvSpPr txBox="1">
            <a:spLocks noGrp="1"/>
          </p:cNvSpPr>
          <p:nvPr>
            <p:ph type="ctrTitle"/>
          </p:nvPr>
        </p:nvSpPr>
        <p:spPr>
          <a:xfrm>
            <a:off x="415925" y="687388"/>
            <a:ext cx="11666538" cy="13604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A1A1A"/>
              </a:buClr>
              <a:buSzPts val="1000"/>
              <a:buFont typeface="Raleway"/>
              <a:buNone/>
            </a:pPr>
            <a:r>
              <a:rPr lang="uk-UA" sz="4100" b="1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  <a:t>«Дай швидку відповідь на запитання»</a:t>
            </a:r>
            <a:endParaRPr lang="ru-RU" sz="4100" b="1" smtClean="0">
              <a:solidFill>
                <a:srgbClr val="1A1A1A"/>
              </a:solidFill>
              <a:latin typeface="Comfortaa"/>
              <a:cs typeface="Arial" charset="0"/>
              <a:sym typeface="Comfortaa"/>
            </a:endParaRPr>
          </a:p>
        </p:txBody>
      </p:sp>
      <p:sp>
        <p:nvSpPr>
          <p:cNvPr id="48130" name="Google Shape;238;p30"/>
          <p:cNvSpPr txBox="1">
            <a:spLocks noGrp="1"/>
          </p:cNvSpPr>
          <p:nvPr>
            <p:ph type="subTitle" idx="1"/>
          </p:nvPr>
        </p:nvSpPr>
        <p:spPr>
          <a:xfrm>
            <a:off x="4968875" y="2819400"/>
            <a:ext cx="6540500" cy="381793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A9988"/>
              </a:buClr>
              <a:buSzPts val="1100"/>
            </a:pPr>
            <a:r>
              <a:rPr lang="uk-UA" sz="3500" b="1" smtClean="0">
                <a:solidFill>
                  <a:srgbClr val="19426B"/>
                </a:solidFill>
                <a:latin typeface="Comfortaa"/>
                <a:cs typeface="Arial" charset="0"/>
                <a:sym typeface="Comfortaa"/>
              </a:rPr>
              <a:t>Що таке цифровий слід? </a:t>
            </a:r>
            <a:endParaRPr lang="ru-RU" sz="3500" b="1" smtClean="0">
              <a:solidFill>
                <a:srgbClr val="19426B"/>
              </a:solidFill>
              <a:latin typeface="Comfortaa"/>
              <a:cs typeface="Arial" charset="0"/>
              <a:sym typeface="Comforta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A9988"/>
              </a:buClr>
              <a:buSzPts val="1100"/>
            </a:pPr>
            <a:r>
              <a:rPr lang="uk-UA" sz="3500" b="1" smtClean="0">
                <a:solidFill>
                  <a:srgbClr val="19426B"/>
                </a:solidFill>
                <a:latin typeface="Comfortaa"/>
                <a:cs typeface="Arial" charset="0"/>
                <a:sym typeface="Comfortaa"/>
              </a:rPr>
              <a:t>Що таке конфіденційність?</a:t>
            </a:r>
            <a:endParaRPr lang="ru-RU" sz="3500" b="1" smtClean="0">
              <a:solidFill>
                <a:srgbClr val="19426B"/>
              </a:solidFill>
              <a:latin typeface="Comfortaa"/>
              <a:cs typeface="Arial" charset="0"/>
              <a:sym typeface="Comforta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1A9988"/>
              </a:buClr>
              <a:buSzPts val="1100"/>
            </a:pPr>
            <a:r>
              <a:rPr lang="uk-UA" sz="3500" b="1" smtClean="0">
                <a:solidFill>
                  <a:srgbClr val="19426B"/>
                </a:solidFill>
                <a:latin typeface="Comfortaa"/>
                <a:cs typeface="Arial" charset="0"/>
                <a:sym typeface="Comfortaa"/>
              </a:rPr>
              <a:t>Що таке файли cookie?</a:t>
            </a:r>
            <a:endParaRPr lang="ru-RU" sz="2500" b="1" smtClean="0">
              <a:solidFill>
                <a:srgbClr val="19426B"/>
              </a:solidFill>
              <a:latin typeface="Comfortaa"/>
              <a:cs typeface="Arial" charset="0"/>
              <a:sym typeface="Comfortaa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Lato"/>
              <a:buNone/>
            </a:pPr>
            <a:endParaRPr lang="ru-RU" sz="2500" b="1" smtClean="0">
              <a:solidFill>
                <a:schemeClr val="accent1"/>
              </a:solidFill>
              <a:latin typeface="Lato"/>
              <a:cs typeface="Arial" charset="0"/>
              <a:sym typeface="Lato"/>
            </a:endParaRPr>
          </a:p>
        </p:txBody>
      </p:sp>
      <p:pic>
        <p:nvPicPr>
          <p:cNvPr id="48131" name="Google Shape;239;p3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14600"/>
            <a:ext cx="4664075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Google Shape;240;p3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4913" y="2320925"/>
            <a:ext cx="2441575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245;p31"/>
          <p:cNvSpPr txBox="1">
            <a:spLocks noGrp="1"/>
          </p:cNvSpPr>
          <p:nvPr>
            <p:ph type="ctrTitle"/>
          </p:nvPr>
        </p:nvSpPr>
        <p:spPr>
          <a:xfrm>
            <a:off x="415925" y="571500"/>
            <a:ext cx="7388225" cy="10556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A1A1A"/>
              </a:buClr>
              <a:buFont typeface="Raleway"/>
              <a:buNone/>
            </a:pPr>
            <a:r>
              <a:rPr lang="uk-UA" sz="4600" b="1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  <a:t>Робота з підручником</a:t>
            </a:r>
            <a:endParaRPr lang="ru-RU" sz="4600" b="1" smtClean="0">
              <a:solidFill>
                <a:srgbClr val="1A1A1A"/>
              </a:solidFill>
              <a:latin typeface="Comfortaa"/>
              <a:cs typeface="Arial" charset="0"/>
              <a:sym typeface="Comfortaa"/>
            </a:endParaRPr>
          </a:p>
        </p:txBody>
      </p:sp>
      <p:sp>
        <p:nvSpPr>
          <p:cNvPr id="50178" name="Google Shape;246;p31"/>
          <p:cNvSpPr txBox="1">
            <a:spLocks noGrp="1"/>
          </p:cNvSpPr>
          <p:nvPr>
            <p:ph type="subTitle" idx="1"/>
          </p:nvPr>
        </p:nvSpPr>
        <p:spPr>
          <a:xfrm>
            <a:off x="415925" y="2089150"/>
            <a:ext cx="4918075" cy="4164013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Lato"/>
              <a:buNone/>
            </a:pPr>
            <a:r>
              <a:rPr lang="uk-UA" sz="3600" smtClean="0">
                <a:solidFill>
                  <a:srgbClr val="19426B"/>
                </a:solidFill>
                <a:latin typeface="Comfortaa"/>
                <a:cs typeface="Arial" charset="0"/>
                <a:sym typeface="Comfortaa"/>
              </a:rPr>
              <a:t>Знайдіть у підручнику відповідь на запитання: </a:t>
            </a:r>
            <a:endParaRPr lang="ru-RU" sz="3600" smtClean="0">
              <a:solidFill>
                <a:srgbClr val="19426B"/>
              </a:solidFill>
              <a:latin typeface="Comfortaa"/>
              <a:cs typeface="Arial" charset="0"/>
              <a:sym typeface="Comfortaa"/>
            </a:endParaRP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9426B"/>
              </a:buClr>
              <a:buSzPts val="3600"/>
              <a:buFont typeface="Comfortaa"/>
              <a:buChar char=" "/>
            </a:pPr>
            <a:r>
              <a:rPr lang="uk-UA" sz="3600" smtClean="0">
                <a:solidFill>
                  <a:srgbClr val="19426B"/>
                </a:solidFill>
                <a:latin typeface="Comfortaa"/>
                <a:cs typeface="Arial" charset="0"/>
                <a:sym typeface="Comfortaa"/>
              </a:rPr>
              <a:t>Коли інформація стає інформаційним сміттям?</a:t>
            </a:r>
            <a:endParaRPr lang="ru-RU" sz="3600" smtClean="0">
              <a:solidFill>
                <a:srgbClr val="19426B"/>
              </a:solidFill>
              <a:latin typeface="Comfortaa"/>
              <a:cs typeface="Arial" charset="0"/>
              <a:sym typeface="Comfortaa"/>
            </a:endParaRPr>
          </a:p>
          <a:p>
            <a:pPr algn="r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9426B"/>
              </a:buClr>
              <a:buSzPts val="3600"/>
              <a:buFont typeface="Comfortaa"/>
              <a:buChar char=" "/>
            </a:pPr>
            <a:r>
              <a:rPr lang="uk-UA" sz="3600" smtClean="0">
                <a:solidFill>
                  <a:srgbClr val="19426B"/>
                </a:solidFill>
                <a:latin typeface="Comfortaa"/>
                <a:cs typeface="Arial" charset="0"/>
                <a:sym typeface="Comfortaa"/>
              </a:rPr>
              <a:t>Що таке факт? </a:t>
            </a:r>
            <a:endParaRPr lang="ru-RU" sz="3600" smtClean="0">
              <a:solidFill>
                <a:srgbClr val="19426B"/>
              </a:solidFill>
              <a:latin typeface="Comfortaa"/>
              <a:cs typeface="Arial" charset="0"/>
              <a:sym typeface="Comfortaa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Lato"/>
              <a:buNone/>
            </a:pPr>
            <a:endParaRPr lang="ru-RU" sz="2400" smtClean="0">
              <a:solidFill>
                <a:srgbClr val="1A9988"/>
              </a:solidFill>
              <a:latin typeface="Lato"/>
              <a:cs typeface="Arial" charset="0"/>
              <a:sym typeface="Lato"/>
            </a:endParaRPr>
          </a:p>
        </p:txBody>
      </p:sp>
      <p:pic>
        <p:nvPicPr>
          <p:cNvPr id="50179" name="Google Shape;247;p3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4038" y="212725"/>
            <a:ext cx="381952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Google Shape;248;p3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4850" y="1697038"/>
            <a:ext cx="3582988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Google Shape;253;p32"/>
          <p:cNvSpPr txBox="1">
            <a:spLocks noGrp="1"/>
          </p:cNvSpPr>
          <p:nvPr>
            <p:ph type="ctrTitle"/>
          </p:nvPr>
        </p:nvSpPr>
        <p:spPr>
          <a:xfrm>
            <a:off x="34925" y="503238"/>
            <a:ext cx="4843463" cy="1287462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rgbClr val="1A1A1A"/>
              </a:buClr>
              <a:buFont typeface="Raleway"/>
              <a:buNone/>
            </a:pPr>
            <a:r>
              <a:rPr lang="uk-UA" sz="3000" b="1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  <a:t>Опрацюємо таблицю 6.1. </a:t>
            </a:r>
            <a:endParaRPr lang="ru-RU" b="1" smtClean="0">
              <a:solidFill>
                <a:srgbClr val="1A1A1A"/>
              </a:solidFill>
              <a:latin typeface="Raleway"/>
              <a:cs typeface="Arial" charset="0"/>
              <a:sym typeface="Raleway"/>
            </a:endParaRPr>
          </a:p>
        </p:txBody>
      </p:sp>
      <p:pic>
        <p:nvPicPr>
          <p:cNvPr id="52226" name="Google Shape;254;p3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0"/>
            <a:ext cx="6524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Google Shape;255;p32"/>
          <p:cNvSpPr txBox="1">
            <a:spLocks noChangeArrowheads="1"/>
          </p:cNvSpPr>
          <p:nvPr/>
        </p:nvSpPr>
        <p:spPr bwMode="auto">
          <a:xfrm>
            <a:off x="706438" y="3670300"/>
            <a:ext cx="41719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>
            <a:spAutoFit/>
          </a:bodyPr>
          <a:lstStyle/>
          <a:p>
            <a:pPr indent="444500" algn="r">
              <a:lnSpc>
                <a:spcPct val="115000"/>
              </a:lnSpc>
              <a:spcBef>
                <a:spcPts val="1200"/>
              </a:spcBef>
              <a:buClr>
                <a:srgbClr val="1A9988"/>
              </a:buClr>
              <a:buSzPts val="1100"/>
              <a:buFont typeface="Arial" charset="0"/>
              <a:buNone/>
            </a:pPr>
            <a:r>
              <a:rPr lang="uk-UA" sz="3000">
                <a:solidFill>
                  <a:srgbClr val="1A9988"/>
                </a:solidFill>
                <a:latin typeface="Comfortaa"/>
                <a:sym typeface="Comfortaa"/>
              </a:rPr>
              <a:t>Як ви гадаєте, чому цей матеріал подано саме у таблицю?</a:t>
            </a:r>
            <a:endParaRPr lang="ru-RU">
              <a:solidFill>
                <a:srgbClr val="1A9988"/>
              </a:solidFill>
            </a:endParaRPr>
          </a:p>
          <a:p>
            <a:pPr indent="444500">
              <a:spcBef>
                <a:spcPts val="1200"/>
              </a:spcBef>
              <a:buClr>
                <a:srgbClr val="000000"/>
              </a:buClr>
              <a:buFont typeface="Arial" charset="0"/>
              <a:buNone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Google Shape;109;p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0" y="3429000"/>
            <a:ext cx="369887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Google Shape;110;p15"/>
          <p:cNvSpPr txBox="1">
            <a:spLocks noGrp="1"/>
          </p:cNvSpPr>
          <p:nvPr>
            <p:ph type="body" idx="2"/>
          </p:nvPr>
        </p:nvSpPr>
        <p:spPr>
          <a:xfrm>
            <a:off x="6369050" y="260350"/>
            <a:ext cx="5556250" cy="659765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chemeClr val="accent1"/>
              </a:buClr>
              <a:buSzPts val="1000"/>
              <a:buFont typeface="Lato"/>
              <a:buNone/>
            </a:pPr>
            <a:r>
              <a:rPr lang="uk-UA" sz="1800" b="1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  <a:t>Мета уроку</a:t>
            </a:r>
            <a:r>
              <a:rPr lang="uk-UA" sz="1800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  <a:t>. Ознайомити учнів з поняттями "факт" та "судження". Навчити розрізняти факти і судження. Розвивати вміння аналізувати і оцінювати інформацію. Вчити знаходити докази та аргументи для підтвердження фактів; розрізнення прикладів фактів та суджень; аналізувати текстові матеріали, визначення фактів та суджень у них. Створення власних суджень на основі наданих фактів, роботи висновки. Вчити працювати з ШІ, що допоможе учням стати більш компетентними та впевненими в цифровому світі. Розвивати критичне мислення та навички логічного мислення. Виховувати в учнів критичне ставлення до інформації та уміння робити обґрунтовані висновки. </a:t>
            </a:r>
            <a:endParaRPr lang="ru-RU" sz="2100" smtClean="0">
              <a:solidFill>
                <a:srgbClr val="1A1A1A"/>
              </a:solidFill>
              <a:latin typeface="Comfortaa"/>
              <a:cs typeface="Arial" charset="0"/>
              <a:sym typeface="Comfortaa"/>
            </a:endParaRPr>
          </a:p>
        </p:txBody>
      </p:sp>
      <p:sp>
        <p:nvSpPr>
          <p:cNvPr id="17411" name="Google Shape;111;p15"/>
          <p:cNvSpPr txBox="1">
            <a:spLocks noChangeArrowheads="1"/>
          </p:cNvSpPr>
          <p:nvPr/>
        </p:nvSpPr>
        <p:spPr bwMode="auto">
          <a:xfrm>
            <a:off x="1139825" y="808038"/>
            <a:ext cx="45354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 algn="r">
              <a:buClr>
                <a:srgbClr val="000000"/>
              </a:buClr>
              <a:buFont typeface="Arial" charset="0"/>
              <a:buNone/>
            </a:pPr>
            <a:r>
              <a:rPr lang="uk-UA" sz="3100" b="1">
                <a:latin typeface="Comfortaa"/>
                <a:sym typeface="Comfortaa"/>
              </a:rPr>
              <a:t>Пам’ятаймо, </a:t>
            </a:r>
            <a:br>
              <a:rPr lang="uk-UA" sz="3100" b="1">
                <a:latin typeface="Comfortaa"/>
                <a:sym typeface="Comfortaa"/>
              </a:rPr>
            </a:br>
            <a:r>
              <a:rPr lang="uk-UA" sz="3100" b="1">
                <a:latin typeface="Comfortaa"/>
                <a:sym typeface="Comfortaa"/>
              </a:rPr>
              <a:t>що вміння </a:t>
            </a:r>
            <a:br>
              <a:rPr lang="uk-UA" sz="3100" b="1">
                <a:latin typeface="Comfortaa"/>
                <a:sym typeface="Comfortaa"/>
              </a:rPr>
            </a:br>
            <a:r>
              <a:rPr lang="uk-UA" sz="3100" b="1">
                <a:latin typeface="Comfortaa"/>
                <a:sym typeface="Comfortaa"/>
              </a:rPr>
              <a:t>вчитися —</a:t>
            </a:r>
            <a:br>
              <a:rPr lang="uk-UA" sz="3100" b="1">
                <a:latin typeface="Comfortaa"/>
                <a:sym typeface="Comfortaa"/>
              </a:rPr>
            </a:br>
            <a:r>
              <a:rPr lang="uk-UA" sz="3100" b="1">
                <a:latin typeface="Comfortaa"/>
                <a:sym typeface="Comfortaa"/>
              </a:rPr>
              <a:t> ключова компетентність!</a:t>
            </a:r>
            <a:endParaRPr lang="ru-RU" sz="3100" b="1">
              <a:latin typeface="Comfortaa"/>
              <a:sym typeface="Comfortaa"/>
            </a:endParaRPr>
          </a:p>
          <a:p>
            <a:pPr algn="r">
              <a:buClr>
                <a:srgbClr val="000000"/>
              </a:buClr>
              <a:buFont typeface="Arial" charset="0"/>
              <a:buNone/>
            </a:pPr>
            <a:endParaRPr lang="ru-RU" sz="3100">
              <a:latin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Google Shape;260;p33"/>
          <p:cNvSpPr txBox="1">
            <a:spLocks noGrp="1"/>
          </p:cNvSpPr>
          <p:nvPr>
            <p:ph type="ctrTitle"/>
          </p:nvPr>
        </p:nvSpPr>
        <p:spPr>
          <a:xfrm>
            <a:off x="415925" y="715963"/>
            <a:ext cx="11360150" cy="9001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A1A1A"/>
              </a:buClr>
              <a:buSzPts val="1000"/>
              <a:buFont typeface="Raleway"/>
              <a:buNone/>
            </a:pPr>
            <a:r>
              <a:rPr lang="uk-UA" sz="3900" b="1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  <a:t>Варто мати на увазі:</a:t>
            </a:r>
            <a:endParaRPr lang="ru-RU" sz="3900" b="1" smtClean="0">
              <a:solidFill>
                <a:srgbClr val="1A1A1A"/>
              </a:solidFill>
              <a:latin typeface="Comfortaa"/>
              <a:cs typeface="Arial" charset="0"/>
              <a:sym typeface="Comfortaa"/>
            </a:endParaRPr>
          </a:p>
        </p:txBody>
      </p:sp>
      <p:sp>
        <p:nvSpPr>
          <p:cNvPr id="54274" name="Google Shape;261;p33"/>
          <p:cNvSpPr txBox="1">
            <a:spLocks noGrp="1"/>
          </p:cNvSpPr>
          <p:nvPr>
            <p:ph type="subTitle" idx="1"/>
          </p:nvPr>
        </p:nvSpPr>
        <p:spPr>
          <a:xfrm>
            <a:off x="415925" y="1689100"/>
            <a:ext cx="11493500" cy="4959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1A9988"/>
              </a:buClr>
              <a:buSzPts val="800"/>
            </a:pPr>
            <a:r>
              <a:rPr lang="uk-UA" b="1" smtClean="0">
                <a:solidFill>
                  <a:srgbClr val="19426B"/>
                </a:solidFill>
                <a:latin typeface="Comfortaa"/>
                <a:cs typeface="Arial" charset="0"/>
                <a:sym typeface="Comfortaa"/>
              </a:rPr>
              <a:t>• якщо інформацію можна довести - це факт;</a:t>
            </a:r>
            <a:endParaRPr lang="ru-RU" b="1" smtClean="0">
              <a:solidFill>
                <a:srgbClr val="19426B"/>
              </a:solidFill>
              <a:latin typeface="Comfortaa"/>
              <a:cs typeface="Arial" charset="0"/>
              <a:sym typeface="Comfortaa"/>
            </a:endParaRP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1A9988"/>
              </a:buClr>
              <a:buSzPts val="800"/>
            </a:pPr>
            <a:r>
              <a:rPr lang="uk-UA" b="1" smtClean="0">
                <a:solidFill>
                  <a:srgbClr val="19426B"/>
                </a:solidFill>
                <a:latin typeface="Comfortaa"/>
                <a:cs typeface="Arial" charset="0"/>
                <a:sym typeface="Comfortaa"/>
              </a:rPr>
              <a:t>• якщо інформація містить особисту оцінку це думка:</a:t>
            </a:r>
            <a:endParaRPr lang="ru-RU" b="1" smtClean="0">
              <a:solidFill>
                <a:srgbClr val="19426B"/>
              </a:solidFill>
              <a:latin typeface="Comfortaa"/>
              <a:cs typeface="Arial" charset="0"/>
              <a:sym typeface="Comfortaa"/>
            </a:endParaRP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1A9988"/>
              </a:buClr>
              <a:buSzPts val="800"/>
            </a:pPr>
            <a:r>
              <a:rPr lang="uk-UA" b="1" smtClean="0">
                <a:solidFill>
                  <a:srgbClr val="19426B"/>
                </a:solidFill>
                <a:latin typeface="Comfortaa"/>
                <a:cs typeface="Arial" charset="0"/>
                <a:sym typeface="Comfortaa"/>
              </a:rPr>
              <a:t>• якщо інформація стверджується чи заперечується - це судження;</a:t>
            </a:r>
            <a:endParaRPr lang="ru-RU" b="1" smtClean="0">
              <a:solidFill>
                <a:srgbClr val="19426B"/>
              </a:solidFill>
              <a:latin typeface="Comfortaa"/>
              <a:cs typeface="Arial" charset="0"/>
              <a:sym typeface="Comfortaa"/>
            </a:endParaRP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1A9988"/>
              </a:buClr>
              <a:buSzPts val="800"/>
            </a:pPr>
            <a:r>
              <a:rPr lang="uk-UA" b="1" smtClean="0">
                <a:solidFill>
                  <a:srgbClr val="19426B"/>
                </a:solidFill>
                <a:latin typeface="Comfortaa"/>
                <a:cs typeface="Arial" charset="0"/>
                <a:sym typeface="Comfortaa"/>
              </a:rPr>
              <a:t>• якщо факт перебільшується, узагальнюється чи розглядається однобоко це упереджения;</a:t>
            </a:r>
            <a:endParaRPr lang="ru-RU" b="1" smtClean="0">
              <a:solidFill>
                <a:srgbClr val="19426B"/>
              </a:solidFill>
              <a:latin typeface="Comfortaa"/>
              <a:cs typeface="Arial" charset="0"/>
              <a:sym typeface="Comfortaa"/>
            </a:endParaRP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1A9988"/>
              </a:buClr>
              <a:buSzPts val="800"/>
            </a:pPr>
            <a:r>
              <a:rPr lang="uk-UA" b="1" smtClean="0">
                <a:solidFill>
                  <a:srgbClr val="19426B"/>
                </a:solidFill>
                <a:latin typeface="Comfortaa"/>
                <a:cs typeface="Arial" charset="0"/>
                <a:sym typeface="Comfortaa"/>
              </a:rPr>
              <a:t>• якщо присутнє емоційне забарвлення - це думка, судження, упередження.</a:t>
            </a:r>
            <a:endParaRPr lang="ru-RU" b="1" smtClean="0">
              <a:solidFill>
                <a:srgbClr val="19426B"/>
              </a:solidFill>
              <a:latin typeface="Comfortaa"/>
              <a:cs typeface="Arial" charset="0"/>
              <a:sym typeface="Comfortaa"/>
            </a:endParaRP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800"/>
              <a:buFont typeface="Lato"/>
              <a:buNone/>
            </a:pPr>
            <a:r>
              <a:rPr lang="uk-UA" b="1" i="1" smtClean="0">
                <a:solidFill>
                  <a:srgbClr val="19426B"/>
                </a:solidFill>
                <a:latin typeface="Comfortaa"/>
                <a:cs typeface="Arial" charset="0"/>
                <a:sym typeface="Comfortaa"/>
              </a:rPr>
              <a:t>Наприклад, </a:t>
            </a:r>
            <a:endParaRPr lang="ru-RU" b="1" i="1" smtClean="0">
              <a:solidFill>
                <a:srgbClr val="19426B"/>
              </a:solidFill>
              <a:latin typeface="Comfortaa"/>
              <a:cs typeface="Arial" charset="0"/>
              <a:sym typeface="Comfortaa"/>
            </a:endParaRP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800"/>
              <a:buFont typeface="Lato"/>
              <a:buNone/>
            </a:pPr>
            <a:r>
              <a:rPr lang="uk-UA" b="1" i="1" smtClean="0">
                <a:solidFill>
                  <a:srgbClr val="19426B"/>
                </a:solidFill>
                <a:latin typeface="Comfortaa"/>
                <a:cs typeface="Arial" charset="0"/>
                <a:sym typeface="Comfortaa"/>
              </a:rPr>
              <a:t>Факт: Марта виконала правильно всі шість завдань з математики. </a:t>
            </a:r>
            <a:endParaRPr lang="ru-RU" b="1" i="1" smtClean="0">
              <a:solidFill>
                <a:srgbClr val="19426B"/>
              </a:solidFill>
              <a:latin typeface="Comfortaa"/>
              <a:cs typeface="Arial" charset="0"/>
              <a:sym typeface="Comfortaa"/>
            </a:endParaRP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800"/>
              <a:buFont typeface="Lato"/>
              <a:buNone/>
            </a:pPr>
            <a:r>
              <a:rPr lang="uk-UA" b="1" i="1" smtClean="0">
                <a:solidFill>
                  <a:srgbClr val="19426B"/>
                </a:solidFill>
                <a:latin typeface="Comfortaa"/>
                <a:cs typeface="Arial" charset="0"/>
                <a:sym typeface="Comfortaa"/>
              </a:rPr>
              <a:t>Думка: Марта готувалась до контрольної роботи з математики. </a:t>
            </a:r>
            <a:endParaRPr lang="ru-RU" b="1" i="1" smtClean="0">
              <a:solidFill>
                <a:srgbClr val="19426B"/>
              </a:solidFill>
              <a:latin typeface="Comfortaa"/>
              <a:cs typeface="Arial" charset="0"/>
              <a:sym typeface="Comfortaa"/>
            </a:endParaRP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800"/>
              <a:buFont typeface="Lato"/>
              <a:buNone/>
            </a:pPr>
            <a:r>
              <a:rPr lang="uk-UA" b="1" i="1" smtClean="0">
                <a:solidFill>
                  <a:srgbClr val="19426B"/>
                </a:solidFill>
                <a:latin typeface="Comfortaa"/>
                <a:cs typeface="Arial" charset="0"/>
                <a:sym typeface="Comfortaa"/>
              </a:rPr>
              <a:t>Судження: Марта добре знає математику. </a:t>
            </a:r>
            <a:endParaRPr lang="ru-RU" b="1" i="1" smtClean="0">
              <a:solidFill>
                <a:srgbClr val="19426B"/>
              </a:solidFill>
              <a:latin typeface="Comfortaa"/>
              <a:cs typeface="Arial" charset="0"/>
              <a:sym typeface="Comfortaa"/>
            </a:endParaRP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ts val="800"/>
              <a:buFont typeface="Lato"/>
              <a:buNone/>
            </a:pPr>
            <a:r>
              <a:rPr lang="uk-UA" b="1" i="1" smtClean="0">
                <a:solidFill>
                  <a:srgbClr val="19426B"/>
                </a:solidFill>
                <a:latin typeface="Comfortaa"/>
                <a:cs typeface="Arial" charset="0"/>
                <a:sym typeface="Comfortaa"/>
              </a:rPr>
              <a:t>Упередження: Тільки Марта може так зробити!</a:t>
            </a:r>
            <a:endParaRPr lang="ru-RU" b="1" i="1" smtClean="0">
              <a:solidFill>
                <a:srgbClr val="19426B"/>
              </a:solidFill>
              <a:latin typeface="Comfortaa"/>
              <a:cs typeface="Arial" charset="0"/>
              <a:sym typeface="Comfortaa"/>
            </a:endParaRP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1A9988"/>
              </a:buClr>
              <a:buSzPts val="800"/>
            </a:pPr>
            <a:r>
              <a:rPr lang="uk-UA" sz="2300" b="1" smtClean="0">
                <a:solidFill>
                  <a:srgbClr val="38761D"/>
                </a:solidFill>
                <a:latin typeface="Comfortaa"/>
                <a:cs typeface="Arial" charset="0"/>
                <a:sym typeface="Comfortaa"/>
              </a:rPr>
              <a:t>Наведіть свої приклади факту, судження, упереджения, думки</a:t>
            </a:r>
            <a:endParaRPr lang="ru-RU" sz="1900" b="1" smtClean="0">
              <a:solidFill>
                <a:srgbClr val="38761D"/>
              </a:solidFill>
              <a:latin typeface="Comfortaa"/>
              <a:cs typeface="Arial" charset="0"/>
              <a:sym typeface="Comforta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Google Shape;266;p34"/>
          <p:cNvSpPr txBox="1">
            <a:spLocks noGrp="1"/>
          </p:cNvSpPr>
          <p:nvPr>
            <p:ph type="ctrTitle"/>
          </p:nvPr>
        </p:nvSpPr>
        <p:spPr>
          <a:xfrm>
            <a:off x="415925" y="306388"/>
            <a:ext cx="11360150" cy="11239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A1A1A"/>
              </a:buClr>
              <a:buFont typeface="Raleway"/>
              <a:buNone/>
            </a:pPr>
            <a:r>
              <a:rPr lang="uk-UA" sz="4700" b="1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  <a:t>Фізкультхвилинка</a:t>
            </a:r>
            <a:endParaRPr lang="ru-RU" sz="4700" b="1" smtClean="0">
              <a:solidFill>
                <a:srgbClr val="1A1A1A"/>
              </a:solidFill>
              <a:latin typeface="Comfortaa"/>
              <a:cs typeface="Arial" charset="0"/>
              <a:sym typeface="Comfortaa"/>
            </a:endParaRPr>
          </a:p>
        </p:txBody>
      </p:sp>
      <p:pic>
        <p:nvPicPr>
          <p:cNvPr id="267" name="Google Shape;267;p34" descr="Весела руханка для дітей.">
            <a:hlinkClick r:id="rId3"/>
          </p:cNvPr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4363" y="1724025"/>
            <a:ext cx="8415337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Google Shape;272;p35"/>
          <p:cNvSpPr txBox="1">
            <a:spLocks noGrp="1"/>
          </p:cNvSpPr>
          <p:nvPr>
            <p:ph type="subTitle" idx="1"/>
          </p:nvPr>
        </p:nvSpPr>
        <p:spPr>
          <a:xfrm>
            <a:off x="384175" y="1077913"/>
            <a:ext cx="6299200" cy="56419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A9988"/>
              </a:buClr>
              <a:buSzPts val="1100"/>
            </a:pPr>
            <a:r>
              <a:rPr lang="uk-UA" sz="2500" smtClean="0">
                <a:solidFill>
                  <a:srgbClr val="19426B"/>
                </a:solidFill>
                <a:latin typeface="Lato"/>
                <a:cs typeface="Arial" charset="0"/>
                <a:sym typeface="Lato"/>
              </a:rPr>
              <a:t>Працюємо з дошкою</a:t>
            </a:r>
            <a:r>
              <a:rPr lang="uk-UA" sz="2500" u="sng" smtClean="0">
                <a:solidFill>
                  <a:srgbClr val="19426B"/>
                </a:solidFill>
                <a:latin typeface="Lato"/>
                <a:cs typeface="Arial" charset="0"/>
                <a:sym typeface="Lato"/>
                <a:hlinkClick r:id="rId3"/>
              </a:rPr>
              <a:t> https://padlet.com/svch/12-377fpukwxr7cywfl</a:t>
            </a:r>
            <a:endParaRPr lang="ru-RU" sz="2500" smtClean="0">
              <a:solidFill>
                <a:srgbClr val="19426B"/>
              </a:solidFill>
              <a:latin typeface="Lato"/>
              <a:cs typeface="Arial" charset="0"/>
              <a:sym typeface="Lato"/>
            </a:endParaRPr>
          </a:p>
          <a:p>
            <a:pPr eaLnBrk="1" hangingPunct="1">
              <a:spcBef>
                <a:spcPts val="1000"/>
              </a:spcBef>
              <a:spcAft>
                <a:spcPct val="0"/>
              </a:spcAft>
              <a:buClr>
                <a:srgbClr val="1A9988"/>
              </a:buClr>
              <a:buSzPts val="1100"/>
            </a:pPr>
            <a:r>
              <a:rPr lang="uk-UA" sz="2500" smtClean="0">
                <a:solidFill>
                  <a:srgbClr val="19426B"/>
                </a:solidFill>
                <a:latin typeface="Lato"/>
                <a:cs typeface="Arial" charset="0"/>
                <a:sym typeface="Lato"/>
              </a:rPr>
              <a:t>Розділ «Як перевірити інформацію?» додай свою відповідь на запитання. </a:t>
            </a:r>
            <a:endParaRPr lang="ru-RU" sz="2500" smtClean="0">
              <a:solidFill>
                <a:srgbClr val="19426B"/>
              </a:solidFill>
              <a:latin typeface="Lato"/>
              <a:cs typeface="Arial" charset="0"/>
              <a:sym typeface="Lato"/>
            </a:endParaRPr>
          </a:p>
          <a:p>
            <a:pPr eaLnBrk="1" hangingPunct="1">
              <a:spcBef>
                <a:spcPts val="1000"/>
              </a:spcBef>
              <a:spcAft>
                <a:spcPct val="0"/>
              </a:spcAft>
              <a:buClr>
                <a:srgbClr val="1A9988"/>
              </a:buClr>
              <a:buSzPts val="1100"/>
            </a:pPr>
            <a:r>
              <a:rPr lang="uk-UA" sz="2500" smtClean="0">
                <a:solidFill>
                  <a:srgbClr val="19426B"/>
                </a:solidFill>
                <a:latin typeface="Lato"/>
                <a:cs typeface="Arial" charset="0"/>
                <a:sym typeface="Lato"/>
              </a:rPr>
              <a:t>Можна використати підручник, матеріали з Інтернету</a:t>
            </a:r>
            <a:endParaRPr lang="ru-RU" sz="2500" smtClean="0">
              <a:solidFill>
                <a:srgbClr val="19426B"/>
              </a:solidFill>
              <a:latin typeface="Lato"/>
              <a:cs typeface="Arial" charset="0"/>
              <a:sym typeface="Lato"/>
            </a:endParaRP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Clr>
                <a:srgbClr val="1A9988"/>
              </a:buClr>
              <a:buSzPts val="1100"/>
            </a:pPr>
            <a:r>
              <a:rPr lang="uk-UA" sz="2500" smtClean="0">
                <a:solidFill>
                  <a:srgbClr val="19426B"/>
                </a:solidFill>
                <a:latin typeface="Lato"/>
                <a:cs typeface="Arial" charset="0"/>
                <a:sym typeface="Lato"/>
              </a:rPr>
              <a:t>Можна додати цікаві плакати, схеми, інфографіку, цікаві сторінки тощо Обов’язково додавайте джерела.</a:t>
            </a:r>
            <a:endParaRPr lang="ru-RU" sz="2000" smtClean="0">
              <a:solidFill>
                <a:srgbClr val="1A9988"/>
              </a:solidFill>
              <a:latin typeface="Comfortaa"/>
              <a:cs typeface="Arial" charset="0"/>
              <a:sym typeface="Comfortaa"/>
            </a:endParaRPr>
          </a:p>
        </p:txBody>
      </p:sp>
      <p:pic>
        <p:nvPicPr>
          <p:cNvPr id="58370" name="Google Shape;273;p3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4813" y="0"/>
            <a:ext cx="5437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Google Shape;278;p3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725" y="0"/>
            <a:ext cx="4351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Google Shape;279;p3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5500" y="0"/>
            <a:ext cx="4883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Google Shape;284;p37"/>
          <p:cNvPicPr preferRelativeResize="0">
            <a:picLocks noChangeAspect="1" noChangeArrowheads="1"/>
          </p:cNvPicPr>
          <p:nvPr/>
        </p:nvPicPr>
        <p:blipFill>
          <a:blip r:embed="rId3"/>
          <a:srcRect b="7527"/>
          <a:stretch>
            <a:fillRect/>
          </a:stretch>
        </p:blipFill>
        <p:spPr bwMode="auto">
          <a:xfrm>
            <a:off x="5075238" y="433388"/>
            <a:ext cx="7602537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Google Shape;285;p37"/>
          <p:cNvSpPr txBox="1">
            <a:spLocks noGrp="1"/>
          </p:cNvSpPr>
          <p:nvPr>
            <p:ph type="subTitle" idx="1"/>
          </p:nvPr>
        </p:nvSpPr>
        <p:spPr>
          <a:xfrm>
            <a:off x="473075" y="1071563"/>
            <a:ext cx="4546600" cy="5551487"/>
          </a:xfrm>
        </p:spPr>
        <p:txBody>
          <a:bodyPr/>
          <a:lstStyle/>
          <a:p>
            <a:pPr eaLnBrk="1" hangingPunct="1">
              <a:spcBef>
                <a:spcPts val="1000"/>
              </a:spcBef>
              <a:spcAft>
                <a:spcPct val="0"/>
              </a:spcAft>
              <a:buClr>
                <a:srgbClr val="1A9988"/>
              </a:buClr>
              <a:buSzPts val="1100"/>
            </a:pPr>
            <a:r>
              <a:rPr lang="uk-UA" sz="2400" smtClean="0">
                <a:solidFill>
                  <a:srgbClr val="1A9988"/>
                </a:solidFill>
                <a:latin typeface="Lato"/>
                <a:cs typeface="Arial" charset="0"/>
                <a:sym typeface="Lato"/>
              </a:rPr>
              <a:t>Вправа 1. Фактчекінг. С.62.</a:t>
            </a:r>
            <a:endParaRPr lang="ru-RU" sz="2400" smtClean="0">
              <a:solidFill>
                <a:srgbClr val="1A9988"/>
              </a:solidFill>
              <a:latin typeface="Lato"/>
              <a:cs typeface="Arial" charset="0"/>
              <a:sym typeface="Lato"/>
            </a:endParaRPr>
          </a:p>
          <a:p>
            <a:pPr eaLnBrk="1" hangingPunct="1">
              <a:spcBef>
                <a:spcPts val="1000"/>
              </a:spcBef>
              <a:spcAft>
                <a:spcPct val="0"/>
              </a:spcAft>
              <a:buClr>
                <a:srgbClr val="1A9988"/>
              </a:buClr>
              <a:buSzPts val="1100"/>
            </a:pPr>
            <a:r>
              <a:rPr lang="uk-UA" sz="2400" smtClean="0">
                <a:solidFill>
                  <a:srgbClr val="1A9988"/>
                </a:solidFill>
                <a:latin typeface="Lato"/>
                <a:cs typeface="Arial" charset="0"/>
                <a:sym typeface="Lato"/>
              </a:rPr>
              <a:t>Проведи аналіз і встанови, яке із тверджень у передає достовірну інформацію?</a:t>
            </a:r>
            <a:endParaRPr lang="ru-RU" sz="2400" smtClean="0">
              <a:solidFill>
                <a:srgbClr val="1A9988"/>
              </a:solidFill>
              <a:latin typeface="Lato"/>
              <a:cs typeface="Arial" charset="0"/>
              <a:sym typeface="Lato"/>
            </a:endParaRPr>
          </a:p>
          <a:p>
            <a:pPr eaLnBrk="1" hangingPunct="1">
              <a:spcBef>
                <a:spcPts val="1000"/>
              </a:spcBef>
              <a:spcAft>
                <a:spcPct val="0"/>
              </a:spcAft>
              <a:buClr>
                <a:srgbClr val="1A9988"/>
              </a:buClr>
              <a:buSzPts val="2800"/>
              <a:buFont typeface="Lato"/>
              <a:buChar char="●"/>
            </a:pPr>
            <a:r>
              <a:rPr lang="uk-UA" sz="2400" smtClean="0">
                <a:solidFill>
                  <a:srgbClr val="1A9988"/>
                </a:solidFill>
                <a:latin typeface="Lato"/>
                <a:cs typeface="Arial" charset="0"/>
                <a:sym typeface="Lato"/>
              </a:rPr>
              <a:t>Станція «Арсенальна» в Києві найдовша станція метро у світі.</a:t>
            </a:r>
            <a:endParaRPr lang="ru-RU" sz="2400" smtClean="0">
              <a:solidFill>
                <a:srgbClr val="1A9988"/>
              </a:solidFill>
              <a:latin typeface="Lato"/>
              <a:cs typeface="Arial" charset="0"/>
              <a:sym typeface="Lato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A9988"/>
              </a:buClr>
              <a:buSzPts val="2800"/>
              <a:buFont typeface="Lato"/>
              <a:buChar char="●"/>
            </a:pPr>
            <a:r>
              <a:rPr lang="uk-UA" sz="2400" smtClean="0">
                <a:solidFill>
                  <a:srgbClr val="1A9988"/>
                </a:solidFill>
                <a:latin typeface="Lato"/>
                <a:cs typeface="Arial" charset="0"/>
                <a:sym typeface="Lato"/>
              </a:rPr>
              <a:t>Тарас Шевченка написав 237 віршів і поем.</a:t>
            </a:r>
            <a:endParaRPr lang="ru-RU" sz="2400" smtClean="0">
              <a:solidFill>
                <a:srgbClr val="1A9988"/>
              </a:solidFill>
              <a:latin typeface="Lato"/>
              <a:cs typeface="Arial" charset="0"/>
              <a:sym typeface="Lato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A9988"/>
              </a:buClr>
              <a:buSzPts val="2800"/>
              <a:buFont typeface="Lato"/>
              <a:buChar char="●"/>
            </a:pPr>
            <a:r>
              <a:rPr lang="uk-UA" sz="2400" smtClean="0">
                <a:solidFill>
                  <a:srgbClr val="1A9988"/>
                </a:solidFill>
                <a:latin typeface="Lato"/>
                <a:cs typeface="Arial" charset="0"/>
                <a:sym typeface="Lato"/>
              </a:rPr>
              <a:t>Озеро Світязь - найглибше озеро в Європі.</a:t>
            </a:r>
            <a:endParaRPr lang="ru-RU" smtClean="0">
              <a:solidFill>
                <a:srgbClr val="1A9988"/>
              </a:solidFill>
              <a:latin typeface="Lato"/>
              <a:cs typeface="Arial" charset="0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Google Shape;290;p38">
            <a:hlinkClick r:id="rId3"/>
          </p:cNvPr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4900" y="-39688"/>
            <a:ext cx="4902200" cy="693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Google Shape;291;p38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37029">
            <a:off x="8612188" y="1147763"/>
            <a:ext cx="3030537" cy="1741487"/>
          </a:xfrm>
          <a:prstGeom prst="rect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</p:spPr>
      </p:pic>
      <p:pic>
        <p:nvPicPr>
          <p:cNvPr id="64515" name="Google Shape;292;p38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687159">
            <a:off x="8786813" y="3784600"/>
            <a:ext cx="2681287" cy="2170113"/>
          </a:xfrm>
          <a:prstGeom prst="rect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</p:spPr>
      </p:pic>
      <p:pic>
        <p:nvPicPr>
          <p:cNvPr id="64516" name="Google Shape;293;p38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148331">
            <a:off x="766763" y="3514725"/>
            <a:ext cx="2941637" cy="2736850"/>
          </a:xfrm>
          <a:prstGeom prst="rect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</p:spPr>
      </p:pic>
      <p:pic>
        <p:nvPicPr>
          <p:cNvPr id="64517" name="Google Shape;294;p38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866185">
            <a:off x="398463" y="936625"/>
            <a:ext cx="3341687" cy="1870075"/>
          </a:xfrm>
          <a:prstGeom prst="rect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Google Shape;299;p39"/>
          <p:cNvSpPr txBox="1">
            <a:spLocks noGrp="1"/>
          </p:cNvSpPr>
          <p:nvPr>
            <p:ph type="ctrTitle"/>
          </p:nvPr>
        </p:nvSpPr>
        <p:spPr>
          <a:xfrm>
            <a:off x="8185150" y="992188"/>
            <a:ext cx="3590925" cy="34766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A1A1A"/>
              </a:buClr>
              <a:buFont typeface="Raleway"/>
              <a:buNone/>
            </a:pPr>
            <a:r>
              <a:rPr lang="uk-UA" sz="5000" b="1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  <a:t>Вправи</a:t>
            </a:r>
            <a:br>
              <a:rPr lang="uk-UA" sz="5000" b="1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</a:br>
            <a:r>
              <a:rPr lang="uk-UA" sz="5000" b="1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  <a:t>для </a:t>
            </a:r>
            <a:br>
              <a:rPr lang="uk-UA" sz="5000" b="1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</a:br>
            <a:r>
              <a:rPr lang="uk-UA" sz="5000" b="1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  <a:t>очей</a:t>
            </a:r>
            <a:endParaRPr lang="ru-RU" sz="5000" b="1" smtClean="0">
              <a:solidFill>
                <a:srgbClr val="1A1A1A"/>
              </a:solidFill>
              <a:latin typeface="Comfortaa"/>
              <a:cs typeface="Arial" charset="0"/>
              <a:sym typeface="Comfortaa"/>
            </a:endParaRPr>
          </a:p>
        </p:txBody>
      </p:sp>
      <p:pic>
        <p:nvPicPr>
          <p:cNvPr id="66562" name="Google Shape;300;p3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Google Shape;305;p40"/>
          <p:cNvSpPr txBox="1">
            <a:spLocks noGrp="1"/>
          </p:cNvSpPr>
          <p:nvPr>
            <p:ph type="ctrTitle"/>
          </p:nvPr>
        </p:nvSpPr>
        <p:spPr>
          <a:xfrm>
            <a:off x="446088" y="523875"/>
            <a:ext cx="6076950" cy="94456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A1A1A"/>
              </a:buClr>
              <a:buSzPts val="1000"/>
              <a:buFont typeface="Raleway"/>
              <a:buNone/>
            </a:pPr>
            <a:r>
              <a:rPr lang="uk-UA" sz="2000" b="1" i="1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  <a:t>Вчимося користуватися штучним інтелектом </a:t>
            </a:r>
            <a:endParaRPr lang="ru-RU" sz="2000" b="1" i="1" smtClean="0">
              <a:solidFill>
                <a:srgbClr val="1A1A1A"/>
              </a:solidFill>
              <a:latin typeface="Comfortaa"/>
              <a:cs typeface="Arial" charset="0"/>
              <a:sym typeface="Comfortaa"/>
            </a:endParaRPr>
          </a:p>
        </p:txBody>
      </p:sp>
      <p:sp>
        <p:nvSpPr>
          <p:cNvPr id="68610" name="Google Shape;306;p40"/>
          <p:cNvSpPr txBox="1">
            <a:spLocks noGrp="1"/>
          </p:cNvSpPr>
          <p:nvPr>
            <p:ph type="subTitle" idx="1"/>
          </p:nvPr>
        </p:nvSpPr>
        <p:spPr>
          <a:xfrm>
            <a:off x="414338" y="3182938"/>
            <a:ext cx="6600825" cy="32448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Lato"/>
              <a:buNone/>
            </a:pPr>
            <a:r>
              <a:rPr lang="uk-UA" sz="2600" smtClean="0">
                <a:solidFill>
                  <a:schemeClr val="accent1"/>
                </a:solidFill>
                <a:latin typeface="Lato"/>
                <a:cs typeface="Arial" charset="0"/>
                <a:sym typeface="Lato"/>
              </a:rPr>
              <a:t>Користуючись</a:t>
            </a:r>
            <a:r>
              <a:rPr lang="uk-UA" sz="2600" u="sng" smtClean="0">
                <a:solidFill>
                  <a:schemeClr val="hlink"/>
                </a:solidFill>
                <a:latin typeface="Lato"/>
                <a:cs typeface="Arial" charset="0"/>
                <a:sym typeface="Lato"/>
                <a:hlinkClick r:id="rId3"/>
              </a:rPr>
              <a:t> чатом «НаУрок»</a:t>
            </a:r>
            <a:r>
              <a:rPr lang="uk-UA" sz="2600" smtClean="0">
                <a:solidFill>
                  <a:schemeClr val="accent1"/>
                </a:solidFill>
                <a:latin typeface="Lato"/>
                <a:cs typeface="Arial" charset="0"/>
                <a:sym typeface="Lato"/>
              </a:rPr>
              <a:t> дізнайтесь, які поради по перевірці інформації дає вам</a:t>
            </a:r>
            <a:r>
              <a:rPr lang="uk-UA" sz="2600" u="sng" smtClean="0">
                <a:solidFill>
                  <a:schemeClr val="hlink"/>
                </a:solidFill>
                <a:latin typeface="Lato"/>
                <a:cs typeface="Arial" charset="0"/>
                <a:sym typeface="Lato"/>
                <a:hlinkClick r:id="rId4"/>
              </a:rPr>
              <a:t> Ада Лавлейс</a:t>
            </a:r>
            <a:r>
              <a:rPr lang="uk-UA" sz="2600" smtClean="0">
                <a:solidFill>
                  <a:schemeClr val="accent1"/>
                </a:solidFill>
                <a:latin typeface="Lato"/>
                <a:cs typeface="Arial" charset="0"/>
                <a:sym typeface="Lato"/>
              </a:rPr>
              <a:t> (або інша видатна постать минулого). Чи погоджуєтеся ви з її порадами. Додай ці рекомендації на нашу спільну дошку</a:t>
            </a:r>
            <a:r>
              <a:rPr lang="uk-UA" sz="2600" u="sng" smtClean="0">
                <a:solidFill>
                  <a:schemeClr val="hlink"/>
                </a:solidFill>
                <a:latin typeface="Lato"/>
                <a:cs typeface="Arial" charset="0"/>
                <a:sym typeface="Lato"/>
                <a:hlinkClick r:id="rId5"/>
              </a:rPr>
              <a:t> https://padlet.com/svch/12-377fpukwxr7cywfl</a:t>
            </a:r>
            <a:r>
              <a:rPr lang="uk-UA" sz="2600" smtClean="0">
                <a:solidFill>
                  <a:schemeClr val="accent1"/>
                </a:solidFill>
                <a:latin typeface="Lato"/>
                <a:cs typeface="Arial" charset="0"/>
                <a:sym typeface="Lato"/>
              </a:rPr>
              <a:t>  </a:t>
            </a:r>
            <a:endParaRPr lang="ru-RU" sz="2600" smtClean="0">
              <a:solidFill>
                <a:schemeClr val="accent1"/>
              </a:solidFill>
              <a:latin typeface="Lato"/>
              <a:cs typeface="Arial" charset="0"/>
              <a:sym typeface="Lato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Lato"/>
              <a:buNone/>
            </a:pPr>
            <a:endParaRPr lang="ru-RU" sz="2600" smtClean="0">
              <a:solidFill>
                <a:schemeClr val="accent1"/>
              </a:solidFill>
              <a:latin typeface="Lato"/>
              <a:cs typeface="Arial" charset="0"/>
              <a:sym typeface="Lato"/>
            </a:endParaRPr>
          </a:p>
        </p:txBody>
      </p:sp>
      <p:pic>
        <p:nvPicPr>
          <p:cNvPr id="68611" name="Google Shape;307;p40">
            <a:hlinkClick r:id="rId6"/>
          </p:cNvPr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45375" y="439738"/>
            <a:ext cx="4314825" cy="6180137"/>
          </a:xfrm>
          <a:prstGeom prst="rect">
            <a:avLst/>
          </a:prstGeom>
          <a:noFill/>
          <a:ln w="76200">
            <a:solidFill>
              <a:srgbClr val="D9D9D9"/>
            </a:solidFill>
            <a:round/>
            <a:headEnd type="none" w="sm" len="sm"/>
            <a:tailEnd type="none" w="sm" len="sm"/>
          </a:ln>
        </p:spPr>
      </p:pic>
      <p:sp>
        <p:nvSpPr>
          <p:cNvPr id="68612" name="Google Shape;308;p40"/>
          <p:cNvSpPr txBox="1">
            <a:spLocks noChangeArrowheads="1"/>
          </p:cNvSpPr>
          <p:nvPr/>
        </p:nvSpPr>
        <p:spPr bwMode="auto">
          <a:xfrm>
            <a:off x="420688" y="1766888"/>
            <a:ext cx="64833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2000" b="1">
                <a:latin typeface="Comfortaa"/>
                <a:sym typeface="Comfortaa"/>
              </a:rPr>
              <a:t>Штучний інтелект стає все більш присутнім у нашому повсякденному житті, тому важливо навчити учнів ефективно користуватися цими технологіями. </a:t>
            </a:r>
            <a:endParaRPr lang="ru-RU" sz="2000" b="1">
              <a:latin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Google Shape;313;p41"/>
          <p:cNvSpPr txBox="1">
            <a:spLocks noGrp="1"/>
          </p:cNvSpPr>
          <p:nvPr>
            <p:ph type="subTitle" idx="1"/>
          </p:nvPr>
        </p:nvSpPr>
        <p:spPr>
          <a:xfrm>
            <a:off x="133350" y="2290763"/>
            <a:ext cx="11304588" cy="4567237"/>
          </a:xfrm>
        </p:spPr>
        <p:txBody>
          <a:bodyPr/>
          <a:lstStyle/>
          <a:p>
            <a:pPr marL="457200" indent="-38735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ts val="2500"/>
              <a:buFont typeface="Comfortaa"/>
              <a:buChar char="●"/>
            </a:pPr>
            <a:r>
              <a:rPr lang="uk-UA" sz="2500" smtClean="0">
                <a:solidFill>
                  <a:srgbClr val="666666"/>
                </a:solidFill>
                <a:latin typeface="Comfortaa"/>
                <a:cs typeface="Arial" charset="0"/>
                <a:sym typeface="Comfortaa"/>
              </a:rPr>
              <a:t>Вмію використовувати різні сервіси для роботи на уроці, вдома.</a:t>
            </a:r>
            <a:endParaRPr lang="ru-RU" sz="2500" smtClean="0">
              <a:solidFill>
                <a:srgbClr val="666666"/>
              </a:solidFill>
              <a:latin typeface="Comfortaa"/>
              <a:cs typeface="Arial" charset="0"/>
              <a:sym typeface="Comfortaa"/>
            </a:endParaRPr>
          </a:p>
          <a:p>
            <a:pPr marL="457200" indent="-38735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ts val="2500"/>
              <a:buFont typeface="Comfortaa"/>
              <a:buChar char="●"/>
            </a:pPr>
            <a:r>
              <a:rPr lang="uk-UA" sz="2500" smtClean="0">
                <a:solidFill>
                  <a:srgbClr val="666666"/>
                </a:solidFill>
                <a:latin typeface="Comfortaa"/>
                <a:cs typeface="Arial" charset="0"/>
                <a:sym typeface="Comfortaa"/>
              </a:rPr>
              <a:t>Умію розпізнавати факти и судження в інформаційних джерелах.</a:t>
            </a:r>
            <a:endParaRPr lang="ru-RU" sz="2500" smtClean="0">
              <a:solidFill>
                <a:srgbClr val="666666"/>
              </a:solidFill>
              <a:latin typeface="Comfortaa"/>
              <a:cs typeface="Arial" charset="0"/>
              <a:sym typeface="Comfortaa"/>
            </a:endParaRPr>
          </a:p>
          <a:p>
            <a:pPr marL="457200" indent="-38735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ts val="2500"/>
              <a:buFont typeface="Comfortaa"/>
              <a:buChar char="●"/>
            </a:pPr>
            <a:r>
              <a:rPr lang="uk-UA" sz="2500" smtClean="0">
                <a:solidFill>
                  <a:srgbClr val="666666"/>
                </a:solidFill>
                <a:latin typeface="Comfortaa"/>
                <a:cs typeface="Arial" charset="0"/>
                <a:sym typeface="Comfortaa"/>
              </a:rPr>
              <a:t>Умію порівнювати інформацію з різних джерел за наданими критеріями.</a:t>
            </a:r>
            <a:endParaRPr lang="ru-RU" sz="2500" smtClean="0">
              <a:solidFill>
                <a:srgbClr val="666666"/>
              </a:solidFill>
              <a:latin typeface="Comfortaa"/>
              <a:cs typeface="Arial" charset="0"/>
              <a:sym typeface="Comfortaa"/>
            </a:endParaRPr>
          </a:p>
          <a:p>
            <a:pPr marL="457200" indent="-38735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ts val="2500"/>
              <a:buFont typeface="Comfortaa"/>
              <a:buChar char="●"/>
            </a:pPr>
            <a:r>
              <a:rPr lang="uk-UA" sz="2500" smtClean="0">
                <a:solidFill>
                  <a:srgbClr val="666666"/>
                </a:solidFill>
                <a:latin typeface="Comfortaa"/>
                <a:cs typeface="Arial" charset="0"/>
                <a:sym typeface="Comfortaa"/>
              </a:rPr>
              <a:t>Можу навести аргументи щодо надійності джерел і достовірності інформації в медіатекстах.</a:t>
            </a:r>
            <a:endParaRPr lang="ru-RU" sz="2500" smtClean="0">
              <a:solidFill>
                <a:srgbClr val="666666"/>
              </a:solidFill>
              <a:latin typeface="Comfortaa"/>
              <a:cs typeface="Arial" charset="0"/>
              <a:sym typeface="Comfortaa"/>
            </a:endParaRPr>
          </a:p>
          <a:p>
            <a:pPr marL="457200" indent="-38735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ts val="2500"/>
              <a:buFont typeface="Comfortaa"/>
              <a:buChar char="●"/>
            </a:pPr>
            <a:r>
              <a:rPr lang="uk-UA" sz="2500" smtClean="0">
                <a:solidFill>
                  <a:srgbClr val="666666"/>
                </a:solidFill>
                <a:latin typeface="Comfortaa"/>
                <a:cs typeface="Arial" charset="0"/>
                <a:sym typeface="Comfortaa"/>
              </a:rPr>
              <a:t>Використовую ресурси для перевірки сумнівної інформації та надійності джерел.</a:t>
            </a:r>
            <a:endParaRPr lang="ru-RU" sz="2500" smtClean="0">
              <a:solidFill>
                <a:srgbClr val="666666"/>
              </a:solidFill>
              <a:latin typeface="Comfortaa"/>
              <a:cs typeface="Arial" charset="0"/>
              <a:sym typeface="Comfortaa"/>
            </a:endParaRPr>
          </a:p>
          <a:p>
            <a:pPr marL="457200" indent="-38735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ts val="2500"/>
              <a:buFont typeface="Comfortaa"/>
              <a:buChar char="●"/>
            </a:pPr>
            <a:r>
              <a:rPr lang="uk-UA" sz="2500" smtClean="0">
                <a:solidFill>
                  <a:srgbClr val="666666"/>
                </a:solidFill>
                <a:latin typeface="Comfortaa"/>
                <a:cs typeface="Arial" charset="0"/>
                <a:sym typeface="Comfortaa"/>
              </a:rPr>
              <a:t>Умію розпізнавати факти и судження в інформаційних джерелах.</a:t>
            </a:r>
            <a:endParaRPr lang="ru-RU" sz="2500" smtClean="0">
              <a:solidFill>
                <a:srgbClr val="666666"/>
              </a:solidFill>
              <a:latin typeface="Comfortaa"/>
              <a:cs typeface="Arial" charset="0"/>
              <a:sym typeface="Comfortaa"/>
            </a:endParaRPr>
          </a:p>
        </p:txBody>
      </p:sp>
      <p:pic>
        <p:nvPicPr>
          <p:cNvPr id="70658" name="Google Shape;314;p4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6125" y="306388"/>
            <a:ext cx="3562350" cy="1908175"/>
          </a:xfrm>
          <a:prstGeom prst="rect">
            <a:avLst/>
          </a:prstGeom>
          <a:noFill/>
          <a:ln w="76200">
            <a:solidFill>
              <a:srgbClr val="EFEFEF"/>
            </a:solidFill>
            <a:round/>
            <a:headEnd type="none" w="sm" len="sm"/>
            <a:tailEnd type="none" w="sm" len="sm"/>
          </a:ln>
        </p:spPr>
      </p:pic>
      <p:sp>
        <p:nvSpPr>
          <p:cNvPr id="70659" name="Google Shape;315;p41"/>
          <p:cNvSpPr txBox="1">
            <a:spLocks noChangeArrowheads="1"/>
          </p:cNvSpPr>
          <p:nvPr/>
        </p:nvSpPr>
        <p:spPr bwMode="auto">
          <a:xfrm>
            <a:off x="612775" y="204788"/>
            <a:ext cx="81438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buClr>
                <a:srgbClr val="1A9988"/>
              </a:buClr>
              <a:buSzPts val="1100"/>
              <a:buFont typeface="Arial" charset="0"/>
              <a:buNone/>
            </a:pPr>
            <a:r>
              <a:rPr lang="uk-UA" sz="2800">
                <a:solidFill>
                  <a:srgbClr val="19426B"/>
                </a:solidFill>
                <a:latin typeface="Comfortaa"/>
                <a:sym typeface="Comfortaa"/>
              </a:rPr>
              <a:t>Прочитайте кожне з тверджень, і поставте вподобайки, якщо твоя відповідь “Так”, або ж антивподобайку, якщо відповідь “Ні” </a:t>
            </a:r>
            <a:endParaRPr lang="ru-RU" sz="1800">
              <a:solidFill>
                <a:srgbClr val="19426B"/>
              </a:solidFill>
              <a:latin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Google Shape;320;p42"/>
          <p:cNvSpPr txBox="1">
            <a:spLocks noGrp="1"/>
          </p:cNvSpPr>
          <p:nvPr>
            <p:ph type="ctrTitle"/>
          </p:nvPr>
        </p:nvSpPr>
        <p:spPr>
          <a:xfrm>
            <a:off x="415925" y="534988"/>
            <a:ext cx="11360150" cy="12922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A9988"/>
              </a:buClr>
              <a:buSzPts val="1100"/>
            </a:pPr>
            <a:r>
              <a:rPr lang="uk-UA" b="1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  <a:t>Малюємо Смайлик</a:t>
            </a:r>
            <a:endParaRPr lang="ru-RU" b="1" smtClean="0">
              <a:solidFill>
                <a:srgbClr val="1A1A1A"/>
              </a:solidFill>
              <a:latin typeface="Comfortaa"/>
              <a:cs typeface="Arial" charset="0"/>
              <a:sym typeface="Comfortaa"/>
            </a:endParaRPr>
          </a:p>
        </p:txBody>
      </p:sp>
      <p:sp>
        <p:nvSpPr>
          <p:cNvPr id="72706" name="Google Shape;321;p42"/>
          <p:cNvSpPr txBox="1">
            <a:spLocks noGrp="1"/>
          </p:cNvSpPr>
          <p:nvPr>
            <p:ph type="subTitle" idx="1"/>
          </p:nvPr>
        </p:nvSpPr>
        <p:spPr>
          <a:xfrm>
            <a:off x="415925" y="1973263"/>
            <a:ext cx="8094663" cy="4521200"/>
          </a:xfrm>
        </p:spPr>
        <p:txBody>
          <a:bodyPr/>
          <a:lstStyle/>
          <a:p>
            <a:pPr eaLnBrk="1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Lato"/>
              <a:buNone/>
            </a:pPr>
            <a:r>
              <a:rPr lang="uk-UA" sz="2300" b="1" smtClean="0">
                <a:solidFill>
                  <a:srgbClr val="073763"/>
                </a:solidFill>
                <a:latin typeface="Comfortaa"/>
                <a:cs typeface="Arial" charset="0"/>
                <a:sym typeface="Comfortaa"/>
              </a:rPr>
              <a:t>Уважно мовчки прочитайте запитання і дайте собі відповідь на них.</a:t>
            </a:r>
            <a:endParaRPr lang="ru-RU" sz="2300" b="1" smtClean="0">
              <a:solidFill>
                <a:srgbClr val="073763"/>
              </a:solidFill>
              <a:latin typeface="Comfortaa"/>
              <a:cs typeface="Arial" charset="0"/>
              <a:sym typeface="Comfortaa"/>
            </a:endParaRPr>
          </a:p>
          <a:p>
            <a:pPr eaLnBrk="1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Lato"/>
              <a:buNone/>
            </a:pPr>
            <a:r>
              <a:rPr lang="uk-UA" sz="2300" b="1" smtClean="0">
                <a:solidFill>
                  <a:srgbClr val="073763"/>
                </a:solidFill>
                <a:latin typeface="Comfortaa"/>
                <a:cs typeface="Arial" charset="0"/>
                <a:sym typeface="Comfortaa"/>
              </a:rPr>
              <a:t>1. Що нового ви сьогодні дізналися?</a:t>
            </a:r>
            <a:endParaRPr lang="ru-RU" sz="2300" b="1" smtClean="0">
              <a:solidFill>
                <a:srgbClr val="073763"/>
              </a:solidFill>
              <a:latin typeface="Comfortaa"/>
              <a:cs typeface="Arial" charset="0"/>
              <a:sym typeface="Comfortaa"/>
            </a:endParaRPr>
          </a:p>
          <a:p>
            <a:pPr eaLnBrk="1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Lato"/>
              <a:buNone/>
            </a:pPr>
            <a:r>
              <a:rPr lang="uk-UA" sz="2300" b="1" smtClean="0">
                <a:solidFill>
                  <a:srgbClr val="073763"/>
                </a:solidFill>
                <a:latin typeface="Comfortaa"/>
                <a:cs typeface="Arial" charset="0"/>
                <a:sym typeface="Comfortaa"/>
              </a:rPr>
              <a:t>2. Чого навчилися?</a:t>
            </a:r>
            <a:endParaRPr lang="ru-RU" sz="2300" b="1" smtClean="0">
              <a:solidFill>
                <a:srgbClr val="073763"/>
              </a:solidFill>
              <a:latin typeface="Comfortaa"/>
              <a:cs typeface="Arial" charset="0"/>
              <a:sym typeface="Comfortaa"/>
            </a:endParaRPr>
          </a:p>
          <a:p>
            <a:pPr eaLnBrk="1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Lato"/>
              <a:buNone/>
            </a:pPr>
            <a:r>
              <a:rPr lang="uk-UA" sz="2300" b="1" smtClean="0">
                <a:solidFill>
                  <a:srgbClr val="073763"/>
                </a:solidFill>
                <a:latin typeface="Comfortaa"/>
                <a:cs typeface="Arial" charset="0"/>
                <a:sym typeface="Comfortaa"/>
              </a:rPr>
              <a:t>3. Чи виникали труднощі?</a:t>
            </a:r>
            <a:endParaRPr lang="ru-RU" sz="2300" b="1" smtClean="0">
              <a:solidFill>
                <a:srgbClr val="073763"/>
              </a:solidFill>
              <a:latin typeface="Comfortaa"/>
              <a:cs typeface="Arial" charset="0"/>
              <a:sym typeface="Comfortaa"/>
            </a:endParaRPr>
          </a:p>
          <a:p>
            <a:pPr eaLnBrk="1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Lato"/>
              <a:buNone/>
            </a:pPr>
            <a:r>
              <a:rPr lang="uk-UA" sz="2300" b="1" smtClean="0">
                <a:solidFill>
                  <a:srgbClr val="073763"/>
                </a:solidFill>
                <a:latin typeface="Comfortaa"/>
                <a:cs typeface="Arial" charset="0"/>
                <a:sym typeface="Comfortaa"/>
              </a:rPr>
              <a:t>На нашій робочій дошці намалюйте смайлик, фон повідомлення зробіть відповідно: зеленим – все чудово, все зрозуміло;  жовтим – ще є дещо складним для мене, червоним – багато чого не зрозуміло. </a:t>
            </a:r>
            <a:endParaRPr lang="ru-RU" sz="2300" b="1" smtClean="0">
              <a:solidFill>
                <a:srgbClr val="073763"/>
              </a:solidFill>
              <a:latin typeface="Comfortaa"/>
              <a:cs typeface="Arial" charset="0"/>
              <a:sym typeface="Comfortaa"/>
            </a:endParaRPr>
          </a:p>
        </p:txBody>
      </p:sp>
      <p:sp>
        <p:nvSpPr>
          <p:cNvPr id="322" name="Google Shape;322;p42"/>
          <p:cNvSpPr/>
          <p:nvPr/>
        </p:nvSpPr>
        <p:spPr>
          <a:xfrm rot="931684">
            <a:off x="9167587" y="1344975"/>
            <a:ext cx="2562845" cy="2495800"/>
          </a:xfrm>
          <a:prstGeom prst="smileyFace">
            <a:avLst>
              <a:gd name="adj" fmla="val 4653"/>
            </a:avLst>
          </a:prstGeom>
          <a:solidFill>
            <a:srgbClr val="92D050"/>
          </a:solidFill>
          <a:ln w="1143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  <a:reflection endPos="30000" dist="38100" dir="5400000" fadeDir="5400012" sy="-100000" algn="bl" rotWithShape="0"/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42"/>
          <p:cNvSpPr/>
          <p:nvPr/>
        </p:nvSpPr>
        <p:spPr>
          <a:xfrm rot="965510">
            <a:off x="9898326" y="3938457"/>
            <a:ext cx="1870280" cy="1740680"/>
          </a:xfrm>
          <a:prstGeom prst="smileyFace">
            <a:avLst>
              <a:gd name="adj" fmla="val -4653"/>
            </a:avLst>
          </a:prstGeom>
          <a:solidFill>
            <a:srgbClr val="F4CCCC"/>
          </a:solidFill>
          <a:ln w="114300" cap="flat" cmpd="sng">
            <a:solidFill>
              <a:srgbClr val="DD7E6B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  <a:reflection endPos="30000" dist="38100" dir="5400000" fadeDir="5400012" sy="-100000" algn="bl" rotWithShape="0"/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2"/>
          <p:cNvSpPr/>
          <p:nvPr/>
        </p:nvSpPr>
        <p:spPr>
          <a:xfrm rot="-1055654">
            <a:off x="8294929" y="3220819"/>
            <a:ext cx="2211239" cy="2178792"/>
          </a:xfrm>
          <a:prstGeom prst="smileyFace">
            <a:avLst>
              <a:gd name="adj" fmla="val 1038"/>
            </a:avLst>
          </a:prstGeom>
          <a:solidFill>
            <a:srgbClr val="FFF2CC"/>
          </a:solidFill>
          <a:ln w="1143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  <a:reflection endPos="30000" dist="38100" dir="5400000" fadeDir="5400012" sy="-100000" algn="bl" rotWithShape="0"/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Google Shape;116;p1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0" y="2540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" name="Google Shape;117;p16"/>
          <p:cNvSpPr txBox="1">
            <a:spLocks noGrp="1"/>
          </p:cNvSpPr>
          <p:nvPr>
            <p:ph type="ctrTitle"/>
          </p:nvPr>
        </p:nvSpPr>
        <p:spPr>
          <a:xfrm>
            <a:off x="360363" y="4210050"/>
            <a:ext cx="5295900" cy="1263650"/>
          </a:xfrm>
          <a:solidFill>
            <a:srgbClr val="F3F3F3"/>
          </a:solidFill>
          <a:ln w="76200" cap="flat">
            <a:solidFill>
              <a:srgbClr val="D9D9D9"/>
            </a:solidFill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anchor="b">
            <a:no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1A1A1A"/>
              </a:buClr>
              <a:buSzPts val="6900"/>
              <a:buFont typeface="Raleway"/>
              <a:buNone/>
            </a:pPr>
            <a:r>
              <a:rPr lang="uk-UA" sz="6700" b="1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  <a:t>Розминка</a:t>
            </a:r>
            <a:endParaRPr lang="ru-RU" sz="6700" b="1" smtClean="0">
              <a:solidFill>
                <a:srgbClr val="1A1A1A"/>
              </a:solidFill>
              <a:latin typeface="Comfortaa"/>
              <a:cs typeface="Arial" charset="0"/>
              <a:sym typeface="Comforta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Google Shape;329;p43"/>
          <p:cNvSpPr txBox="1">
            <a:spLocks noGrp="1"/>
          </p:cNvSpPr>
          <p:nvPr>
            <p:ph type="ctrTitle"/>
          </p:nvPr>
        </p:nvSpPr>
        <p:spPr>
          <a:xfrm>
            <a:off x="293688" y="1793875"/>
            <a:ext cx="4473575" cy="22209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rgbClr val="1A1A1A"/>
              </a:buClr>
              <a:buFont typeface="Raleway"/>
              <a:buNone/>
            </a:pPr>
            <a:r>
              <a:rPr lang="uk-UA" b="1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  <a:t>Оцінюємо себе</a:t>
            </a:r>
            <a:endParaRPr lang="ru-RU" b="1" smtClean="0">
              <a:solidFill>
                <a:srgbClr val="1A1A1A"/>
              </a:solidFill>
              <a:latin typeface="Comfortaa"/>
              <a:cs typeface="Arial" charset="0"/>
              <a:sym typeface="Comfortaa"/>
            </a:endParaRPr>
          </a:p>
        </p:txBody>
      </p:sp>
      <p:pic>
        <p:nvPicPr>
          <p:cNvPr id="74754" name="Google Shape;331;p4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7413" y="3697288"/>
            <a:ext cx="26098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Google Shape;332;p4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82150" y="4076700"/>
            <a:ext cx="26098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6" descr="UaI1Kj1jyvtBwNyUCCARnH8VJGX_Lpd4BX-dBpl8jo0NHsq1-86rHHAH8hKw6y4eHd61P4OTSZPtocM96TgGbKpUh-lYfx7nBmQFuIYXcuIy577xqwh5P2Q75ZwOPJhZx-Xm43K85wZAMc9jk7cPodpjgg=s20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0288" y="0"/>
            <a:ext cx="4748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Google Shape;337;p44"/>
          <p:cNvSpPr txBox="1">
            <a:spLocks noGrp="1"/>
          </p:cNvSpPr>
          <p:nvPr>
            <p:ph type="subTitle" idx="1"/>
          </p:nvPr>
        </p:nvSpPr>
        <p:spPr>
          <a:xfrm>
            <a:off x="966788" y="4013200"/>
            <a:ext cx="4748212" cy="2844800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Lato"/>
              <a:buNone/>
            </a:pPr>
            <a:r>
              <a:rPr lang="uk-UA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  <a:t>Підручник с.61-62 прочитати. Використовуючи диктофон (наприклад, дошка .padlet ) можна записати вами прочитане визначення «Що таке факт?», або інше визначення, та додати на дошку.  </a:t>
            </a:r>
            <a:endParaRPr lang="ru-RU" sz="1400" smtClean="0">
              <a:solidFill>
                <a:srgbClr val="1A1A1A"/>
              </a:solidFill>
              <a:latin typeface="Comfortaa"/>
              <a:cs typeface="Arial" charset="0"/>
              <a:sym typeface="Comfortaa"/>
            </a:endParaRP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700"/>
              <a:buFont typeface="Lato"/>
              <a:buNone/>
            </a:pPr>
            <a:endParaRPr lang="ru-RU" sz="2800" b="1" smtClean="0">
              <a:solidFill>
                <a:srgbClr val="274E13"/>
              </a:solidFill>
              <a:latin typeface="Comfortaa"/>
              <a:cs typeface="Arial" charset="0"/>
              <a:sym typeface="Comfortaa"/>
            </a:endParaRPr>
          </a:p>
        </p:txBody>
      </p:sp>
      <p:sp>
        <p:nvSpPr>
          <p:cNvPr id="338" name="Google Shape;338;p44"/>
          <p:cNvSpPr txBox="1"/>
          <p:nvPr/>
        </p:nvSpPr>
        <p:spPr>
          <a:xfrm>
            <a:off x="328613" y="1706563"/>
            <a:ext cx="5386387" cy="230663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lIns="91425" tIns="91425" rIns="91425" bIns="91425"/>
          <a:lstStyle/>
          <a:p>
            <a:pPr algn="r">
              <a:buClr>
                <a:srgbClr val="000000"/>
              </a:buClr>
              <a:buSzPts val="6000"/>
              <a:buFont typeface="Arial" charset="0"/>
              <a:buNone/>
              <a:defRPr/>
            </a:pPr>
            <a:r>
              <a:rPr lang="uk-UA" sz="6000">
                <a:solidFill>
                  <a:srgbClr val="E69138"/>
                </a:solidFill>
                <a:latin typeface="Comfortaa" charset="-52"/>
                <a:sym typeface="Comfortaa" charset="-52"/>
              </a:rPr>
              <a:t>Домашнє завдання</a:t>
            </a:r>
            <a:endParaRPr lang="ru-RU" sz="6000">
              <a:solidFill>
                <a:srgbClr val="E69138"/>
              </a:solidFill>
              <a:latin typeface="Comfortaa" charset="-52"/>
              <a:sym typeface="Comfortaa" charset="-52"/>
            </a:endParaRPr>
          </a:p>
          <a:p>
            <a:pPr>
              <a:buClr>
                <a:srgbClr val="000000"/>
              </a:buClr>
              <a:buSzPts val="4000"/>
              <a:buFont typeface="Arial" charset="0"/>
              <a:buNone/>
              <a:defRPr/>
            </a:pPr>
            <a:endParaRPr lang="ru-RU" sz="4000">
              <a:solidFill>
                <a:srgbClr val="E69138"/>
              </a:solidFill>
              <a:latin typeface="Comfortaa" charset="-52"/>
              <a:sym typeface="Comfortaa" charset="-52"/>
            </a:endParaRPr>
          </a:p>
        </p:txBody>
      </p:sp>
      <p:pic>
        <p:nvPicPr>
          <p:cNvPr id="76803" name="Google Shape;339;p4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1413" y="2708275"/>
            <a:ext cx="3362325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Google Shape;340;p4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79527">
            <a:off x="8021638" y="1400175"/>
            <a:ext cx="2366962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Google Shape;345;p4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3138" y="635000"/>
            <a:ext cx="5910262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6" name="Google Shape;346;p45"/>
          <p:cNvSpPr txBox="1">
            <a:spLocks noGrp="1"/>
          </p:cNvSpPr>
          <p:nvPr>
            <p:ph type="title"/>
          </p:nvPr>
        </p:nvSpPr>
        <p:spPr>
          <a:xfrm>
            <a:off x="1104900" y="2360613"/>
            <a:ext cx="6119813" cy="3800475"/>
          </a:xfrm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>
            <a:noAutofit/>
          </a:bodyPr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1A1A1A"/>
              </a:buClr>
              <a:buSzPts val="3700"/>
              <a:buFont typeface="Raleway"/>
              <a:buNone/>
            </a:pPr>
            <a:r>
              <a:rPr lang="uk-UA" sz="4800" b="1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  <a:t>Всі працювали чудово! </a:t>
            </a:r>
            <a:r>
              <a:rPr lang="ru-RU" sz="4800" b="1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  <a:t/>
            </a:r>
            <a:br>
              <a:rPr lang="ru-RU" sz="4800" b="1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</a:br>
            <a:r>
              <a:rPr lang="uk-UA" sz="4800" b="1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  <a:t>Молодці!</a:t>
            </a:r>
            <a:r>
              <a:rPr lang="ru-RU" sz="4800" b="1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  <a:t/>
            </a:r>
            <a:br>
              <a:rPr lang="ru-RU" sz="4800" b="1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</a:br>
            <a:r>
              <a:rPr lang="uk-UA" sz="4800" b="1" smtClean="0">
                <a:solidFill>
                  <a:srgbClr val="1A1A1A"/>
                </a:solidFill>
                <a:latin typeface="Comfortaa"/>
                <a:cs typeface="Arial" charset="0"/>
                <a:sym typeface="Comfortaa"/>
              </a:rPr>
              <a:t>Дякую за увагу!</a:t>
            </a:r>
            <a:endParaRPr lang="ru-RU" sz="4800" b="1" smtClean="0">
              <a:solidFill>
                <a:srgbClr val="1A1A1A"/>
              </a:solidFill>
              <a:latin typeface="Comfortaa"/>
              <a:cs typeface="Arial" charset="0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Google Shape;122;p1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52400"/>
            <a:ext cx="6553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" name="Google Shape;123;p17"/>
          <p:cNvSpPr txBox="1"/>
          <p:nvPr/>
        </p:nvSpPr>
        <p:spPr>
          <a:xfrm>
            <a:off x="8823300" y="664200"/>
            <a:ext cx="2432400" cy="56490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uk-UA" sz="8000" kern="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10</a:t>
            </a:r>
            <a:endParaRPr sz="8000" kern="0"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uk-UA" sz="2750" kern="0"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Зайчик, крокодил, жирафа, бабка, жабка, пташка, метелик, змія, мавпочка, равлик</a:t>
            </a:r>
            <a:endParaRPr sz="3400" kern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8" descr="http://kotygoroshko.com.ua/_dr/3/337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07369">
            <a:off x="84138" y="2001838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" name="Google Shape;129;p18" descr="http://kotygoroshko.com.ua/_dr/3/337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48490" flipH="1">
            <a:off x="3351213" y="2016125"/>
            <a:ext cx="29606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Google Shape;130;p18" descr="apple, food, fruit icon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638" y="490696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Google Shape;131;p18" descr="apple, food, fruit icon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0" y="41925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Google Shape;132;p18" descr="apple, food, fruit icon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5600" y="4613275"/>
            <a:ext cx="15906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Google Shape;133;p18" descr="apple, food, fruit icon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9700" y="3770313"/>
            <a:ext cx="1443038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Google Shape;134;p18" descr="apple, food, fruit icon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8575" y="5113338"/>
            <a:ext cx="144303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Google Shape;135;p18" descr="apple, food, fruit icon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2738" y="3770313"/>
            <a:ext cx="15906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Google Shape;136;p18" descr="apple, food, fruit icon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9950" y="4667250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" name="Google Shape;137;p18"/>
          <p:cNvSpPr txBox="1"/>
          <p:nvPr/>
        </p:nvSpPr>
        <p:spPr>
          <a:xfrm>
            <a:off x="7554913" y="4373563"/>
            <a:ext cx="4171950" cy="70802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SzPts val="4000"/>
              <a:buFont typeface="Arial" charset="0"/>
              <a:buNone/>
              <a:defRPr/>
            </a:pPr>
            <a:r>
              <a:rPr lang="uk-UA" sz="4000" b="1" i="1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  <a:t>Не може</a:t>
            </a:r>
            <a:endParaRPr lang="ru-RU"/>
          </a:p>
        </p:txBody>
      </p:sp>
      <p:sp>
        <p:nvSpPr>
          <p:cNvPr id="138" name="Google Shape;138;p18"/>
          <p:cNvSpPr txBox="1"/>
          <p:nvPr/>
        </p:nvSpPr>
        <p:spPr>
          <a:xfrm>
            <a:off x="7554913" y="3540125"/>
            <a:ext cx="4176712" cy="708025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/>
          <a:lstStyle/>
          <a:p>
            <a:pPr algn="ctr">
              <a:buClr>
                <a:srgbClr val="FFFFFF"/>
              </a:buClr>
              <a:buSzPts val="4000"/>
              <a:buFont typeface="Verdana" pitchFamily="34" charset="0"/>
              <a:buNone/>
              <a:defRPr/>
            </a:pPr>
            <a:r>
              <a:rPr lang="uk-UA" sz="4000" b="1" i="1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  <a:t>Відповідь:</a:t>
            </a:r>
            <a:endParaRPr lang="ru-RU"/>
          </a:p>
        </p:txBody>
      </p:sp>
      <p:sp>
        <p:nvSpPr>
          <p:cNvPr id="139" name="Google Shape;139;p18"/>
          <p:cNvSpPr txBox="1"/>
          <p:nvPr/>
        </p:nvSpPr>
        <p:spPr>
          <a:xfrm>
            <a:off x="-38100" y="0"/>
            <a:ext cx="12268200" cy="201612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lIns="91425" tIns="45700" rIns="91425" bIns="45700"/>
          <a:lstStyle/>
          <a:p>
            <a:pPr indent="457200" algn="just">
              <a:buClr>
                <a:srgbClr val="000000"/>
              </a:buClr>
              <a:buSzPts val="2800"/>
              <a:buFont typeface="Arial" charset="0"/>
              <a:buNone/>
              <a:defRPr/>
            </a:pPr>
            <a:endParaRPr lang="ru-RU" sz="2800" b="1" i="1">
              <a:solidFill>
                <a:srgbClr val="FFFFFF"/>
              </a:solidFill>
              <a:latin typeface="Verdana" pitchFamily="34" charset="0"/>
              <a:sym typeface="Verdana" pitchFamily="34" charset="0"/>
            </a:endParaRPr>
          </a:p>
          <a:p>
            <a:pPr indent="457200" algn="ctr">
              <a:buClr>
                <a:srgbClr val="000000"/>
              </a:buClr>
              <a:buSzPts val="2800"/>
              <a:buFont typeface="Arial" charset="0"/>
              <a:buNone/>
              <a:defRPr/>
            </a:pPr>
            <a:r>
              <a:rPr lang="uk-UA" sz="2800" b="1" i="1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  <a:t>У двох їжаків було 7 яблук. Чи може в одного з них бути на 6 яблук більше, ніж у другого?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44;p19"/>
          <p:cNvSpPr txBox="1">
            <a:spLocks noGrp="1"/>
          </p:cNvSpPr>
          <p:nvPr>
            <p:ph type="ctrTitle"/>
          </p:nvPr>
        </p:nvSpPr>
        <p:spPr>
          <a:xfrm>
            <a:off x="973138" y="1763713"/>
            <a:ext cx="10250487" cy="2219325"/>
          </a:xfrm>
        </p:spPr>
        <p:txBody>
          <a:bodyPr anchor="b"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1A1A1A"/>
              </a:buClr>
              <a:buSzPts val="6900"/>
              <a:buFont typeface="Raleway"/>
              <a:buNone/>
            </a:pPr>
            <a:endParaRPr lang="ru-RU" b="1" smtClean="0">
              <a:solidFill>
                <a:srgbClr val="1A1A1A"/>
              </a:solidFill>
              <a:latin typeface="Raleway"/>
              <a:cs typeface="Arial" charset="0"/>
              <a:sym typeface="Raleway"/>
            </a:endParaRPr>
          </a:p>
        </p:txBody>
      </p:sp>
      <p:sp>
        <p:nvSpPr>
          <p:cNvPr id="25602" name="Google Shape;145;p19"/>
          <p:cNvSpPr txBox="1">
            <a:spLocks noGrp="1"/>
          </p:cNvSpPr>
          <p:nvPr>
            <p:ph type="subTitle" idx="1"/>
          </p:nvPr>
        </p:nvSpPr>
        <p:spPr>
          <a:xfrm>
            <a:off x="973138" y="4230688"/>
            <a:ext cx="10250487" cy="7207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3700"/>
              <a:buFont typeface="Lato"/>
              <a:buNone/>
            </a:pPr>
            <a:endParaRPr lang="ru-RU" smtClean="0">
              <a:solidFill>
                <a:schemeClr val="accent1"/>
              </a:solidFill>
              <a:latin typeface="Lato"/>
              <a:cs typeface="Arial" charset="0"/>
              <a:sym typeface="Lato"/>
            </a:endParaRPr>
          </a:p>
        </p:txBody>
      </p:sp>
      <p:pic>
        <p:nvPicPr>
          <p:cNvPr id="25603" name="Google Shape;146;p1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" name="Google Shape;147;p19"/>
          <p:cNvSpPr/>
          <p:nvPr/>
        </p:nvSpPr>
        <p:spPr>
          <a:xfrm>
            <a:off x="5792788" y="4351338"/>
            <a:ext cx="2344737" cy="2344737"/>
          </a:xfrm>
          <a:prstGeom prst="ellipse">
            <a:avLst/>
          </a:prstGeom>
          <a:noFill/>
          <a:ln w="1143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/>
        </p:nvSpPr>
        <p:spPr>
          <a:xfrm>
            <a:off x="0" y="0"/>
            <a:ext cx="12192000" cy="195580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50"/>
              </a:srgbClr>
            </a:outerShdw>
          </a:effectLst>
        </p:spPr>
        <p:txBody>
          <a:bodyPr lIns="91425" tIns="45700" rIns="91425" bIns="45700"/>
          <a:lstStyle/>
          <a:p>
            <a:pPr indent="457200" algn="ctr">
              <a:buClr>
                <a:srgbClr val="000000"/>
              </a:buClr>
              <a:buSzPts val="2800"/>
              <a:buFont typeface="Arial" charset="0"/>
              <a:buNone/>
              <a:defRPr/>
            </a:pPr>
            <a:endParaRPr lang="ru-RU" sz="2800" b="1" i="1">
              <a:solidFill>
                <a:srgbClr val="FFFFFF"/>
              </a:solidFill>
              <a:latin typeface="Verdana" pitchFamily="34" charset="0"/>
              <a:sym typeface="Verdana" pitchFamily="34" charset="0"/>
            </a:endParaRPr>
          </a:p>
          <a:p>
            <a:pPr indent="457200" algn="ctr">
              <a:buClr>
                <a:srgbClr val="000000"/>
              </a:buClr>
              <a:buSzPts val="4200"/>
              <a:buFont typeface="Arial" charset="0"/>
              <a:buNone/>
              <a:defRPr/>
            </a:pPr>
            <a:r>
              <a:rPr lang="uk-UA" sz="4200" b="1" i="1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  <a:t>Знайди невідоме число</a:t>
            </a:r>
            <a:endParaRPr lang="ru-RU" sz="2800"/>
          </a:p>
        </p:txBody>
      </p:sp>
      <p:sp>
        <p:nvSpPr>
          <p:cNvPr id="153" name="Google Shape;153;p20"/>
          <p:cNvSpPr/>
          <p:nvPr/>
        </p:nvSpPr>
        <p:spPr>
          <a:xfrm>
            <a:off x="2667000" y="2816225"/>
            <a:ext cx="1117600" cy="112395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/>
          <a:lstStyle/>
          <a:p>
            <a:pPr algn="ctr">
              <a:buClr>
                <a:srgbClr val="FFFFFF"/>
              </a:buClr>
              <a:buSzPts val="6000"/>
              <a:buFont typeface="Verdana" pitchFamily="34" charset="0"/>
              <a:buNone/>
              <a:defRPr/>
            </a:pPr>
            <a:r>
              <a:rPr lang="uk-UA" sz="6000" b="1" i="1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  <a:t>А</a:t>
            </a:r>
            <a:endParaRPr lang="ru-RU"/>
          </a:p>
        </p:txBody>
      </p:sp>
      <p:sp>
        <p:nvSpPr>
          <p:cNvPr id="154" name="Google Shape;154;p20"/>
          <p:cNvSpPr/>
          <p:nvPr/>
        </p:nvSpPr>
        <p:spPr>
          <a:xfrm>
            <a:off x="4395788" y="2816225"/>
            <a:ext cx="1116012" cy="112395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/>
          <a:lstStyle/>
          <a:p>
            <a:pPr algn="ctr">
              <a:buClr>
                <a:srgbClr val="FFFFFF"/>
              </a:buClr>
              <a:buSzPts val="6000"/>
              <a:buFont typeface="Verdana" pitchFamily="34" charset="0"/>
              <a:buNone/>
              <a:defRPr/>
            </a:pPr>
            <a:r>
              <a:rPr lang="uk-UA" sz="6000" b="1" i="1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  <a:t>Б</a:t>
            </a:r>
            <a:endParaRPr lang="ru-RU"/>
          </a:p>
        </p:txBody>
      </p:sp>
      <p:sp>
        <p:nvSpPr>
          <p:cNvPr id="155" name="Google Shape;155;p20"/>
          <p:cNvSpPr/>
          <p:nvPr/>
        </p:nvSpPr>
        <p:spPr>
          <a:xfrm>
            <a:off x="2695575" y="4184650"/>
            <a:ext cx="1116013" cy="11239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lIns="91425" tIns="45700" rIns="91425" bIns="457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Verdana"/>
              <a:buNone/>
              <a:defRPr/>
            </a:pPr>
            <a:r>
              <a:rPr lang="uk-UA" sz="6000" b="1" i="1" ker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4424363" y="4184650"/>
            <a:ext cx="1116012" cy="11239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lIns="91425" tIns="45700" rIns="91425" bIns="457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Verdana"/>
              <a:buNone/>
              <a:defRPr/>
            </a:pPr>
            <a:r>
              <a:rPr lang="uk-UA" sz="6000" b="1" i="1" ker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0"/>
          <p:cNvSpPr/>
          <p:nvPr/>
        </p:nvSpPr>
        <p:spPr>
          <a:xfrm>
            <a:off x="6411913" y="2763838"/>
            <a:ext cx="3168650" cy="112395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/>
          <a:lstStyle/>
          <a:p>
            <a:pPr algn="ctr">
              <a:buClr>
                <a:srgbClr val="FFFFFF"/>
              </a:buClr>
              <a:buSzPts val="6000"/>
              <a:buFont typeface="Verdana" pitchFamily="34" charset="0"/>
              <a:buNone/>
              <a:defRPr/>
            </a:pPr>
            <a:r>
              <a:rPr lang="uk-UA" sz="6000" b="1" i="1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  <a:t>Д + Г</a:t>
            </a:r>
            <a:endParaRPr lang="ru-RU"/>
          </a:p>
        </p:txBody>
      </p:sp>
      <p:sp>
        <p:nvSpPr>
          <p:cNvPr id="158" name="Google Shape;158;p20"/>
          <p:cNvSpPr/>
          <p:nvPr/>
        </p:nvSpPr>
        <p:spPr>
          <a:xfrm>
            <a:off x="7437438" y="4184650"/>
            <a:ext cx="1117600" cy="112395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lIns="91425" tIns="45700" rIns="91425" bIns="457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Verdana"/>
              <a:buNone/>
              <a:defRPr/>
            </a:pPr>
            <a:r>
              <a:rPr lang="uk-UA" sz="6000" b="1" i="1" ker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6411913" y="4184650"/>
            <a:ext cx="3168650" cy="1955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lIns="91425" tIns="45700" rIns="91425" bIns="457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Verdana"/>
              <a:buNone/>
              <a:defRPr/>
            </a:pPr>
            <a:r>
              <a:rPr lang="uk-UA" sz="9700" b="1" i="1" ker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10</a:t>
            </a:r>
            <a:endParaRPr sz="5100" kern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Google Shape;164;p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55245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Google Shape;165;p21"/>
          <p:cNvSpPr txBox="1">
            <a:spLocks noGrp="1"/>
          </p:cNvSpPr>
          <p:nvPr>
            <p:ph type="body" idx="1"/>
          </p:nvPr>
        </p:nvSpPr>
        <p:spPr>
          <a:xfrm>
            <a:off x="2182813" y="4745038"/>
            <a:ext cx="3722687" cy="177323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Lato"/>
              <a:buNone/>
            </a:pPr>
            <a:r>
              <a:rPr lang="uk-UA" sz="20000" smtClean="0">
                <a:solidFill>
                  <a:schemeClr val="accent1"/>
                </a:solidFill>
                <a:latin typeface="Lato"/>
                <a:cs typeface="Arial" charset="0"/>
                <a:sym typeface="Lato"/>
              </a:rPr>
              <a:t>12</a:t>
            </a:r>
            <a:endParaRPr lang="ru-RU" sz="20000" smtClean="0">
              <a:solidFill>
                <a:schemeClr val="accent1"/>
              </a:solidFill>
              <a:latin typeface="Lato"/>
              <a:cs typeface="Arial" charset="0"/>
              <a:sym typeface="Lato"/>
            </a:endParaRPr>
          </a:p>
        </p:txBody>
      </p:sp>
      <p:pic>
        <p:nvPicPr>
          <p:cNvPr id="29699" name="Google Shape;166;p2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7900" y="304800"/>
            <a:ext cx="5526088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/>
        </p:nvSpPr>
        <p:spPr>
          <a:xfrm>
            <a:off x="-88900" y="0"/>
            <a:ext cx="12280900" cy="202247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/>
          <a:lstStyle/>
          <a:p>
            <a:pPr indent="457200">
              <a:buClr>
                <a:srgbClr val="000000"/>
              </a:buClr>
              <a:buSzPts val="3400"/>
              <a:buFont typeface="Arial" charset="0"/>
              <a:buNone/>
              <a:defRPr/>
            </a:pPr>
            <a:endParaRPr lang="ru-RU" sz="3400" b="1" i="1">
              <a:solidFill>
                <a:srgbClr val="FFFFFF"/>
              </a:solidFill>
              <a:latin typeface="Verdana" pitchFamily="34" charset="0"/>
              <a:sym typeface="Verdana" pitchFamily="34" charset="0"/>
            </a:endParaRPr>
          </a:p>
          <a:p>
            <a:pPr indent="457200" algn="ctr">
              <a:buClr>
                <a:srgbClr val="000000"/>
              </a:buClr>
              <a:buSzPts val="3400"/>
              <a:buFont typeface="Arial" charset="0"/>
              <a:buNone/>
              <a:defRPr/>
            </a:pPr>
            <a:r>
              <a:rPr lang="uk-UA" sz="3400" b="1" i="1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  <a:t>Продовж послідовність чисел</a:t>
            </a:r>
            <a:endParaRPr lang="ru-RU" sz="2000"/>
          </a:p>
        </p:txBody>
      </p:sp>
      <p:sp>
        <p:nvSpPr>
          <p:cNvPr id="172" name="Google Shape;172;p22"/>
          <p:cNvSpPr/>
          <p:nvPr/>
        </p:nvSpPr>
        <p:spPr>
          <a:xfrm>
            <a:off x="1804988" y="3113088"/>
            <a:ext cx="9242425" cy="112395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lIns="91425" tIns="45700" rIns="91425" bIns="4570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Verdana"/>
              <a:buNone/>
              <a:defRPr/>
            </a:pPr>
            <a:r>
              <a:rPr lang="uk-UA" sz="6000" b="1" i="1" ker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2; 4; 7; 9; 12; …</a:t>
            </a: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7781925" y="3171825"/>
            <a:ext cx="1584325" cy="102076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lIns="91425" tIns="45700" rIns="91425" bIns="4570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Verdana"/>
              <a:buNone/>
              <a:defRPr/>
            </a:pPr>
            <a:r>
              <a:rPr lang="uk-UA" sz="5400" b="1" i="1" ker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14;</a:t>
            </a: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9442450" y="3171825"/>
            <a:ext cx="1503363" cy="102076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lIns="91425" tIns="45700" rIns="91425" bIns="4570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Verdana"/>
              <a:buNone/>
              <a:defRPr/>
            </a:pPr>
            <a:r>
              <a:rPr lang="uk-UA" sz="5400" b="1" i="1" ker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17</a:t>
            </a: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722</Words>
  <PresentationFormat>Произвольный</PresentationFormat>
  <Paragraphs>97</Paragraphs>
  <Slides>32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11</vt:i4>
      </vt:variant>
      <vt:variant>
        <vt:lpstr>Заголовки слайдов</vt:lpstr>
      </vt:variant>
      <vt:variant>
        <vt:i4>32</vt:i4>
      </vt:variant>
    </vt:vector>
  </HeadingPairs>
  <TitlesOfParts>
    <vt:vector size="51" baseType="lpstr">
      <vt:lpstr>Arial</vt:lpstr>
      <vt:lpstr>Lato</vt:lpstr>
      <vt:lpstr>Verdana</vt:lpstr>
      <vt:lpstr>Comic Sans MS</vt:lpstr>
      <vt:lpstr>Comfortaa</vt:lpstr>
      <vt:lpstr>Raleway</vt:lpstr>
      <vt:lpstr>Oswald</vt:lpstr>
      <vt:lpstr>Calibri</vt:lpstr>
      <vt:lpstr>Streamline</vt:lpstr>
      <vt:lpstr>Streamline</vt:lpstr>
      <vt:lpstr>Streamline</vt:lpstr>
      <vt:lpstr>Streamline</vt:lpstr>
      <vt:lpstr>Streamline</vt:lpstr>
      <vt:lpstr>Streamline</vt:lpstr>
      <vt:lpstr>Streamline</vt:lpstr>
      <vt:lpstr>Streamline</vt:lpstr>
      <vt:lpstr>Streamline</vt:lpstr>
      <vt:lpstr>Streamline</vt:lpstr>
      <vt:lpstr>Streamline</vt:lpstr>
      <vt:lpstr>Факти та  судження 6 клас</vt:lpstr>
      <vt:lpstr>Слайд 2</vt:lpstr>
      <vt:lpstr>Розминка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Завдання 1.Знайдіть у підручнику https://pidruchnyk.com.ua/2685-informatyka-6-klas-morze-2023.html  малюнок (мал.2.3, с.13), де описано з чого вона складається інформаційна підтримка.</vt:lpstr>
      <vt:lpstr>Вправа «Мікрофон»</vt:lpstr>
      <vt:lpstr>Вправа 10. Підручник, с.45 Перевір, чи вмієш ти розпізнавати надійні паролі</vt:lpstr>
      <vt:lpstr>«Дай швидку відповідь на запитання»</vt:lpstr>
      <vt:lpstr>Робота з підручником</vt:lpstr>
      <vt:lpstr>Опрацюємо таблицю 6.1. </vt:lpstr>
      <vt:lpstr>Варто мати на увазі:</vt:lpstr>
      <vt:lpstr>Фізкультхвилинка</vt:lpstr>
      <vt:lpstr>Слайд 22</vt:lpstr>
      <vt:lpstr>Слайд 23</vt:lpstr>
      <vt:lpstr>Слайд 24</vt:lpstr>
      <vt:lpstr>Слайд 25</vt:lpstr>
      <vt:lpstr>Вправи для  очей</vt:lpstr>
      <vt:lpstr>Вчимося користуватися штучним інтелектом </vt:lpstr>
      <vt:lpstr>Слайд 28</vt:lpstr>
      <vt:lpstr>Малюємо Смайлик</vt:lpstr>
      <vt:lpstr>Оцінюємо себе</vt:lpstr>
      <vt:lpstr>Слайд 31</vt:lpstr>
      <vt:lpstr>Всі працювали чудово!  Молодці! 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Факти та  судження 6 клас</dc:title>
  <cp:lastModifiedBy>admin</cp:lastModifiedBy>
  <cp:revision>2</cp:revision>
  <dcterms:modified xsi:type="dcterms:W3CDTF">2023-11-16T19:51:25Z</dcterms:modified>
</cp:coreProperties>
</file>