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9" r:id="rId4"/>
    <p:sldId id="260" r:id="rId5"/>
    <p:sldId id="262" r:id="rId6"/>
    <p:sldId id="267" r:id="rId7"/>
    <p:sldId id="271" r:id="rId8"/>
    <p:sldId id="27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4252" y="1816770"/>
            <a:ext cx="8013033" cy="2863514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Створення</a:t>
            </a:r>
            <a:r>
              <a:rPr lang="ru-RU" sz="3600" dirty="0"/>
              <a:t> </a:t>
            </a:r>
            <a:r>
              <a:rPr lang="ru-RU" sz="3600" dirty="0" err="1"/>
              <a:t>колажу</a:t>
            </a:r>
            <a:r>
              <a:rPr lang="ru-RU" sz="3600" dirty="0"/>
              <a:t>/</a:t>
            </a:r>
            <a:r>
              <a:rPr lang="ru-RU" sz="3600" dirty="0" err="1"/>
              <a:t>інтерактивного</a:t>
            </a:r>
            <a:r>
              <a:rPr lang="ru-RU" sz="3600" dirty="0"/>
              <a:t> плакату на </a:t>
            </a:r>
            <a:r>
              <a:rPr lang="ru-RU" sz="3600" dirty="0" err="1"/>
              <a:t>задану</a:t>
            </a:r>
            <a:r>
              <a:rPr lang="ru-RU" sz="3600" dirty="0"/>
              <a:t> тематику. Проект: «</a:t>
            </a:r>
            <a:r>
              <a:rPr lang="ru-RU" sz="3600" dirty="0" err="1"/>
              <a:t>Створення</a:t>
            </a:r>
            <a:r>
              <a:rPr lang="ru-RU" sz="3600" dirty="0"/>
              <a:t> </a:t>
            </a:r>
            <a:r>
              <a:rPr lang="ru-RU" sz="3600" dirty="0" err="1"/>
              <a:t>колажу</a:t>
            </a:r>
            <a:r>
              <a:rPr lang="ru-RU" sz="3600" dirty="0"/>
              <a:t>/</a:t>
            </a:r>
            <a:r>
              <a:rPr lang="ru-RU" sz="3600" dirty="0" err="1"/>
              <a:t>інтерактивного</a:t>
            </a:r>
            <a:r>
              <a:rPr lang="ru-RU" sz="3600" dirty="0"/>
              <a:t> плакату про </a:t>
            </a:r>
            <a:r>
              <a:rPr lang="ru-RU" sz="3600" dirty="0" err="1"/>
              <a:t>історію</a:t>
            </a:r>
            <a:r>
              <a:rPr lang="ru-RU" sz="3600" dirty="0"/>
              <a:t> </a:t>
            </a:r>
            <a:r>
              <a:rPr lang="ru-RU" sz="3600" dirty="0" err="1"/>
              <a:t>виникнення</a:t>
            </a:r>
            <a:r>
              <a:rPr lang="ru-RU" sz="3600" dirty="0"/>
              <a:t> </a:t>
            </a:r>
            <a:r>
              <a:rPr lang="ru-RU" sz="3600" dirty="0" err="1"/>
              <a:t>комп’ютерів</a:t>
            </a:r>
            <a:r>
              <a:rPr lang="ru-RU" sz="3600" dirty="0" smtClean="0"/>
              <a:t>».</a:t>
            </a:r>
            <a:br>
              <a:rPr lang="ru-RU" sz="3600" dirty="0" smtClean="0"/>
            </a:br>
            <a:r>
              <a:rPr lang="ru-RU" sz="3600" dirty="0" smtClean="0"/>
              <a:t>урок 9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01" y="156412"/>
            <a:ext cx="2721451" cy="64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5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796" t="11824" r="4376" b="11120"/>
          <a:stretch/>
        </p:blipFill>
        <p:spPr>
          <a:xfrm>
            <a:off x="346333" y="890337"/>
            <a:ext cx="11637119" cy="57270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6333" y="890337"/>
            <a:ext cx="962527" cy="3609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091" r="18289"/>
          <a:stretch/>
        </p:blipFill>
        <p:spPr>
          <a:xfrm>
            <a:off x="883526" y="235618"/>
            <a:ext cx="8296569" cy="6321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75538" y="1306035"/>
            <a:ext cx="2249619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2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125" t="9361" r="19375" b="5490"/>
          <a:stretch/>
        </p:blipFill>
        <p:spPr>
          <a:xfrm>
            <a:off x="3043989" y="794084"/>
            <a:ext cx="8229600" cy="5823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0378" y="0"/>
            <a:ext cx="963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ЗРАЗКИ ОФОРМЛЕННЯ ПРОЕКТІВ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1" y="1892190"/>
            <a:ext cx="2341067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322" t="9713" r="19375" b="4259"/>
          <a:stretch/>
        </p:blipFill>
        <p:spPr>
          <a:xfrm>
            <a:off x="2935705" y="481263"/>
            <a:ext cx="8205537" cy="5883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79" y="2208401"/>
            <a:ext cx="2249619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028" t="5491" r="19275" b="4258"/>
          <a:stretch/>
        </p:blipFill>
        <p:spPr>
          <a:xfrm>
            <a:off x="926431" y="360948"/>
            <a:ext cx="8253664" cy="6172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26067" y="1555305"/>
            <a:ext cx="2341067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026" t="5491" r="19375" b="4258"/>
          <a:stretch/>
        </p:blipFill>
        <p:spPr>
          <a:xfrm>
            <a:off x="661736" y="324853"/>
            <a:ext cx="8241632" cy="6172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19127" y="1534634"/>
            <a:ext cx="2249619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2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026" t="5841" r="19474" b="4259"/>
          <a:stretch/>
        </p:blipFill>
        <p:spPr>
          <a:xfrm>
            <a:off x="2646947" y="360948"/>
            <a:ext cx="8229600" cy="6148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5" y="1699684"/>
            <a:ext cx="2341067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0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473" y="796794"/>
            <a:ext cx="11766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ДЯКУЮ ЗА СПІЛЬНУ РОБОТУ</a:t>
            </a:r>
          </a:p>
          <a:p>
            <a:pPr algn="ctr"/>
            <a:r>
              <a:rPr lang="uk-UA" sz="4400" dirty="0" smtClean="0"/>
              <a:t> НА УРОЦІ!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5" y="2444830"/>
            <a:ext cx="2627604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26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298</TotalTime>
  <Words>29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Контур</vt:lpstr>
      <vt:lpstr>Створення колажу/інтерактивного плакату на задану тематику. Проект: «Створення колажу/інтерактивного плакату про історію виникнення комп’ютерів». урок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ПРОГРАМНЕ ЗАБЕЗПЕЧЕННЯ КОМП’ЮТЕРА</dc:title>
  <dc:creator>Учетная запись Майкрософт</dc:creator>
  <cp:lastModifiedBy>Marina</cp:lastModifiedBy>
  <cp:revision>26</cp:revision>
  <dcterms:created xsi:type="dcterms:W3CDTF">2022-09-11T09:12:59Z</dcterms:created>
  <dcterms:modified xsi:type="dcterms:W3CDTF">2022-11-06T21:31:52Z</dcterms:modified>
</cp:coreProperties>
</file>