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6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05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32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55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1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648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56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44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8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5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78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669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42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42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7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89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35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3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115AC1-F4A3-4233-9072-83448F801731}" type="datetimeFigureOut">
              <a:rPr lang="uk-UA" smtClean="0"/>
              <a:t>19.07.2023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2279-F23F-44DA-9AD8-1742034387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889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26428" y="4499796"/>
            <a:ext cx="292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Виконала: Петренко Оксана</a:t>
            </a:r>
            <a:endParaRPr lang="uk-UA" dirty="0"/>
          </a:p>
        </p:txBody>
      </p:sp>
      <p:pic>
        <p:nvPicPr>
          <p:cNvPr id="1026" name="Picture 2" descr="Польський посол розповів, коли Польща зможе вступити у війну проти Росії |  Волинь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6" y="1232355"/>
            <a:ext cx="4849029" cy="3636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8342" y="1027970"/>
            <a:ext cx="10058400" cy="2409251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Польща</a:t>
            </a:r>
            <a:endParaRPr lang="uk-UA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5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52450"/>
            <a:ext cx="5684573" cy="355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02" y="552450"/>
            <a:ext cx="3699208" cy="43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87530" y="5329808"/>
            <a:ext cx="244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800" b="1" dirty="0" smtClean="0">
                <a:latin typeface="Comic Sans MS" panose="030F0702030302020204" pitchFamily="66" charset="0"/>
              </a:rPr>
              <a:t>Герб Польщі</a:t>
            </a:r>
            <a:endParaRPr lang="ru-RU" altLang="uk-UA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218" y="5327468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800" b="1" dirty="0" smtClean="0">
                <a:latin typeface="Comic Sans MS" panose="030F0702030302020204" pitchFamily="66" charset="0"/>
              </a:rPr>
              <a:t>Прапор</a:t>
            </a:r>
            <a:r>
              <a:rPr lang="uk-UA" altLang="uk-UA" sz="2800" b="1" dirty="0" smtClean="0">
                <a:latin typeface="Comic Sans MS" panose="030F0702030302020204" pitchFamily="66" charset="0"/>
              </a:rPr>
              <a:t> Польщі</a:t>
            </a:r>
            <a:endParaRPr lang="ru-RU" altLang="uk-UA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4650" y="125413"/>
            <a:ext cx="8642350" cy="7207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4400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Візитна картка Польщі</a:t>
            </a:r>
            <a:endParaRPr lang="uk-UA" sz="4400" b="1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4650" y="944563"/>
            <a:ext cx="8153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 eaLnBrk="1" hangingPunct="1"/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Площа:</a:t>
            </a:r>
            <a:r>
              <a:rPr lang="uk-UA" altLang="uk-UA" sz="2800" b="1" dirty="0">
                <a:latin typeface="Comic Sans MS" panose="030F0702030302020204" pitchFamily="66" charset="0"/>
              </a:rPr>
              <a:t> </a:t>
            </a:r>
            <a:r>
              <a:rPr lang="uk-UA" altLang="uk-UA" sz="2800" dirty="0">
                <a:latin typeface="Comic Sans MS" panose="030F0702030302020204" pitchFamily="66" charset="0"/>
              </a:rPr>
              <a:t>312,7 тис. </a:t>
            </a:r>
            <a:r>
              <a:rPr lang="uk-UA" altLang="uk-UA" sz="3200" dirty="0">
                <a:latin typeface="Comic Sans MS" panose="030F0702030302020204" pitchFamily="66" charset="0"/>
              </a:rPr>
              <a:t>км². (7 місце в Європі)</a:t>
            </a:r>
            <a:endParaRPr lang="uk-UA" altLang="uk-UA" sz="2800" dirty="0">
              <a:latin typeface="Comic Sans MS" panose="030F0702030302020204" pitchFamily="66" charset="0"/>
            </a:endParaRPr>
          </a:p>
          <a:p>
            <a:pPr algn="just" eaLnBrk="1" hangingPunct="1"/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Населення:</a:t>
            </a:r>
            <a:r>
              <a:rPr lang="uk-UA" altLang="uk-UA" sz="2800" b="1" dirty="0">
                <a:latin typeface="Comic Sans MS" panose="030F0702030302020204" pitchFamily="66" charset="0"/>
              </a:rPr>
              <a:t> </a:t>
            </a:r>
            <a:r>
              <a:rPr lang="uk-UA" altLang="uk-UA" sz="2800" dirty="0">
                <a:latin typeface="Comic Sans MS" panose="030F0702030302020204" pitchFamily="66" charset="0"/>
              </a:rPr>
              <a:t>38,5 млн. чоловік </a:t>
            </a:r>
          </a:p>
          <a:p>
            <a:pPr algn="just" eaLnBrk="1" hangingPunct="1"/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Столиця:</a:t>
            </a:r>
            <a:r>
              <a:rPr lang="uk-UA" altLang="uk-UA" sz="2800" b="1" dirty="0">
                <a:latin typeface="Comic Sans MS" panose="030F0702030302020204" pitchFamily="66" charset="0"/>
              </a:rPr>
              <a:t> </a:t>
            </a:r>
            <a:r>
              <a:rPr lang="uk-UA" altLang="uk-UA" sz="2800" dirty="0">
                <a:latin typeface="Comic Sans MS" panose="030F0702030302020204" pitchFamily="66" charset="0"/>
              </a:rPr>
              <a:t>Варшава</a:t>
            </a:r>
          </a:p>
          <a:p>
            <a:pPr algn="just" eaLnBrk="1" hangingPunct="1"/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Офіційна назва</a:t>
            </a:r>
            <a:r>
              <a:rPr lang="en-US" altLang="uk-UA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  <a:r>
              <a:rPr lang="uk-UA" altLang="uk-UA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uk-UA" altLang="uk-UA" sz="2800" dirty="0" smtClean="0">
                <a:latin typeface="Comic Sans MS" panose="030F0702030302020204" pitchFamily="66" charset="0"/>
              </a:rPr>
              <a:t>Республіка </a:t>
            </a:r>
            <a:r>
              <a:rPr lang="uk-UA" altLang="uk-UA" sz="2800" dirty="0">
                <a:latin typeface="Comic Sans MS" panose="030F0702030302020204" pitchFamily="66" charset="0"/>
              </a:rPr>
              <a:t>Польща</a:t>
            </a:r>
          </a:p>
          <a:p>
            <a:pPr algn="just" eaLnBrk="1" hangingPunct="1"/>
            <a:r>
              <a:rPr lang="uk-UA" altLang="uk-UA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Склад </a:t>
            </a:r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території:</a:t>
            </a:r>
            <a:r>
              <a:rPr lang="uk-UA" altLang="uk-UA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uk-UA" altLang="uk-UA" sz="2800" dirty="0">
                <a:latin typeface="Comic Sans MS" panose="030F0702030302020204" pitchFamily="66" charset="0"/>
              </a:rPr>
              <a:t>16 воєводств</a:t>
            </a:r>
          </a:p>
          <a:p>
            <a:pPr algn="just" eaLnBrk="1" hangingPunct="1"/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Державна мова</a:t>
            </a:r>
            <a:r>
              <a:rPr lang="en-US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  <a:r>
              <a:rPr lang="en-US" altLang="uk-UA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uk-UA" altLang="uk-UA" sz="2800" dirty="0">
                <a:latin typeface="Comic Sans MS" panose="030F0702030302020204" pitchFamily="66" charset="0"/>
              </a:rPr>
              <a:t>польська</a:t>
            </a:r>
          </a:p>
          <a:p>
            <a:pPr algn="just" eaLnBrk="1" hangingPunct="1"/>
            <a:r>
              <a:rPr lang="uk-UA" altLang="uk-UA" sz="2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Грошова одиниця:</a:t>
            </a:r>
            <a:r>
              <a:rPr lang="uk-UA" altLang="uk-UA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uk-UA" altLang="uk-UA" sz="2800" dirty="0">
                <a:latin typeface="Comic Sans MS" panose="030F0702030302020204" pitchFamily="66" charset="0"/>
              </a:rPr>
              <a:t>злотий </a:t>
            </a:r>
            <a:endParaRPr lang="en-US" altLang="uk-UA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http://t1.gstatic.com/images?q=tbn:ANd9GcSO8jDIDpI_A6fAx17Jqu1bh0Rcmf41iI99dhlH6lHlJutS71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8050" y="1443345"/>
            <a:ext cx="30575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t3.gstatic.com/images?q=tbn:ANd9GcQBZQ2oPk4WWDNHmH273KTJ90_wUzDBlT4VUR36sNv1rtpupxG0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63" y="4383690"/>
            <a:ext cx="2674395" cy="200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i.artfile.ru/4000x2514_492790_%5bwww.ArtFile.ru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389649"/>
            <a:ext cx="2959518" cy="203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8007" y="3095307"/>
            <a:ext cx="3867568" cy="358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619625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572000" cy="292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41811" y="1398253"/>
            <a:ext cx="4047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/>
            <a:r>
              <a:rPr lang="uk-UA" altLang="uk-UA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Анджей Дуда</a:t>
            </a:r>
          </a:p>
          <a:p>
            <a:pPr algn="ctr"/>
            <a:r>
              <a:rPr lang="uk-UA" altLang="uk-UA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Президент Польщі</a:t>
            </a:r>
            <a:endParaRPr lang="ru-RU" altLang="uk-UA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94812" y="4217821"/>
            <a:ext cx="55419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/>
            <a:r>
              <a:rPr lang="uk-UA" altLang="uk-UA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Матеуш Моравєцький</a:t>
            </a:r>
          </a:p>
          <a:p>
            <a:pPr algn="ctr"/>
            <a:r>
              <a:rPr lang="uk-UA" altLang="uk-UA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Прем'єр – міністр Польщі</a:t>
            </a:r>
            <a:endParaRPr lang="ru-RU" altLang="uk-UA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2" y="331432"/>
            <a:ext cx="4637630" cy="309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406902" y="1347537"/>
            <a:ext cx="31340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/>
            <a:r>
              <a:rPr lang="uk-UA" altLang="uk-UA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Королівський </a:t>
            </a:r>
            <a:endParaRPr lang="uk-UA" altLang="uk-UA" sz="20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altLang="uk-UA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замок </a:t>
            </a:r>
          </a:p>
          <a:p>
            <a:pPr algn="ctr"/>
            <a:r>
              <a:rPr lang="uk-UA" altLang="uk-UA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</a:t>
            </a:r>
            <a:r>
              <a:rPr lang="uk-UA" altLang="uk-UA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Варшава)</a:t>
            </a:r>
            <a:endParaRPr lang="ru-RU" altLang="uk-UA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3" y="331432"/>
            <a:ext cx="4640529" cy="309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86402" y="331432"/>
            <a:ext cx="2140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/>
            <a:r>
              <a:rPr lang="uk-UA" altLang="uk-UA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Мальборк</a:t>
            </a:r>
            <a:endParaRPr lang="ru-RU" altLang="uk-UA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83" y="3559324"/>
            <a:ext cx="8796469" cy="329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4070" y="4793163"/>
            <a:ext cx="2380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/>
            <a:r>
              <a:rPr lang="uk-UA" altLang="uk-UA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Вілянувський </a:t>
            </a:r>
            <a:endParaRPr lang="uk-UA" altLang="uk-UA" sz="24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altLang="uk-UA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палац</a:t>
            </a:r>
            <a:endParaRPr lang="ru-RU" altLang="uk-UA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якуємо і просимо вибачення”: польські президенти й інтелектуали написали  відкритий лист до українців - Новинар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"/>
          <a:stretch/>
        </p:blipFill>
        <p:spPr bwMode="auto">
          <a:xfrm>
            <a:off x="1246437" y="1329323"/>
            <a:ext cx="9401175" cy="51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7398" y="436965"/>
            <a:ext cx="345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Дякую за увагу!</a:t>
            </a:r>
            <a:endParaRPr lang="uk-UA" altLang="uk-UA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21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74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Comic Sans MS</vt:lpstr>
      <vt:lpstr>Georgia</vt:lpstr>
      <vt:lpstr>Wingdings 3</vt:lpstr>
      <vt:lpstr>Ион</vt:lpstr>
      <vt:lpstr>Польща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Lenovo</dc:creator>
  <cp:lastModifiedBy>Lenovo</cp:lastModifiedBy>
  <cp:revision>5</cp:revision>
  <dcterms:created xsi:type="dcterms:W3CDTF">2023-07-19T09:10:24Z</dcterms:created>
  <dcterms:modified xsi:type="dcterms:W3CDTF">2023-07-19T09:50:34Z</dcterms:modified>
</cp:coreProperties>
</file>