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4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44" d="100"/>
          <a:sy n="44" d="100"/>
        </p:scale>
        <p:origin x="53" y="30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A0702CAC-C859-405B-B4D2-B4AF27EB1F40}" type="datetimeFigureOut">
              <a:rPr lang="uk-UA" smtClean="0"/>
              <a:t>02.10.2023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22624268-D440-4402-B07D-C7DFA843D278}" type="slidenum">
              <a:rPr lang="uk-UA" smtClean="0"/>
              <a:t>‹№›</a:t>
            </a:fld>
            <a:endParaRPr lang="uk-UA"/>
          </a:p>
        </p:txBody>
      </p:sp>
      <p:grpSp>
        <p:nvGrpSpPr>
          <p:cNvPr id="9" name="Group 8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40292629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02CAC-C859-405B-B4D2-B4AF27EB1F40}" type="datetimeFigureOut">
              <a:rPr lang="uk-UA" smtClean="0"/>
              <a:t>02.10.2023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24268-D440-4402-B07D-C7DFA843D27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31058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02CAC-C859-405B-B4D2-B4AF27EB1F40}" type="datetimeFigureOut">
              <a:rPr lang="uk-UA" smtClean="0"/>
              <a:t>02.10.2023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24268-D440-4402-B07D-C7DFA843D27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7848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02CAC-C859-405B-B4D2-B4AF27EB1F40}" type="datetimeFigureOut">
              <a:rPr lang="uk-UA" smtClean="0"/>
              <a:t>02.10.2023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24268-D440-4402-B07D-C7DFA843D27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55641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0702CAC-C859-405B-B4D2-B4AF27EB1F40}" type="datetimeFigureOut">
              <a:rPr lang="uk-UA" smtClean="0"/>
              <a:t>02.10.2023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2624268-D440-4402-B07D-C7DFA843D278}" type="slidenum">
              <a:rPr lang="uk-UA" smtClean="0"/>
              <a:t>‹№›</a:t>
            </a:fld>
            <a:endParaRPr lang="uk-UA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0402624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02CAC-C859-405B-B4D2-B4AF27EB1F40}" type="datetimeFigureOut">
              <a:rPr lang="uk-UA" smtClean="0"/>
              <a:t>02.10.2023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24268-D440-4402-B07D-C7DFA843D27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32081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02CAC-C859-405B-B4D2-B4AF27EB1F40}" type="datetimeFigureOut">
              <a:rPr lang="uk-UA" smtClean="0"/>
              <a:t>02.10.2023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24268-D440-4402-B07D-C7DFA843D27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299821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02CAC-C859-405B-B4D2-B4AF27EB1F40}" type="datetimeFigureOut">
              <a:rPr lang="uk-UA" smtClean="0"/>
              <a:t>02.10.2023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24268-D440-4402-B07D-C7DFA843D27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45011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02CAC-C859-405B-B4D2-B4AF27EB1F40}" type="datetimeFigureOut">
              <a:rPr lang="uk-UA" smtClean="0"/>
              <a:t>02.10.2023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24268-D440-4402-B07D-C7DFA843D27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733630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0702CAC-C859-405B-B4D2-B4AF27EB1F40}" type="datetimeFigureOut">
              <a:rPr lang="uk-UA" smtClean="0"/>
              <a:t>02.10.2023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2624268-D440-4402-B07D-C7DFA843D278}" type="slidenum">
              <a:rPr lang="uk-UA" smtClean="0"/>
              <a:t>‹№›</a:t>
            </a:fld>
            <a:endParaRPr lang="uk-UA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642320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0702CAC-C859-405B-B4D2-B4AF27EB1F40}" type="datetimeFigureOut">
              <a:rPr lang="uk-UA" smtClean="0"/>
              <a:t>02.10.2023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2624268-D440-4402-B07D-C7DFA843D278}" type="slidenum">
              <a:rPr lang="uk-UA" smtClean="0"/>
              <a:t>‹№›</a:t>
            </a:fld>
            <a:endParaRPr lang="uk-UA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02688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A0702CAC-C859-405B-B4D2-B4AF27EB1F40}" type="datetimeFigureOut">
              <a:rPr lang="uk-UA" smtClean="0"/>
              <a:t>02.10.2023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22624268-D440-4402-B07D-C7DFA843D278}" type="slidenum">
              <a:rPr lang="uk-UA" smtClean="0"/>
              <a:t>‹№›</a:t>
            </a:fld>
            <a:endParaRPr lang="uk-UA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32808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6.xml"/><Relationship Id="rId5" Type="http://schemas.microsoft.com/office/2007/relationships/hdphoto" Target="../media/hdphoto2.wdp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3405" y="1059490"/>
            <a:ext cx="9876711" cy="4727356"/>
          </a:xfrm>
          <a:prstGeom prst="rect">
            <a:avLst/>
          </a:prstGeom>
          <a:ln w="34925">
            <a:noFill/>
          </a:ln>
          <a:effectLst>
            <a:outerShdw blurRad="107950" dist="12700" dir="5400000" algn="ctr">
              <a:srgbClr val="000000"/>
            </a:outerShdw>
            <a:softEdge rad="11250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ngle"/>
            <a:contourClr>
              <a:srgbClr val="FFFFFF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80606" y="849086"/>
            <a:ext cx="8695751" cy="3344092"/>
          </a:xfrm>
        </p:spPr>
        <p:txBody>
          <a:bodyPr/>
          <a:lstStyle/>
          <a:p>
            <a:r>
              <a:rPr lang="uk-UA" b="1" cap="none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entury" panose="02040604050505020304" pitchFamily="18" charset="0"/>
              </a:rPr>
              <a:t>Пошук інформації в інтернеті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8282499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9954" y="3450760"/>
            <a:ext cx="3566161" cy="306080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>
                <a:latin typeface="Segoe Print" panose="02000600000000000000" pitchFamily="2" charset="0"/>
              </a:rPr>
              <a:t>Сьогоді</a:t>
            </a:r>
            <a:r>
              <a:rPr lang="uk-UA" dirty="0">
                <a:latin typeface="Segoe Print" panose="02000600000000000000" pitchFamily="2" charset="0"/>
              </a:rPr>
              <a:t> ви: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371600" y="1658984"/>
            <a:ext cx="9966960" cy="1645920"/>
          </a:xfrm>
        </p:spPr>
        <p:txBody>
          <a:bodyPr>
            <a:noAutofit/>
          </a:bodyPr>
          <a:lstStyle/>
          <a:p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Дізнаєтесь як шукати інформацію в інтернеті</a:t>
            </a:r>
          </a:p>
          <a:p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Ознайомитесь з гіперпосиланням</a:t>
            </a:r>
          </a:p>
          <a:p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Навчитеся визначати ключові слова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164286" y="4415246"/>
            <a:ext cx="3174274" cy="1802674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uk-UA" sz="35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Словничок</a:t>
            </a:r>
          </a:p>
          <a:p>
            <a:endParaRPr lang="uk-UA" dirty="0"/>
          </a:p>
          <a:p>
            <a:pPr>
              <a:buFont typeface="Wingdings" panose="05000000000000000000" pitchFamily="2" charset="2"/>
              <a:buChar char="Ø"/>
            </a:pPr>
            <a:r>
              <a:rPr lang="uk-UA" i="1" dirty="0"/>
              <a:t>Пошукова система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i="1" dirty="0"/>
              <a:t>Ключові слова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i="1" dirty="0"/>
              <a:t>Гіперпосилання</a:t>
            </a:r>
          </a:p>
        </p:txBody>
      </p:sp>
    </p:spTree>
    <p:extLst>
      <p:ext uri="{BB962C8B-B14F-4D97-AF65-F5344CB8AC3E}">
        <p14:creationId xmlns:p14="http://schemas.microsoft.com/office/powerpoint/2010/main" val="40596522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860765" y="581297"/>
            <a:ext cx="8556171" cy="136506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err="1"/>
              <a:t>Розглянь</a:t>
            </a:r>
            <a:r>
              <a:rPr lang="ru-RU" sz="4000" dirty="0"/>
              <a:t> </a:t>
            </a:r>
            <a:r>
              <a:rPr lang="ru-RU" sz="4000" dirty="0" err="1"/>
              <a:t>зображення</a:t>
            </a:r>
            <a:r>
              <a:rPr lang="ru-RU" sz="4000" dirty="0"/>
              <a:t>.</a:t>
            </a:r>
            <a:br>
              <a:rPr lang="ru-RU" sz="4000" dirty="0"/>
            </a:br>
            <a:r>
              <a:rPr lang="ru-RU" sz="4000" dirty="0"/>
              <a:t> </a:t>
            </a:r>
            <a:r>
              <a:rPr lang="ru-RU" sz="4000" dirty="0" err="1"/>
              <a:t>Які</a:t>
            </a:r>
            <a:r>
              <a:rPr lang="ru-RU" sz="4000" dirty="0"/>
              <a:t> </a:t>
            </a:r>
            <a:r>
              <a:rPr lang="ru-RU" sz="4000" dirty="0" err="1"/>
              <a:t>пошукові</a:t>
            </a:r>
            <a:r>
              <a:rPr lang="ru-RU" sz="4000" dirty="0"/>
              <a:t> </a:t>
            </a:r>
            <a:r>
              <a:rPr lang="ru-RU" sz="4000" dirty="0" err="1"/>
              <a:t>системи</a:t>
            </a:r>
            <a:r>
              <a:rPr lang="ru-RU" sz="4000" dirty="0"/>
              <a:t> </a:t>
            </a:r>
            <a:r>
              <a:rPr lang="ru-RU" sz="4000" dirty="0" err="1"/>
              <a:t>тобі</a:t>
            </a:r>
            <a:r>
              <a:rPr lang="ru-RU" sz="4000" dirty="0"/>
              <a:t> </a:t>
            </a:r>
            <a:r>
              <a:rPr lang="ru-RU" sz="4000" dirty="0" err="1"/>
              <a:t>вже</a:t>
            </a:r>
            <a:r>
              <a:rPr lang="ru-RU" sz="4000" dirty="0"/>
              <a:t> </a:t>
            </a:r>
            <a:r>
              <a:rPr lang="ru-RU" sz="4000" dirty="0" err="1"/>
              <a:t>знайомі</a:t>
            </a:r>
            <a:r>
              <a:rPr lang="ru-RU" sz="4000" dirty="0"/>
              <a:t>?</a:t>
            </a:r>
            <a:endParaRPr lang="uk-UA" sz="4000" dirty="0"/>
          </a:p>
        </p:txBody>
      </p:sp>
      <p:pic>
        <p:nvPicPr>
          <p:cNvPr id="1026" name="Picture 2" descr="Создать мем &quot;смайлик любопытство, задумчивое лицо смайлик, думающий  смайлик&quot; - Картинки - Meme-arsenal.co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539" b="96484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785" y="195808"/>
            <a:ext cx="3145533" cy="1750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1262" y="3236814"/>
            <a:ext cx="3467100" cy="140417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54434" y="1946366"/>
            <a:ext cx="3990431" cy="140926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23366" y="3043646"/>
            <a:ext cx="3541734" cy="265567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7"/>
          <a:srcRect l="2641" t="26357" r="3217" b="30571"/>
          <a:stretch/>
        </p:blipFill>
        <p:spPr>
          <a:xfrm>
            <a:off x="4590505" y="4608576"/>
            <a:ext cx="3696789" cy="17242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327176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10489474" cy="1485900"/>
          </a:xfrm>
        </p:spPr>
        <p:txBody>
          <a:bodyPr>
            <a:noAutofit/>
          </a:bodyPr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Пошук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 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інтернеті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матеріалів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використанням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пошукових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здійснюється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ключовими</a:t>
            </a:r>
            <a:r>
              <a: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словами.</a:t>
            </a:r>
            <a:endParaRPr lang="uk-UA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23829" t="39911" r="25570" b="39018"/>
          <a:stretch/>
        </p:blipFill>
        <p:spPr>
          <a:xfrm>
            <a:off x="909443" y="2171700"/>
            <a:ext cx="10389928" cy="38241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57063" y="4531237"/>
            <a:ext cx="2468880" cy="2243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9654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5555" y="3553098"/>
            <a:ext cx="8869680" cy="551421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Правило пошуку в інтернеті</a:t>
            </a:r>
          </a:p>
        </p:txBody>
      </p:sp>
      <p:pic>
        <p:nvPicPr>
          <p:cNvPr id="2050" name="Picture 2" descr="Emoji гифки, анимированные GIF изображения emoji - скачать гиф картинки на  GIF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338" y="109985"/>
            <a:ext cx="1935177" cy="1954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808515" y="548640"/>
            <a:ext cx="918318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Яку </a:t>
            </a:r>
            <a:r>
              <a:rPr lang="ru-RU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інформацію</a:t>
            </a:r>
            <a: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</a:t>
            </a:r>
            <a: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отримаєш</a:t>
            </a:r>
            <a: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використаєш</a:t>
            </a:r>
            <a: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пошуку</a:t>
            </a:r>
            <a: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ключове</a:t>
            </a:r>
            <a: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слово «</a:t>
            </a:r>
            <a:r>
              <a:rPr lang="ru-RU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миша</a:t>
            </a:r>
            <a: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»?</a:t>
            </a:r>
            <a:endParaRPr lang="uk-UA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2469" y="1767102"/>
            <a:ext cx="2312125" cy="153617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167" b="98500" l="17778" r="80556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01733" y="1596401"/>
            <a:ext cx="2723180" cy="1815453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 rot="10800000" flipV="1">
            <a:off x="1985553" y="4213098"/>
            <a:ext cx="798140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Добирай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ключові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слова так,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щоб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вони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чітко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відбивали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тему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шуканої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пошуку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більш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ніж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одне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ключове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слово.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Великі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букви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лише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написання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першої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букви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 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власних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іменах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Перевіряй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правильність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написання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ключових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пошук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дав результату, то,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можливо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сталася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помилка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5345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36468" y="117566"/>
            <a:ext cx="9653451" cy="757645"/>
          </a:xfrm>
        </p:spPr>
        <p:txBody>
          <a:bodyPr/>
          <a:lstStyle/>
          <a:p>
            <a:r>
              <a:rPr lang="uk-UA" dirty="0"/>
              <a:t>Фізкультхвилинка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67096" y="875210"/>
            <a:ext cx="6818813" cy="574765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 </a:t>
            </a:r>
            <a:r>
              <a:rPr lang="ru-RU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інформатикою</a:t>
            </a:r>
            <a:r>
              <a:rPr lang="ru-RU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дружим, </a:t>
            </a:r>
          </a:p>
          <a:p>
            <a:pPr marL="0" indent="0">
              <a:buNone/>
            </a:pPr>
            <a:r>
              <a:rPr lang="ru-RU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Але й </a:t>
            </a:r>
            <a:r>
              <a:rPr lang="ru-RU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вправи</a:t>
            </a:r>
            <a:r>
              <a:rPr lang="ru-RU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любим </a:t>
            </a:r>
            <a:r>
              <a:rPr lang="ru-RU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дуже</a:t>
            </a:r>
            <a:r>
              <a:rPr lang="ru-RU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>
              <a:buNone/>
            </a:pPr>
            <a:r>
              <a:rPr lang="ru-RU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Підборіддя</a:t>
            </a:r>
            <a:r>
              <a:rPr lang="ru-RU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вверх </a:t>
            </a:r>
            <a:r>
              <a:rPr lang="ru-RU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підняли</a:t>
            </a:r>
            <a:r>
              <a:rPr lang="ru-RU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L="0" indent="0">
              <a:buNone/>
            </a:pPr>
            <a:r>
              <a:rPr lang="ru-RU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Головою </a:t>
            </a:r>
            <a:r>
              <a:rPr lang="ru-RU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похитали</a:t>
            </a:r>
            <a:r>
              <a:rPr lang="ru-RU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>
              <a:buNone/>
            </a:pPr>
            <a:r>
              <a:rPr lang="ru-RU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Сонце</a:t>
            </a:r>
            <a:r>
              <a:rPr lang="ru-RU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друзів</a:t>
            </a:r>
            <a:r>
              <a:rPr lang="ru-RU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привітали</a:t>
            </a:r>
            <a:r>
              <a:rPr lang="ru-RU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marL="0" indent="0">
              <a:buNone/>
            </a:pPr>
            <a:r>
              <a:rPr lang="ru-RU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Плечі</a:t>
            </a:r>
            <a:r>
              <a:rPr lang="ru-RU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вгору</a:t>
            </a:r>
            <a:r>
              <a:rPr lang="ru-RU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плечі</a:t>
            </a:r>
            <a:r>
              <a:rPr lang="ru-RU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вниз, </a:t>
            </a:r>
          </a:p>
          <a:p>
            <a:pPr marL="0" indent="0">
              <a:buNone/>
            </a:pPr>
            <a:r>
              <a:rPr lang="ru-RU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сусідів</a:t>
            </a:r>
            <a:r>
              <a:rPr lang="ru-RU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подивись.</a:t>
            </a:r>
          </a:p>
          <a:p>
            <a:pPr marL="0" indent="0">
              <a:buNone/>
            </a:pPr>
            <a:r>
              <a:rPr lang="ru-RU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Добру справу ми </a:t>
            </a:r>
            <a:r>
              <a:rPr lang="ru-RU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утнемо</a:t>
            </a:r>
            <a:r>
              <a:rPr lang="ru-RU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кущі</a:t>
            </a:r>
            <a:r>
              <a:rPr lang="ru-RU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ми </a:t>
            </a:r>
            <a:r>
              <a:rPr lang="ru-RU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підстрижемо</a:t>
            </a:r>
            <a:r>
              <a:rPr lang="ru-RU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>
              <a:buNone/>
            </a:pPr>
            <a:r>
              <a:rPr lang="ru-RU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Руки, як </a:t>
            </a:r>
            <a:r>
              <a:rPr lang="ru-RU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ножі</a:t>
            </a:r>
            <a:r>
              <a:rPr lang="ru-RU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нас </a:t>
            </a:r>
            <a:r>
              <a:rPr lang="ru-RU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гострі</a:t>
            </a:r>
            <a:r>
              <a:rPr lang="ru-RU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працюють</a:t>
            </a:r>
            <a:r>
              <a:rPr lang="ru-RU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дуже</a:t>
            </a:r>
            <a:r>
              <a:rPr lang="ru-RU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просто.</a:t>
            </a:r>
          </a:p>
          <a:p>
            <a:pPr marL="0" indent="0">
              <a:buNone/>
            </a:pPr>
            <a:r>
              <a:rPr lang="ru-RU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Руки </a:t>
            </a:r>
            <a:r>
              <a:rPr lang="ru-RU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вгору</a:t>
            </a:r>
            <a:r>
              <a:rPr lang="ru-RU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всі</a:t>
            </a:r>
            <a:r>
              <a:rPr lang="ru-RU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підняли</a:t>
            </a:r>
            <a:r>
              <a:rPr lang="ru-RU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L="0" indent="0">
              <a:buNone/>
            </a:pPr>
            <a:r>
              <a:rPr lang="ru-RU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Ними дружно заплескали. </a:t>
            </a:r>
          </a:p>
          <a:p>
            <a:pPr marL="0" indent="0">
              <a:buNone/>
            </a:pPr>
            <a:r>
              <a:rPr lang="ru-RU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Виконали</a:t>
            </a:r>
            <a:r>
              <a:rPr lang="ru-RU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вправи</a:t>
            </a:r>
            <a:r>
              <a:rPr lang="ru-RU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вміло</a:t>
            </a:r>
            <a:r>
              <a:rPr lang="ru-RU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L="0" indent="0">
              <a:buNone/>
            </a:pPr>
            <a:r>
              <a:rPr lang="ru-RU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тепер</a:t>
            </a:r>
            <a:r>
              <a:rPr lang="ru-RU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парти</a:t>
            </a:r>
            <a:r>
              <a:rPr lang="ru-RU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сіли</a:t>
            </a:r>
            <a:r>
              <a:rPr lang="ru-RU" sz="2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2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3924" y="587828"/>
            <a:ext cx="68580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5905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63931" y="653144"/>
            <a:ext cx="7889965" cy="770707"/>
          </a:xfrm>
        </p:spPr>
        <p:txBody>
          <a:bodyPr/>
          <a:lstStyle/>
          <a:p>
            <a:pPr algn="ctr"/>
            <a:r>
              <a:rPr lang="uk-UA" dirty="0"/>
              <a:t>Гіперпосилання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058091" y="1593671"/>
            <a:ext cx="10306595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Фрагмент тексту, малюнок або символ, що допомагають здійснювати перехід на інші сторінки веб-сайту називають </a:t>
            </a:r>
            <a:r>
              <a:rPr lang="uk-UA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гіперпосиланням.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uk-UA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27D58DA-B91F-429D-A656-23BF1ED4FF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5354" y="3911779"/>
            <a:ext cx="6096000" cy="270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4531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02674" y="685800"/>
            <a:ext cx="6426926" cy="986246"/>
          </a:xfrm>
        </p:spPr>
        <p:txBody>
          <a:bodyPr/>
          <a:lstStyle/>
          <a:p>
            <a:pPr algn="ctr"/>
            <a:r>
              <a:rPr lang="uk-UA" dirty="0"/>
              <a:t>Практичне завдання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23405" y="1672046"/>
            <a:ext cx="7458891" cy="419535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Знайди</a:t>
            </a:r>
            <a:r>
              <a:rPr lang="ru-RU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  </a:t>
            </a:r>
            <a:r>
              <a:rPr lang="ru-RU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інтернеті</a:t>
            </a:r>
            <a:r>
              <a:rPr lang="ru-RU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відповіді</a:t>
            </a:r>
            <a:r>
              <a:rPr lang="ru-RU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запитання</a:t>
            </a:r>
            <a:r>
              <a:rPr lang="ru-RU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 algn="ctr">
              <a:buNone/>
            </a:pPr>
            <a:endParaRPr lang="ru-RU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Де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розташований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географічний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центр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Європи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2) Яке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найбільше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озеро в 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8490856" y="-169817"/>
            <a:ext cx="3701143" cy="370114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3512" y="4253321"/>
            <a:ext cx="6172200" cy="26003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20946389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4A2318"/>
      </a:dk2>
      <a:lt2>
        <a:srgbClr val="EDECEB"/>
      </a:lt2>
      <a:accent1>
        <a:srgbClr val="F3C82E"/>
      </a:accent1>
      <a:accent2>
        <a:srgbClr val="A26176"/>
      </a:accent2>
      <a:accent3>
        <a:srgbClr val="74A94E"/>
      </a:accent3>
      <a:accent4>
        <a:srgbClr val="188E8D"/>
      </a:accent4>
      <a:accent5>
        <a:srgbClr val="EE913A"/>
      </a:accent5>
      <a:accent6>
        <a:srgbClr val="DF5D4A"/>
      </a:accent6>
      <a:hlink>
        <a:srgbClr val="188E8D"/>
      </a:hlink>
      <a:folHlink>
        <a:srgbClr val="A26176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D7AA1D6E-F3E9-4763-A3BC-84DF2E02F60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Уголки</Template>
  <TotalTime>304</TotalTime>
  <Words>253</Words>
  <Application>Microsoft Office PowerPoint</Application>
  <PresentationFormat>Широкий екран</PresentationFormat>
  <Paragraphs>39</Paragraphs>
  <Slides>8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8</vt:i4>
      </vt:variant>
    </vt:vector>
  </HeadingPairs>
  <TitlesOfParts>
    <vt:vector size="14" baseType="lpstr">
      <vt:lpstr>Century</vt:lpstr>
      <vt:lpstr>Franklin Gothic Book</vt:lpstr>
      <vt:lpstr>Segoe Print</vt:lpstr>
      <vt:lpstr>Times New Roman</vt:lpstr>
      <vt:lpstr>Wingdings</vt:lpstr>
      <vt:lpstr>Crop</vt:lpstr>
      <vt:lpstr>Пошук інформації в інтернеті</vt:lpstr>
      <vt:lpstr>Сьогоді ви:</vt:lpstr>
      <vt:lpstr>Розглянь зображення.  Які пошукові системи тобі вже знайомі?</vt:lpstr>
      <vt:lpstr> Пошук в  інтернеті матеріалів із використанням пошукових систем здійснюється за ключовими словами.</vt:lpstr>
      <vt:lpstr>Правило пошуку в інтернеті</vt:lpstr>
      <vt:lpstr>Фізкультхвилинка </vt:lpstr>
      <vt:lpstr>Гіперпосилання</vt:lpstr>
      <vt:lpstr>Практичне завдання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Пошук інформації в інтернеті</dc:title>
  <dc:creator>annal</dc:creator>
  <cp:lastModifiedBy>user</cp:lastModifiedBy>
  <cp:revision>19</cp:revision>
  <dcterms:created xsi:type="dcterms:W3CDTF">2023-09-15T06:07:52Z</dcterms:created>
  <dcterms:modified xsi:type="dcterms:W3CDTF">2023-10-02T17:31:48Z</dcterms:modified>
</cp:coreProperties>
</file>