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9" r:id="rId4"/>
    <p:sldId id="270" r:id="rId5"/>
    <p:sldId id="271" r:id="rId6"/>
    <p:sldId id="276" r:id="rId7"/>
    <p:sldId id="277" r:id="rId8"/>
    <p:sldId id="273" r:id="rId9"/>
    <p:sldId id="259" r:id="rId10"/>
    <p:sldId id="274" r:id="rId11"/>
    <p:sldId id="275" r:id="rId12"/>
    <p:sldId id="278" r:id="rId13"/>
    <p:sldId id="279" r:id="rId14"/>
    <p:sldId id="280" r:id="rId15"/>
    <p:sldId id="281" r:id="rId16"/>
    <p:sldId id="282" r:id="rId17"/>
    <p:sldId id="283" r:id="rId18"/>
    <p:sldId id="258" r:id="rId19"/>
    <p:sldId id="284" r:id="rId20"/>
    <p:sldId id="285" r:id="rId21"/>
    <p:sldId id="286" r:id="rId22"/>
    <p:sldId id="261" r:id="rId23"/>
    <p:sldId id="288" r:id="rId24"/>
    <p:sldId id="263" r:id="rId25"/>
    <p:sldId id="289" r:id="rId26"/>
    <p:sldId id="264" r:id="rId27"/>
    <p:sldId id="290" r:id="rId28"/>
    <p:sldId id="291" r:id="rId29"/>
    <p:sldId id="292" r:id="rId30"/>
  </p:sldIdLst>
  <p:sldSz cx="18288000" cy="10287000"/>
  <p:notesSz cx="6858000" cy="9144000"/>
  <p:embeddedFontLst>
    <p:embeddedFont>
      <p:font typeface="Bahnschrift Light" panose="020B0502040204020203" pitchFamily="34" charset="0"/>
      <p:regular r:id="rId32"/>
    </p:embeddedFont>
    <p:embeddedFont>
      <p:font typeface="Schoolbell" panose="020B0604020202020204" charset="0"/>
      <p:regular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Arial Black" panose="020B0A04020102020204" pitchFamily="34" charset="0"/>
      <p:bold r:id="rId42"/>
    </p:embeddedFont>
    <p:embeddedFont>
      <p:font typeface="Nirmala UI Semilight" panose="020B0402040204020203" pitchFamily="34" charset="0"/>
      <p:regular r:id="rId43"/>
    </p:embeddedFont>
    <p:embeddedFont>
      <p:font typeface="Mongolian Baiti" panose="03000500000000000000" pitchFamily="66" charset="0"/>
      <p:regular r:id="rId44"/>
    </p:embeddedFont>
    <p:embeddedFont>
      <p:font typeface="Agency FB" panose="020B0503020202020204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B982"/>
    <a:srgbClr val="8593F2"/>
    <a:srgbClr val="C398C0"/>
    <a:srgbClr val="FFC7FB"/>
    <a:srgbClr val="DBECEA"/>
    <a:srgbClr val="F79646"/>
    <a:srgbClr val="4BACC6"/>
    <a:srgbClr val="FFF3EE"/>
    <a:srgbClr val="E6F5E2"/>
    <a:srgbClr val="FFF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752" autoAdjust="0"/>
  </p:normalViewPr>
  <p:slideViewPr>
    <p:cSldViewPr>
      <p:cViewPr varScale="1">
        <p:scale>
          <a:sx n="52" d="100"/>
          <a:sy n="52" d="100"/>
        </p:scale>
        <p:origin x="77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59838E-AA78-4007-BF71-0DAB095E4B3C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68151C2-DA9E-4B72-BCEE-6AD9DD67AF2A}">
      <dgm:prSet phldrT="[Текст]" custT="1"/>
      <dgm:spPr/>
      <dgm:t>
        <a:bodyPr/>
        <a:lstStyle/>
        <a:p>
          <a:r>
            <a:rPr lang="uk-UA" sz="4800" dirty="0" smtClean="0">
              <a:latin typeface="+mj-lt"/>
            </a:rPr>
            <a:t>Правило піднятої руки</a:t>
          </a:r>
          <a:endParaRPr lang="ru-RU" sz="4800" dirty="0">
            <a:latin typeface="+mj-lt"/>
          </a:endParaRPr>
        </a:p>
      </dgm:t>
    </dgm:pt>
    <dgm:pt modelId="{30D93A38-69F8-4F70-A1B9-D524292ACBD2}" type="parTrans" cxnId="{71E20F71-BF48-482A-8C8F-417F8346E994}">
      <dgm:prSet/>
      <dgm:spPr/>
      <dgm:t>
        <a:bodyPr/>
        <a:lstStyle/>
        <a:p>
          <a:endParaRPr lang="ru-RU"/>
        </a:p>
      </dgm:t>
    </dgm:pt>
    <dgm:pt modelId="{9F21A3D5-AC91-4702-8D2E-796253DA3EBD}" type="sibTrans" cxnId="{71E20F71-BF48-482A-8C8F-417F8346E994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36D7EB6-A73A-4D01-BF13-1B5167035B8D}">
      <dgm:prSet custT="1"/>
      <dgm:spPr/>
      <dgm:t>
        <a:bodyPr/>
        <a:lstStyle/>
        <a:p>
          <a:r>
            <a:rPr lang="uk-UA" sz="4800" dirty="0" smtClean="0">
              <a:latin typeface="+mj-lt"/>
            </a:rPr>
            <a:t>Дружна співпраця у парах, групах</a:t>
          </a:r>
          <a:endParaRPr lang="en-US" sz="4800" dirty="0">
            <a:latin typeface="+mj-lt"/>
          </a:endParaRPr>
        </a:p>
      </dgm:t>
    </dgm:pt>
    <dgm:pt modelId="{73A8CBDC-C06E-42F7-8B71-5D8C830EDD03}" type="parTrans" cxnId="{A71D8C6C-7C20-4FA0-B136-F039A79B8719}">
      <dgm:prSet/>
      <dgm:spPr/>
      <dgm:t>
        <a:bodyPr/>
        <a:lstStyle/>
        <a:p>
          <a:endParaRPr lang="ru-RU"/>
        </a:p>
      </dgm:t>
    </dgm:pt>
    <dgm:pt modelId="{01372960-0C5A-49DA-8D3C-087F45322391}" type="sibTrans" cxnId="{A71D8C6C-7C20-4FA0-B136-F039A79B8719}">
      <dgm:prSet/>
      <dgm:spPr/>
      <dgm:t>
        <a:bodyPr/>
        <a:lstStyle/>
        <a:p>
          <a:endParaRPr lang="ru-RU"/>
        </a:p>
      </dgm:t>
    </dgm:pt>
    <dgm:pt modelId="{9EA5F25E-6F8A-40F2-B9AF-B694A2AFD5C1}">
      <dgm:prSet custT="1"/>
      <dgm:spPr/>
      <dgm:t>
        <a:bodyPr/>
        <a:lstStyle/>
        <a:p>
          <a:r>
            <a:rPr lang="uk-UA" sz="4800" dirty="0" smtClean="0">
              <a:latin typeface="+mj-lt"/>
            </a:rPr>
            <a:t>Уважно слухати вчителя і учнів</a:t>
          </a:r>
          <a:endParaRPr lang="en-US" sz="4800" dirty="0">
            <a:latin typeface="+mj-lt"/>
          </a:endParaRPr>
        </a:p>
      </dgm:t>
    </dgm:pt>
    <dgm:pt modelId="{E0B10B36-D9E8-4DFA-B059-B6643FCE86B6}" type="parTrans" cxnId="{5FBB9699-ED4C-4D22-9B72-C07DBA1C512D}">
      <dgm:prSet/>
      <dgm:spPr/>
      <dgm:t>
        <a:bodyPr/>
        <a:lstStyle/>
        <a:p>
          <a:endParaRPr lang="ru-RU"/>
        </a:p>
      </dgm:t>
    </dgm:pt>
    <dgm:pt modelId="{ADCFA54C-5ECE-44B6-B12B-CFC2041E1700}" type="sibTrans" cxnId="{5FBB9699-ED4C-4D22-9B72-C07DBA1C512D}">
      <dgm:prSet/>
      <dgm:spPr/>
      <dgm:t>
        <a:bodyPr/>
        <a:lstStyle/>
        <a:p>
          <a:endParaRPr lang="ru-RU"/>
        </a:p>
      </dgm:t>
    </dgm:pt>
    <dgm:pt modelId="{49283688-97BE-4578-9B4F-0990D14256A6}">
      <dgm:prSet custT="1"/>
      <dgm:spPr/>
      <dgm:t>
        <a:bodyPr/>
        <a:lstStyle/>
        <a:p>
          <a:r>
            <a:rPr lang="uk-UA" sz="4800" dirty="0" smtClean="0">
              <a:latin typeface="+mj-lt"/>
            </a:rPr>
            <a:t>Активно і творчо працювати</a:t>
          </a:r>
          <a:endParaRPr lang="en-US" sz="4800" dirty="0">
            <a:latin typeface="+mj-lt"/>
          </a:endParaRPr>
        </a:p>
      </dgm:t>
    </dgm:pt>
    <dgm:pt modelId="{8ACD9ECA-CE39-4DA3-AA82-6BDF191B4AE0}" type="parTrans" cxnId="{EB54FEB5-5AC0-407A-A578-33787A934487}">
      <dgm:prSet/>
      <dgm:spPr/>
      <dgm:t>
        <a:bodyPr/>
        <a:lstStyle/>
        <a:p>
          <a:endParaRPr lang="ru-RU"/>
        </a:p>
      </dgm:t>
    </dgm:pt>
    <dgm:pt modelId="{8870B05A-D877-4CC3-84EB-DF0E8926BC8E}" type="sibTrans" cxnId="{EB54FEB5-5AC0-407A-A578-33787A934487}">
      <dgm:prSet/>
      <dgm:spPr/>
      <dgm:t>
        <a:bodyPr/>
        <a:lstStyle/>
        <a:p>
          <a:endParaRPr lang="ru-RU"/>
        </a:p>
      </dgm:t>
    </dgm:pt>
    <dgm:pt modelId="{8D998754-E1E9-4603-BC21-AA262D33088E}" type="pres">
      <dgm:prSet presAssocID="{9459838E-AA78-4007-BF71-0DAB095E4B3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AD2CE16-29B0-44C2-9278-22CE88AD9B85}" type="pres">
      <dgm:prSet presAssocID="{9459838E-AA78-4007-BF71-0DAB095E4B3C}" presName="Name1" presStyleCnt="0"/>
      <dgm:spPr/>
    </dgm:pt>
    <dgm:pt modelId="{2F58D8B0-55FA-4F1E-AC33-C286A97E911B}" type="pres">
      <dgm:prSet presAssocID="{9459838E-AA78-4007-BF71-0DAB095E4B3C}" presName="cycle" presStyleCnt="0"/>
      <dgm:spPr/>
    </dgm:pt>
    <dgm:pt modelId="{5A3E45BA-E972-4109-8C47-DD2A486C9048}" type="pres">
      <dgm:prSet presAssocID="{9459838E-AA78-4007-BF71-0DAB095E4B3C}" presName="srcNode" presStyleLbl="node1" presStyleIdx="0" presStyleCnt="4"/>
      <dgm:spPr/>
    </dgm:pt>
    <dgm:pt modelId="{19A872F6-2FDF-4C15-9F7D-88C13A9A89F7}" type="pres">
      <dgm:prSet presAssocID="{9459838E-AA78-4007-BF71-0DAB095E4B3C}" presName="conn" presStyleLbl="parChTrans1D2" presStyleIdx="0" presStyleCnt="1"/>
      <dgm:spPr/>
      <dgm:t>
        <a:bodyPr/>
        <a:lstStyle/>
        <a:p>
          <a:endParaRPr lang="ru-RU"/>
        </a:p>
      </dgm:t>
    </dgm:pt>
    <dgm:pt modelId="{82130CB1-A796-448E-9153-7E303B787148}" type="pres">
      <dgm:prSet presAssocID="{9459838E-AA78-4007-BF71-0DAB095E4B3C}" presName="extraNode" presStyleLbl="node1" presStyleIdx="0" presStyleCnt="4"/>
      <dgm:spPr/>
    </dgm:pt>
    <dgm:pt modelId="{31C5B379-F3FA-4ED1-BE9A-40A5FC39F8C8}" type="pres">
      <dgm:prSet presAssocID="{9459838E-AA78-4007-BF71-0DAB095E4B3C}" presName="dstNode" presStyleLbl="node1" presStyleIdx="0" presStyleCnt="4"/>
      <dgm:spPr/>
    </dgm:pt>
    <dgm:pt modelId="{A0204D66-6C86-4E38-AE69-5296FB61ABCC}" type="pres">
      <dgm:prSet presAssocID="{068151C2-DA9E-4B72-BCEE-6AD9DD67AF2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37561-1E30-4146-AA69-95262BFAED49}" type="pres">
      <dgm:prSet presAssocID="{068151C2-DA9E-4B72-BCEE-6AD9DD67AF2A}" presName="accent_1" presStyleCnt="0"/>
      <dgm:spPr/>
    </dgm:pt>
    <dgm:pt modelId="{488259DF-67C0-41FD-BD23-A2A8E0EF4A77}" type="pres">
      <dgm:prSet presAssocID="{068151C2-DA9E-4B72-BCEE-6AD9DD67AF2A}" presName="accentRepeatNode" presStyleLbl="solidFgAcc1" presStyleIdx="0" presStyleCnt="4"/>
      <dgm:spPr/>
    </dgm:pt>
    <dgm:pt modelId="{D36793CF-3A04-4376-BE86-DBEA965AA612}" type="pres">
      <dgm:prSet presAssocID="{336D7EB6-A73A-4D01-BF13-1B5167035B8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86481-0F8F-46B6-B026-B59731D5484E}" type="pres">
      <dgm:prSet presAssocID="{336D7EB6-A73A-4D01-BF13-1B5167035B8D}" presName="accent_2" presStyleCnt="0"/>
      <dgm:spPr/>
    </dgm:pt>
    <dgm:pt modelId="{9E19ABD8-6A49-4AD0-ADF6-C155F411F79A}" type="pres">
      <dgm:prSet presAssocID="{336D7EB6-A73A-4D01-BF13-1B5167035B8D}" presName="accentRepeatNode" presStyleLbl="solidFgAcc1" presStyleIdx="1" presStyleCnt="4"/>
      <dgm:spPr/>
    </dgm:pt>
    <dgm:pt modelId="{A59FC1F7-12BF-481C-B3B5-967004E3D687}" type="pres">
      <dgm:prSet presAssocID="{9EA5F25E-6F8A-40F2-B9AF-B694A2AFD5C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68ADC-C95A-499C-B953-F644DB2B06CE}" type="pres">
      <dgm:prSet presAssocID="{9EA5F25E-6F8A-40F2-B9AF-B694A2AFD5C1}" presName="accent_3" presStyleCnt="0"/>
      <dgm:spPr/>
    </dgm:pt>
    <dgm:pt modelId="{6E0352A8-063D-4B8A-B695-B4B222FFB906}" type="pres">
      <dgm:prSet presAssocID="{9EA5F25E-6F8A-40F2-B9AF-B694A2AFD5C1}" presName="accentRepeatNode" presStyleLbl="solidFgAcc1" presStyleIdx="2" presStyleCnt="4"/>
      <dgm:spPr/>
    </dgm:pt>
    <dgm:pt modelId="{D13390D7-CC7C-4316-9CCF-D47F23D7F605}" type="pres">
      <dgm:prSet presAssocID="{49283688-97BE-4578-9B4F-0990D14256A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63174-9D0F-4A58-9251-97ACC03E052A}" type="pres">
      <dgm:prSet presAssocID="{49283688-97BE-4578-9B4F-0990D14256A6}" presName="accent_4" presStyleCnt="0"/>
      <dgm:spPr/>
    </dgm:pt>
    <dgm:pt modelId="{33F4EA69-0A04-475A-A656-97C9BDC99D10}" type="pres">
      <dgm:prSet presAssocID="{49283688-97BE-4578-9B4F-0990D14256A6}" presName="accentRepeatNode" presStyleLbl="solidFgAcc1" presStyleIdx="3" presStyleCnt="4"/>
      <dgm:spPr/>
    </dgm:pt>
  </dgm:ptLst>
  <dgm:cxnLst>
    <dgm:cxn modelId="{363BFF6E-0C2C-4707-899A-E04067293EBA}" type="presOf" srcId="{068151C2-DA9E-4B72-BCEE-6AD9DD67AF2A}" destId="{A0204D66-6C86-4E38-AE69-5296FB61ABCC}" srcOrd="0" destOrd="0" presId="urn:microsoft.com/office/officeart/2008/layout/VerticalCurvedList"/>
    <dgm:cxn modelId="{F1012AD3-EF2B-44D7-93F5-B1F540DDA034}" type="presOf" srcId="{9F21A3D5-AC91-4702-8D2E-796253DA3EBD}" destId="{19A872F6-2FDF-4C15-9F7D-88C13A9A89F7}" srcOrd="0" destOrd="0" presId="urn:microsoft.com/office/officeart/2008/layout/VerticalCurvedList"/>
    <dgm:cxn modelId="{5FBB9699-ED4C-4D22-9B72-C07DBA1C512D}" srcId="{9459838E-AA78-4007-BF71-0DAB095E4B3C}" destId="{9EA5F25E-6F8A-40F2-B9AF-B694A2AFD5C1}" srcOrd="2" destOrd="0" parTransId="{E0B10B36-D9E8-4DFA-B059-B6643FCE86B6}" sibTransId="{ADCFA54C-5ECE-44B6-B12B-CFC2041E1700}"/>
    <dgm:cxn modelId="{BD24BAD1-B1DE-4250-BA3E-AFAD310BE2D3}" type="presOf" srcId="{9EA5F25E-6F8A-40F2-B9AF-B694A2AFD5C1}" destId="{A59FC1F7-12BF-481C-B3B5-967004E3D687}" srcOrd="0" destOrd="0" presId="urn:microsoft.com/office/officeart/2008/layout/VerticalCurvedList"/>
    <dgm:cxn modelId="{EB54FEB5-5AC0-407A-A578-33787A934487}" srcId="{9459838E-AA78-4007-BF71-0DAB095E4B3C}" destId="{49283688-97BE-4578-9B4F-0990D14256A6}" srcOrd="3" destOrd="0" parTransId="{8ACD9ECA-CE39-4DA3-AA82-6BDF191B4AE0}" sibTransId="{8870B05A-D877-4CC3-84EB-DF0E8926BC8E}"/>
    <dgm:cxn modelId="{63F9DF5D-4F23-444C-AC6C-A2EA0B6E730A}" type="presOf" srcId="{9459838E-AA78-4007-BF71-0DAB095E4B3C}" destId="{8D998754-E1E9-4603-BC21-AA262D33088E}" srcOrd="0" destOrd="0" presId="urn:microsoft.com/office/officeart/2008/layout/VerticalCurvedList"/>
    <dgm:cxn modelId="{A71D8C6C-7C20-4FA0-B136-F039A79B8719}" srcId="{9459838E-AA78-4007-BF71-0DAB095E4B3C}" destId="{336D7EB6-A73A-4D01-BF13-1B5167035B8D}" srcOrd="1" destOrd="0" parTransId="{73A8CBDC-C06E-42F7-8B71-5D8C830EDD03}" sibTransId="{01372960-0C5A-49DA-8D3C-087F45322391}"/>
    <dgm:cxn modelId="{37A7F5D2-0E9E-40EF-A175-091674C49E73}" type="presOf" srcId="{49283688-97BE-4578-9B4F-0990D14256A6}" destId="{D13390D7-CC7C-4316-9CCF-D47F23D7F605}" srcOrd="0" destOrd="0" presId="urn:microsoft.com/office/officeart/2008/layout/VerticalCurvedList"/>
    <dgm:cxn modelId="{71E20F71-BF48-482A-8C8F-417F8346E994}" srcId="{9459838E-AA78-4007-BF71-0DAB095E4B3C}" destId="{068151C2-DA9E-4B72-BCEE-6AD9DD67AF2A}" srcOrd="0" destOrd="0" parTransId="{30D93A38-69F8-4F70-A1B9-D524292ACBD2}" sibTransId="{9F21A3D5-AC91-4702-8D2E-796253DA3EBD}"/>
    <dgm:cxn modelId="{C5B14941-F889-415C-96EF-5123495FFC4B}" type="presOf" srcId="{336D7EB6-A73A-4D01-BF13-1B5167035B8D}" destId="{D36793CF-3A04-4376-BE86-DBEA965AA612}" srcOrd="0" destOrd="0" presId="urn:microsoft.com/office/officeart/2008/layout/VerticalCurvedList"/>
    <dgm:cxn modelId="{3C541D73-D9EC-4E79-864E-E2DB072B5289}" type="presParOf" srcId="{8D998754-E1E9-4603-BC21-AA262D33088E}" destId="{4AD2CE16-29B0-44C2-9278-22CE88AD9B85}" srcOrd="0" destOrd="0" presId="urn:microsoft.com/office/officeart/2008/layout/VerticalCurvedList"/>
    <dgm:cxn modelId="{616C9C5D-AF40-4159-BC87-83AB7628C67D}" type="presParOf" srcId="{4AD2CE16-29B0-44C2-9278-22CE88AD9B85}" destId="{2F58D8B0-55FA-4F1E-AC33-C286A97E911B}" srcOrd="0" destOrd="0" presId="urn:microsoft.com/office/officeart/2008/layout/VerticalCurvedList"/>
    <dgm:cxn modelId="{46DA4A30-4833-4543-912A-71D2E3284031}" type="presParOf" srcId="{2F58D8B0-55FA-4F1E-AC33-C286A97E911B}" destId="{5A3E45BA-E972-4109-8C47-DD2A486C9048}" srcOrd="0" destOrd="0" presId="urn:microsoft.com/office/officeart/2008/layout/VerticalCurvedList"/>
    <dgm:cxn modelId="{E3829E66-0446-42EC-8666-E5E9DE9D3F8B}" type="presParOf" srcId="{2F58D8B0-55FA-4F1E-AC33-C286A97E911B}" destId="{19A872F6-2FDF-4C15-9F7D-88C13A9A89F7}" srcOrd="1" destOrd="0" presId="urn:microsoft.com/office/officeart/2008/layout/VerticalCurvedList"/>
    <dgm:cxn modelId="{64E78C33-CC5C-4D78-8EBD-74146A2106B3}" type="presParOf" srcId="{2F58D8B0-55FA-4F1E-AC33-C286A97E911B}" destId="{82130CB1-A796-448E-9153-7E303B787148}" srcOrd="2" destOrd="0" presId="urn:microsoft.com/office/officeart/2008/layout/VerticalCurvedList"/>
    <dgm:cxn modelId="{FA9F1C30-3899-4697-9667-D2C70D537585}" type="presParOf" srcId="{2F58D8B0-55FA-4F1E-AC33-C286A97E911B}" destId="{31C5B379-F3FA-4ED1-BE9A-40A5FC39F8C8}" srcOrd="3" destOrd="0" presId="urn:microsoft.com/office/officeart/2008/layout/VerticalCurvedList"/>
    <dgm:cxn modelId="{D32A804C-0666-480F-8A36-21B23E30A265}" type="presParOf" srcId="{4AD2CE16-29B0-44C2-9278-22CE88AD9B85}" destId="{A0204D66-6C86-4E38-AE69-5296FB61ABCC}" srcOrd="1" destOrd="0" presId="urn:microsoft.com/office/officeart/2008/layout/VerticalCurvedList"/>
    <dgm:cxn modelId="{756F8EC1-B26C-4BA0-9FBB-FC737E106801}" type="presParOf" srcId="{4AD2CE16-29B0-44C2-9278-22CE88AD9B85}" destId="{8AF37561-1E30-4146-AA69-95262BFAED49}" srcOrd="2" destOrd="0" presId="urn:microsoft.com/office/officeart/2008/layout/VerticalCurvedList"/>
    <dgm:cxn modelId="{0E87EF8D-A885-42C8-8F2D-1C5F6D234B9D}" type="presParOf" srcId="{8AF37561-1E30-4146-AA69-95262BFAED49}" destId="{488259DF-67C0-41FD-BD23-A2A8E0EF4A77}" srcOrd="0" destOrd="0" presId="urn:microsoft.com/office/officeart/2008/layout/VerticalCurvedList"/>
    <dgm:cxn modelId="{07C3139F-C7C7-45CE-B72A-73303B885F65}" type="presParOf" srcId="{4AD2CE16-29B0-44C2-9278-22CE88AD9B85}" destId="{D36793CF-3A04-4376-BE86-DBEA965AA612}" srcOrd="3" destOrd="0" presId="urn:microsoft.com/office/officeart/2008/layout/VerticalCurvedList"/>
    <dgm:cxn modelId="{8FEC01AE-3053-4648-B797-DCA83BED5C9F}" type="presParOf" srcId="{4AD2CE16-29B0-44C2-9278-22CE88AD9B85}" destId="{C8C86481-0F8F-46B6-B026-B59731D5484E}" srcOrd="4" destOrd="0" presId="urn:microsoft.com/office/officeart/2008/layout/VerticalCurvedList"/>
    <dgm:cxn modelId="{2E9E7E9F-2479-4277-8824-EAF81EC12275}" type="presParOf" srcId="{C8C86481-0F8F-46B6-B026-B59731D5484E}" destId="{9E19ABD8-6A49-4AD0-ADF6-C155F411F79A}" srcOrd="0" destOrd="0" presId="urn:microsoft.com/office/officeart/2008/layout/VerticalCurvedList"/>
    <dgm:cxn modelId="{3917DE9C-E49D-499D-9307-1C397491FE7A}" type="presParOf" srcId="{4AD2CE16-29B0-44C2-9278-22CE88AD9B85}" destId="{A59FC1F7-12BF-481C-B3B5-967004E3D687}" srcOrd="5" destOrd="0" presId="urn:microsoft.com/office/officeart/2008/layout/VerticalCurvedList"/>
    <dgm:cxn modelId="{8ACC30DA-75D5-4174-BD3F-433CE05AB355}" type="presParOf" srcId="{4AD2CE16-29B0-44C2-9278-22CE88AD9B85}" destId="{2FB68ADC-C95A-499C-B953-F644DB2B06CE}" srcOrd="6" destOrd="0" presId="urn:microsoft.com/office/officeart/2008/layout/VerticalCurvedList"/>
    <dgm:cxn modelId="{339E06DC-1A0A-438F-9831-29D3B53BCF22}" type="presParOf" srcId="{2FB68ADC-C95A-499C-B953-F644DB2B06CE}" destId="{6E0352A8-063D-4B8A-B695-B4B222FFB906}" srcOrd="0" destOrd="0" presId="urn:microsoft.com/office/officeart/2008/layout/VerticalCurvedList"/>
    <dgm:cxn modelId="{13210ECB-7ABE-4E4D-9653-C31B9766D8C7}" type="presParOf" srcId="{4AD2CE16-29B0-44C2-9278-22CE88AD9B85}" destId="{D13390D7-CC7C-4316-9CCF-D47F23D7F605}" srcOrd="7" destOrd="0" presId="urn:microsoft.com/office/officeart/2008/layout/VerticalCurvedList"/>
    <dgm:cxn modelId="{6CDC339D-FFD4-4DAB-A710-1750C5B95599}" type="presParOf" srcId="{4AD2CE16-29B0-44C2-9278-22CE88AD9B85}" destId="{C7463174-9D0F-4A58-9251-97ACC03E052A}" srcOrd="8" destOrd="0" presId="urn:microsoft.com/office/officeart/2008/layout/VerticalCurvedList"/>
    <dgm:cxn modelId="{5D2E3E2A-646F-410F-80C0-AA62B5CF5799}" type="presParOf" srcId="{C7463174-9D0F-4A58-9251-97ACC03E052A}" destId="{33F4EA69-0A04-475A-A656-97C9BDC99D1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uk-UA" sz="4000" b="0" noProof="0" dirty="0" smtClean="0"/>
            <a:t>порівняти</a:t>
          </a:r>
          <a:r>
            <a:rPr lang="uk-UA" sz="2000" b="0" i="1" noProof="0" dirty="0" smtClean="0"/>
            <a:t> </a:t>
          </a:r>
          <a:r>
            <a:rPr lang="uk-UA" sz="4000" b="0" noProof="0" dirty="0" smtClean="0"/>
            <a:t>об'єкти;</a:t>
          </a:r>
          <a:endParaRPr lang="uk-UA" sz="4000" b="0" noProof="0" dirty="0"/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i="1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i="1" noProof="0" dirty="0"/>
        </a:p>
      </dgm:t>
    </dgm:pt>
    <dgm:pt modelId="{1B81C372-925C-46FC-96B1-2F1AAF945560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uk-UA" sz="4000" b="0" noProof="0" dirty="0" smtClean="0"/>
            <a:t>відрізнити один об'єкт від інших;</a:t>
          </a:r>
          <a:endParaRPr lang="uk-UA" sz="4000" b="0" noProof="0" dirty="0"/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i="1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i="1"/>
        </a:p>
      </dgm:t>
    </dgm:pt>
    <dgm:pt modelId="{FFF60420-B008-4E57-9B7A-8B5C4B8F1F0F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4000" b="0" noProof="0" dirty="0" smtClean="0"/>
            <a:t>об'єднати кілька об'єктів у групу;</a:t>
          </a:r>
          <a:endParaRPr lang="uk-UA" sz="4000" b="0" noProof="0" dirty="0"/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i="1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i="1"/>
        </a:p>
      </dgm:t>
    </dgm:pt>
    <dgm:pt modelId="{574467BF-CB95-4D99-A5FA-460B08A3B1CD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uk-UA" sz="4000" b="0" noProof="0" dirty="0" smtClean="0"/>
            <a:t>визначити послідовність об'єктів.</a:t>
          </a:r>
          <a:endParaRPr lang="uk-UA" sz="4000" b="0" noProof="0" dirty="0"/>
        </a:p>
      </dgm:t>
    </dgm:pt>
    <dgm:pt modelId="{0F061BA2-5564-42A8-83BD-2FAEFB9E7F8C}" type="parTrans" cxnId="{30A8916B-4F0E-4CFD-BBDB-2B015C36E62E}">
      <dgm:prSet/>
      <dgm:spPr/>
      <dgm:t>
        <a:bodyPr/>
        <a:lstStyle/>
        <a:p>
          <a:endParaRPr lang="uk-UA" i="1"/>
        </a:p>
      </dgm:t>
    </dgm:pt>
    <dgm:pt modelId="{583EE810-A9FA-4532-AC5C-F17662F9099C}" type="sibTrans" cxnId="{30A8916B-4F0E-4CFD-BBDB-2B015C36E62E}">
      <dgm:prSet/>
      <dgm:spPr/>
      <dgm:t>
        <a:bodyPr/>
        <a:lstStyle/>
        <a:p>
          <a:endParaRPr lang="uk-UA" i="1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B7B7FCB-7340-4C8C-9CEC-44D83247E09F}" type="pres">
      <dgm:prSet presAssocID="{BD77BD33-EC30-46AC-BD24-401E734F8176}" presName="Name1" presStyleCnt="0"/>
      <dgm:spPr/>
      <dgm:t>
        <a:bodyPr/>
        <a:lstStyle/>
        <a:p>
          <a:endParaRPr lang="ru-RU"/>
        </a:p>
      </dgm:t>
    </dgm:pt>
    <dgm:pt modelId="{8D39F2BC-8176-4C61-8E04-72E8B55182E0}" type="pres">
      <dgm:prSet presAssocID="{BD77BD33-EC30-46AC-BD24-401E734F8176}" presName="cycle" presStyleCnt="0"/>
      <dgm:spPr/>
      <dgm:t>
        <a:bodyPr/>
        <a:lstStyle/>
        <a:p>
          <a:endParaRPr lang="ru-RU"/>
        </a:p>
      </dgm:t>
    </dgm:pt>
    <dgm:pt modelId="{09BAB6D9-5BBE-46FE-9243-AD21CFADB3C1}" type="pres">
      <dgm:prSet presAssocID="{BD77BD33-EC30-46AC-BD24-401E734F8176}" presName="srcNode" presStyleLbl="node1" presStyleIdx="0" presStyleCnt="4"/>
      <dgm:spPr/>
      <dgm:t>
        <a:bodyPr/>
        <a:lstStyle/>
        <a:p>
          <a:endParaRPr lang="ru-RU"/>
        </a:p>
      </dgm:t>
    </dgm:pt>
    <dgm:pt modelId="{C7661E35-6C55-4B51-BE17-D9D67599F310}" type="pres">
      <dgm:prSet presAssocID="{BD77BD33-EC30-46AC-BD24-401E734F8176}" presName="conn" presStyleLbl="parChTrans1D2" presStyleIdx="0" presStyleCnt="1"/>
      <dgm:spPr/>
      <dgm:t>
        <a:bodyPr/>
        <a:lstStyle/>
        <a:p>
          <a:endParaRPr lang="ru-RU"/>
        </a:p>
      </dgm:t>
    </dgm:pt>
    <dgm:pt modelId="{7DF117A4-BB7B-4C63-B83D-1D769ED77955}" type="pres">
      <dgm:prSet presAssocID="{BD77BD33-EC30-46AC-BD24-401E734F8176}" presName="extraNode" presStyleLbl="node1" presStyleIdx="0" presStyleCnt="4"/>
      <dgm:spPr/>
      <dgm:t>
        <a:bodyPr/>
        <a:lstStyle/>
        <a:p>
          <a:endParaRPr lang="ru-RU"/>
        </a:p>
      </dgm:t>
    </dgm:pt>
    <dgm:pt modelId="{79FA0555-FEE1-4173-AD86-0A4FAA4240E0}" type="pres">
      <dgm:prSet presAssocID="{BD77BD33-EC30-46AC-BD24-401E734F8176}" presName="dstNode" presStyleLbl="node1" presStyleIdx="0" presStyleCnt="4"/>
      <dgm:spPr/>
      <dgm:t>
        <a:bodyPr/>
        <a:lstStyle/>
        <a:p>
          <a:endParaRPr lang="ru-RU"/>
        </a:p>
      </dgm:t>
    </dgm:pt>
    <dgm:pt modelId="{EE2EA9E0-CBE5-43E4-BB02-325D168626A4}" type="pres">
      <dgm:prSet presAssocID="{D44B0D79-7F04-44B9-9C7C-CD28C17613D0}" presName="text_1" presStyleLbl="node1" presStyleIdx="0" presStyleCnt="4" custScaleY="125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6E761-2B35-4D8A-8B73-C29A5CF5CBDF}" type="pres">
      <dgm:prSet presAssocID="{D44B0D79-7F04-44B9-9C7C-CD28C17613D0}" presName="accent_1" presStyleCnt="0"/>
      <dgm:spPr/>
      <dgm:t>
        <a:bodyPr/>
        <a:lstStyle/>
        <a:p>
          <a:endParaRPr lang="ru-RU"/>
        </a:p>
      </dgm:t>
    </dgm:pt>
    <dgm:pt modelId="{27878C57-BBF6-4C22-88FA-1C3D4933722D}" type="pres">
      <dgm:prSet presAssocID="{D44B0D79-7F04-44B9-9C7C-CD28C17613D0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AD2F74AD-5B6A-4346-8349-090AC68FEE9A}" type="pres">
      <dgm:prSet presAssocID="{1B81C372-925C-46FC-96B1-2F1AAF945560}" presName="text_2" presStyleLbl="node1" presStyleIdx="1" presStyleCnt="4" custScaleY="125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276CD-B669-4245-86BE-66420155BEF4}" type="pres">
      <dgm:prSet presAssocID="{1B81C372-925C-46FC-96B1-2F1AAF945560}" presName="accent_2" presStyleCnt="0"/>
      <dgm:spPr/>
      <dgm:t>
        <a:bodyPr/>
        <a:lstStyle/>
        <a:p>
          <a:endParaRPr lang="ru-RU"/>
        </a:p>
      </dgm:t>
    </dgm:pt>
    <dgm:pt modelId="{E63EBB38-5984-4F74-98F1-254621592311}" type="pres">
      <dgm:prSet presAssocID="{1B81C372-925C-46FC-96B1-2F1AAF945560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46297F79-2755-4E7F-87B4-88629DD167EF}" type="pres">
      <dgm:prSet presAssocID="{FFF60420-B008-4E57-9B7A-8B5C4B8F1F0F}" presName="text_3" presStyleLbl="node1" presStyleIdx="2" presStyleCnt="4" custScaleY="125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75627-8B37-47AF-A999-4F6E49849E6B}" type="pres">
      <dgm:prSet presAssocID="{FFF60420-B008-4E57-9B7A-8B5C4B8F1F0F}" presName="accent_3" presStyleCnt="0"/>
      <dgm:spPr/>
      <dgm:t>
        <a:bodyPr/>
        <a:lstStyle/>
        <a:p>
          <a:endParaRPr lang="ru-RU"/>
        </a:p>
      </dgm:t>
    </dgm:pt>
    <dgm:pt modelId="{D13D7DA6-9D1E-4150-A6AE-C6ABC36166D5}" type="pres">
      <dgm:prSet presAssocID="{FFF60420-B008-4E57-9B7A-8B5C4B8F1F0F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E97A966C-ADE1-481C-9602-29D743F1F5D5}" type="pres">
      <dgm:prSet presAssocID="{574467BF-CB95-4D99-A5FA-460B08A3B1CD}" presName="text_4" presStyleLbl="node1" presStyleIdx="3" presStyleCnt="4" custScaleY="125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25BE06-63B3-417D-8D1F-AE7788C8D10B}" type="pres">
      <dgm:prSet presAssocID="{574467BF-CB95-4D99-A5FA-460B08A3B1CD}" presName="accent_4" presStyleCnt="0"/>
      <dgm:spPr/>
      <dgm:t>
        <a:bodyPr/>
        <a:lstStyle/>
        <a:p>
          <a:endParaRPr lang="ru-RU"/>
        </a:p>
      </dgm:t>
    </dgm:pt>
    <dgm:pt modelId="{AA2029A9-878F-42BF-A694-5944B1AD983E}" type="pres">
      <dgm:prSet presAssocID="{574467BF-CB95-4D99-A5FA-460B08A3B1CD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A69E3987-9B80-4103-A19E-5090F1A20AE9}" type="presOf" srcId="{1B81C372-925C-46FC-96B1-2F1AAF945560}" destId="{AD2F74AD-5B6A-4346-8349-090AC68FEE9A}" srcOrd="0" destOrd="0" presId="urn:microsoft.com/office/officeart/2008/layout/VerticalCurvedList"/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515F73BE-0876-4821-81BD-362967BA7243}" type="presOf" srcId="{FFF60420-B008-4E57-9B7A-8B5C4B8F1F0F}" destId="{46297F79-2755-4E7F-87B4-88629DD167EF}" srcOrd="0" destOrd="0" presId="urn:microsoft.com/office/officeart/2008/layout/VerticalCurvedList"/>
    <dgm:cxn modelId="{3B3A4033-91B6-4651-849D-C1EE9494A415}" type="presOf" srcId="{BD77BD33-EC30-46AC-BD24-401E734F8176}" destId="{C1C788E7-40FA-4439-878F-2CC8367B8F22}" srcOrd="0" destOrd="0" presId="urn:microsoft.com/office/officeart/2008/layout/VerticalCurvedList"/>
    <dgm:cxn modelId="{184A32C5-9C7D-4FEF-947F-7A0B3DCB90D4}" type="presOf" srcId="{CB2F3BEF-FA31-40CA-87C5-7058F5D23E9E}" destId="{C7661E35-6C55-4B51-BE17-D9D67599F310}" srcOrd="0" destOrd="0" presId="urn:microsoft.com/office/officeart/2008/layout/VerticalCurvedList"/>
    <dgm:cxn modelId="{59BCDC85-CEE0-4294-9FB0-6B609471D905}" type="presOf" srcId="{574467BF-CB95-4D99-A5FA-460B08A3B1CD}" destId="{E97A966C-ADE1-481C-9602-29D743F1F5D5}" srcOrd="0" destOrd="0" presId="urn:microsoft.com/office/officeart/2008/layout/VerticalCurvedList"/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27E044B7-6DA3-41AE-91C5-4124E7D1B7D5}" type="presOf" srcId="{D44B0D79-7F04-44B9-9C7C-CD28C17613D0}" destId="{EE2EA9E0-CBE5-43E4-BB02-325D168626A4}" srcOrd="0" destOrd="0" presId="urn:microsoft.com/office/officeart/2008/layout/VerticalCurvedList"/>
    <dgm:cxn modelId="{30A8916B-4F0E-4CFD-BBDB-2B015C36E62E}" srcId="{BD77BD33-EC30-46AC-BD24-401E734F8176}" destId="{574467BF-CB95-4D99-A5FA-460B08A3B1CD}" srcOrd="3" destOrd="0" parTransId="{0F061BA2-5564-42A8-83BD-2FAEFB9E7F8C}" sibTransId="{583EE810-A9FA-4532-AC5C-F17662F9099C}"/>
    <dgm:cxn modelId="{9EA14DE7-2001-43F9-B8C3-DF9C2257522E}" type="presParOf" srcId="{C1C788E7-40FA-4439-878F-2CC8367B8F22}" destId="{0B7B7FCB-7340-4C8C-9CEC-44D83247E09F}" srcOrd="0" destOrd="0" presId="urn:microsoft.com/office/officeart/2008/layout/VerticalCurvedList"/>
    <dgm:cxn modelId="{A5D2100C-23AF-4537-A213-8DEF49AA998F}" type="presParOf" srcId="{0B7B7FCB-7340-4C8C-9CEC-44D83247E09F}" destId="{8D39F2BC-8176-4C61-8E04-72E8B55182E0}" srcOrd="0" destOrd="0" presId="urn:microsoft.com/office/officeart/2008/layout/VerticalCurvedList"/>
    <dgm:cxn modelId="{60EB1EBD-90AD-4D62-911F-21391F981FF8}" type="presParOf" srcId="{8D39F2BC-8176-4C61-8E04-72E8B55182E0}" destId="{09BAB6D9-5BBE-46FE-9243-AD21CFADB3C1}" srcOrd="0" destOrd="0" presId="urn:microsoft.com/office/officeart/2008/layout/VerticalCurvedList"/>
    <dgm:cxn modelId="{70C6A1CC-C5DB-4395-B074-7411809DD664}" type="presParOf" srcId="{8D39F2BC-8176-4C61-8E04-72E8B55182E0}" destId="{C7661E35-6C55-4B51-BE17-D9D67599F310}" srcOrd="1" destOrd="0" presId="urn:microsoft.com/office/officeart/2008/layout/VerticalCurvedList"/>
    <dgm:cxn modelId="{221279E6-8D30-49CE-8659-CED2A1958621}" type="presParOf" srcId="{8D39F2BC-8176-4C61-8E04-72E8B55182E0}" destId="{7DF117A4-BB7B-4C63-B83D-1D769ED77955}" srcOrd="2" destOrd="0" presId="urn:microsoft.com/office/officeart/2008/layout/VerticalCurvedList"/>
    <dgm:cxn modelId="{C11E5688-80AB-41F5-95AF-A3441905AB0A}" type="presParOf" srcId="{8D39F2BC-8176-4C61-8E04-72E8B55182E0}" destId="{79FA0555-FEE1-4173-AD86-0A4FAA4240E0}" srcOrd="3" destOrd="0" presId="urn:microsoft.com/office/officeart/2008/layout/VerticalCurvedList"/>
    <dgm:cxn modelId="{414E7D10-7E6D-448F-8AF6-D20C37DC0DEC}" type="presParOf" srcId="{0B7B7FCB-7340-4C8C-9CEC-44D83247E09F}" destId="{EE2EA9E0-CBE5-43E4-BB02-325D168626A4}" srcOrd="1" destOrd="0" presId="urn:microsoft.com/office/officeart/2008/layout/VerticalCurvedList"/>
    <dgm:cxn modelId="{63064430-D5E4-4125-8A2E-055B90378C24}" type="presParOf" srcId="{0B7B7FCB-7340-4C8C-9CEC-44D83247E09F}" destId="{F906E761-2B35-4D8A-8B73-C29A5CF5CBDF}" srcOrd="2" destOrd="0" presId="urn:microsoft.com/office/officeart/2008/layout/VerticalCurvedList"/>
    <dgm:cxn modelId="{3E90BECD-3ED0-4497-B990-75625CDEA8B7}" type="presParOf" srcId="{F906E761-2B35-4D8A-8B73-C29A5CF5CBDF}" destId="{27878C57-BBF6-4C22-88FA-1C3D4933722D}" srcOrd="0" destOrd="0" presId="urn:microsoft.com/office/officeart/2008/layout/VerticalCurvedList"/>
    <dgm:cxn modelId="{E3C1D84C-FDD4-4CAD-A0D5-EB67777F07FA}" type="presParOf" srcId="{0B7B7FCB-7340-4C8C-9CEC-44D83247E09F}" destId="{AD2F74AD-5B6A-4346-8349-090AC68FEE9A}" srcOrd="3" destOrd="0" presId="urn:microsoft.com/office/officeart/2008/layout/VerticalCurvedList"/>
    <dgm:cxn modelId="{F284A45B-A820-4966-8D75-55F296D2955A}" type="presParOf" srcId="{0B7B7FCB-7340-4C8C-9CEC-44D83247E09F}" destId="{EC0276CD-B669-4245-86BE-66420155BEF4}" srcOrd="4" destOrd="0" presId="urn:microsoft.com/office/officeart/2008/layout/VerticalCurvedList"/>
    <dgm:cxn modelId="{DC8D7196-2049-4ED4-8420-4953330DA0A7}" type="presParOf" srcId="{EC0276CD-B669-4245-86BE-66420155BEF4}" destId="{E63EBB38-5984-4F74-98F1-254621592311}" srcOrd="0" destOrd="0" presId="urn:microsoft.com/office/officeart/2008/layout/VerticalCurvedList"/>
    <dgm:cxn modelId="{0BE6CD36-F713-4670-8C52-E86D77C01A88}" type="presParOf" srcId="{0B7B7FCB-7340-4C8C-9CEC-44D83247E09F}" destId="{46297F79-2755-4E7F-87B4-88629DD167EF}" srcOrd="5" destOrd="0" presId="urn:microsoft.com/office/officeart/2008/layout/VerticalCurvedList"/>
    <dgm:cxn modelId="{0917D814-F178-4633-9370-5D39485E5431}" type="presParOf" srcId="{0B7B7FCB-7340-4C8C-9CEC-44D83247E09F}" destId="{00F75627-8B37-47AF-A999-4F6E49849E6B}" srcOrd="6" destOrd="0" presId="urn:microsoft.com/office/officeart/2008/layout/VerticalCurvedList"/>
    <dgm:cxn modelId="{5F6E4A7F-75EC-4A8B-8694-775BA0D1AFC4}" type="presParOf" srcId="{00F75627-8B37-47AF-A999-4F6E49849E6B}" destId="{D13D7DA6-9D1E-4150-A6AE-C6ABC36166D5}" srcOrd="0" destOrd="0" presId="urn:microsoft.com/office/officeart/2008/layout/VerticalCurvedList"/>
    <dgm:cxn modelId="{C6DCAC9D-4B18-405F-A389-72B125D12799}" type="presParOf" srcId="{0B7B7FCB-7340-4C8C-9CEC-44D83247E09F}" destId="{E97A966C-ADE1-481C-9602-29D743F1F5D5}" srcOrd="7" destOrd="0" presId="urn:microsoft.com/office/officeart/2008/layout/VerticalCurvedList"/>
    <dgm:cxn modelId="{0D6C2F8F-8724-4805-9FDC-89C02C7B9100}" type="presParOf" srcId="{0B7B7FCB-7340-4C8C-9CEC-44D83247E09F}" destId="{9E25BE06-63B3-417D-8D1F-AE7788C8D10B}" srcOrd="8" destOrd="0" presId="urn:microsoft.com/office/officeart/2008/layout/VerticalCurvedList"/>
    <dgm:cxn modelId="{29B03BE2-DC72-4FD3-BDDA-087524F92E93}" type="presParOf" srcId="{9E25BE06-63B3-417D-8D1F-AE7788C8D10B}" destId="{AA2029A9-878F-42BF-A694-5944B1AD98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382236-3D78-4E01-8679-2B4B790EBD4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C73BFF-3F52-4A22-9FA6-F6CCAD918BB5}">
      <dgm:prSet phldrT="[Текст]"/>
      <dgm:spPr>
        <a:noFill/>
        <a:ln>
          <a:noFill/>
        </a:ln>
      </dgm:spPr>
      <dgm:t>
        <a:bodyPr/>
        <a:lstStyle/>
        <a:p>
          <a:r>
            <a:rPr lang="ru-RU" b="1" dirty="0" smtClean="0"/>
            <a:t>ТАК</a:t>
          </a:r>
          <a:endParaRPr lang="ru-RU" b="1" dirty="0"/>
        </a:p>
      </dgm:t>
    </dgm:pt>
    <dgm:pt modelId="{01F0EA81-BB4F-4DEE-AD80-90BFF95F6701}" type="parTrans" cxnId="{760A7C75-3CBD-4B30-8D34-00147B44E0CE}">
      <dgm:prSet/>
      <dgm:spPr/>
      <dgm:t>
        <a:bodyPr/>
        <a:lstStyle/>
        <a:p>
          <a:endParaRPr lang="ru-RU"/>
        </a:p>
      </dgm:t>
    </dgm:pt>
    <dgm:pt modelId="{D39E1073-3244-4E8E-AC45-3DD48F83D44C}" type="sibTrans" cxnId="{760A7C75-3CBD-4B30-8D34-00147B44E0CE}">
      <dgm:prSet/>
      <dgm:spPr/>
      <dgm:t>
        <a:bodyPr/>
        <a:lstStyle/>
        <a:p>
          <a:endParaRPr lang="ru-RU"/>
        </a:p>
      </dgm:t>
    </dgm:pt>
    <dgm:pt modelId="{418B7482-B2E4-4038-A6D9-C90CEF96013D}">
      <dgm:prSet phldrT="[Текст]"/>
      <dgm:spPr>
        <a:noFill/>
        <a:ln>
          <a:noFill/>
        </a:ln>
      </dgm:spPr>
      <dgm:t>
        <a:bodyPr/>
        <a:lstStyle/>
        <a:p>
          <a:r>
            <a:rPr lang="ru-RU" b="1" dirty="0" smtClean="0"/>
            <a:t>НІ</a:t>
          </a:r>
          <a:endParaRPr lang="ru-RU" b="1" dirty="0"/>
        </a:p>
      </dgm:t>
    </dgm:pt>
    <dgm:pt modelId="{E0680231-F61D-4CDD-A3CA-9E0835157EF3}" type="parTrans" cxnId="{13FFEBD4-1464-4617-8E4A-E7958431328B}">
      <dgm:prSet/>
      <dgm:spPr/>
      <dgm:t>
        <a:bodyPr/>
        <a:lstStyle/>
        <a:p>
          <a:endParaRPr lang="ru-RU"/>
        </a:p>
      </dgm:t>
    </dgm:pt>
    <dgm:pt modelId="{B8722DCC-B59C-42CF-B286-4AEF540527D8}" type="sibTrans" cxnId="{13FFEBD4-1464-4617-8E4A-E7958431328B}">
      <dgm:prSet/>
      <dgm:spPr/>
      <dgm:t>
        <a:bodyPr/>
        <a:lstStyle/>
        <a:p>
          <a:endParaRPr lang="ru-RU"/>
        </a:p>
      </dgm:t>
    </dgm:pt>
    <dgm:pt modelId="{4BB28D46-B531-4989-A019-CD32897BAFD7}" type="pres">
      <dgm:prSet presAssocID="{BF382236-3D78-4E01-8679-2B4B790EBD4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999D2-FDE6-47A8-9A39-CC2A3779088D}" type="pres">
      <dgm:prSet presAssocID="{37C73BFF-3F52-4A22-9FA6-F6CCAD918BB5}" presName="node" presStyleLbl="node1" presStyleIdx="0" presStyleCnt="2" custScaleX="106179" custLinFactNeighborX="-2214" custLinFactNeighborY="-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53B25-6F4A-41DE-B077-462F292127EB}" type="pres">
      <dgm:prSet presAssocID="{D39E1073-3244-4E8E-AC45-3DD48F83D44C}" presName="sibTrans" presStyleCnt="0"/>
      <dgm:spPr/>
      <dgm:t>
        <a:bodyPr/>
        <a:lstStyle/>
        <a:p>
          <a:endParaRPr lang="ru-RU"/>
        </a:p>
      </dgm:t>
    </dgm:pt>
    <dgm:pt modelId="{C31B9992-CCC6-4752-B12B-B0B7C0D32292}" type="pres">
      <dgm:prSet presAssocID="{418B7482-B2E4-4038-A6D9-C90CEF96013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9DFE57-C049-4858-AB48-9C4AD6C633B0}" type="presOf" srcId="{418B7482-B2E4-4038-A6D9-C90CEF96013D}" destId="{C31B9992-CCC6-4752-B12B-B0B7C0D32292}" srcOrd="0" destOrd="0" presId="urn:microsoft.com/office/officeart/2005/8/layout/default"/>
    <dgm:cxn modelId="{13FFEBD4-1464-4617-8E4A-E7958431328B}" srcId="{BF382236-3D78-4E01-8679-2B4B790EBD4E}" destId="{418B7482-B2E4-4038-A6D9-C90CEF96013D}" srcOrd="1" destOrd="0" parTransId="{E0680231-F61D-4CDD-A3CA-9E0835157EF3}" sibTransId="{B8722DCC-B59C-42CF-B286-4AEF540527D8}"/>
    <dgm:cxn modelId="{760A7C75-3CBD-4B30-8D34-00147B44E0CE}" srcId="{BF382236-3D78-4E01-8679-2B4B790EBD4E}" destId="{37C73BFF-3F52-4A22-9FA6-F6CCAD918BB5}" srcOrd="0" destOrd="0" parTransId="{01F0EA81-BB4F-4DEE-AD80-90BFF95F6701}" sibTransId="{D39E1073-3244-4E8E-AC45-3DD48F83D44C}"/>
    <dgm:cxn modelId="{6AB512AA-EFE7-48C9-97FE-26D077F79244}" type="presOf" srcId="{37C73BFF-3F52-4A22-9FA6-F6CCAD918BB5}" destId="{7BA999D2-FDE6-47A8-9A39-CC2A3779088D}" srcOrd="0" destOrd="0" presId="urn:microsoft.com/office/officeart/2005/8/layout/default"/>
    <dgm:cxn modelId="{C849BB4F-6C31-4252-BC53-58124D9F9DCA}" type="presOf" srcId="{BF382236-3D78-4E01-8679-2B4B790EBD4E}" destId="{4BB28D46-B531-4989-A019-CD32897BAFD7}" srcOrd="0" destOrd="0" presId="urn:microsoft.com/office/officeart/2005/8/layout/default"/>
    <dgm:cxn modelId="{BE9EE297-F820-4AD5-9955-9B069A5D2A9A}" type="presParOf" srcId="{4BB28D46-B531-4989-A019-CD32897BAFD7}" destId="{7BA999D2-FDE6-47A8-9A39-CC2A3779088D}" srcOrd="0" destOrd="0" presId="urn:microsoft.com/office/officeart/2005/8/layout/default"/>
    <dgm:cxn modelId="{EB6838D1-F7DF-4F2F-91C6-B24AC8839B90}" type="presParOf" srcId="{4BB28D46-B531-4989-A019-CD32897BAFD7}" destId="{35D53B25-6F4A-41DE-B077-462F292127EB}" srcOrd="1" destOrd="0" presId="urn:microsoft.com/office/officeart/2005/8/layout/default"/>
    <dgm:cxn modelId="{7B8B6123-D3FA-45D4-9120-98C50FF3F831}" type="presParOf" srcId="{4BB28D46-B531-4989-A019-CD32897BAFD7}" destId="{C31B9992-CCC6-4752-B12B-B0B7C0D3229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416301-D074-4C59-8F2A-8DA257A4F820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57F823DD-554C-4724-A8BF-CEA15B12C38B}">
      <dgm:prSet phldrT="[Текст]" custT="1"/>
      <dgm:spPr/>
      <dgm:t>
        <a:bodyPr/>
        <a:lstStyle/>
        <a:p>
          <a:r>
            <a:rPr lang="uk-UA" sz="4800" i="1" noProof="0" dirty="0" smtClean="0"/>
            <a:t>дізнаєтеся, що таке об'єкт і його властивості;</a:t>
          </a:r>
        </a:p>
      </dgm:t>
    </dgm:pt>
    <dgm:pt modelId="{C289EFFD-16CC-427D-8E0A-BC3502CD1DD2}" type="parTrans" cxnId="{A0B7275A-D879-4DF0-87F3-09CBF2815596}">
      <dgm:prSet/>
      <dgm:spPr/>
      <dgm:t>
        <a:bodyPr/>
        <a:lstStyle/>
        <a:p>
          <a:endParaRPr lang="ru-RU"/>
        </a:p>
      </dgm:t>
    </dgm:pt>
    <dgm:pt modelId="{C5AB58A6-85DF-4F1F-9F52-CB675C744C7F}" type="sibTrans" cxnId="{A0B7275A-D879-4DF0-87F3-09CBF2815596}">
      <dgm:prSet/>
      <dgm:spPr/>
      <dgm:t>
        <a:bodyPr/>
        <a:lstStyle/>
        <a:p>
          <a:endParaRPr lang="ru-RU"/>
        </a:p>
      </dgm:t>
    </dgm:pt>
    <dgm:pt modelId="{AC230980-8558-4D6F-A213-8025A646EF91}">
      <dgm:prSet phldrT="[Текст]" custT="1"/>
      <dgm:spPr/>
      <dgm:t>
        <a:bodyPr/>
        <a:lstStyle/>
        <a:p>
          <a:r>
            <a:rPr lang="uk-UA" sz="4800" i="1" noProof="0" dirty="0" smtClean="0"/>
            <a:t>з'ясуєте, якими бувають об'єкти;</a:t>
          </a:r>
          <a:endParaRPr lang="ru-RU" sz="4800" dirty="0"/>
        </a:p>
      </dgm:t>
    </dgm:pt>
    <dgm:pt modelId="{713C16D8-9DFA-453F-B43F-13D340AA3093}" type="parTrans" cxnId="{78EBD850-44C6-451E-AEA8-4FD39D0B50C3}">
      <dgm:prSet/>
      <dgm:spPr/>
      <dgm:t>
        <a:bodyPr/>
        <a:lstStyle/>
        <a:p>
          <a:endParaRPr lang="ru-RU"/>
        </a:p>
      </dgm:t>
    </dgm:pt>
    <dgm:pt modelId="{4F05A092-F91D-4269-8697-E8688A116AC9}" type="sibTrans" cxnId="{78EBD850-44C6-451E-AEA8-4FD39D0B50C3}">
      <dgm:prSet/>
      <dgm:spPr/>
      <dgm:t>
        <a:bodyPr/>
        <a:lstStyle/>
        <a:p>
          <a:endParaRPr lang="ru-RU"/>
        </a:p>
      </dgm:t>
    </dgm:pt>
    <dgm:pt modelId="{EC131EEA-2C90-4316-B61D-967AAF8F5E01}">
      <dgm:prSet phldrT="[Текст]" custT="1"/>
      <dgm:spPr/>
      <dgm:t>
        <a:bodyPr/>
        <a:lstStyle/>
        <a:p>
          <a:r>
            <a:rPr lang="uk-UA" sz="4800" i="1" noProof="0" dirty="0" smtClean="0"/>
            <a:t>навчитеся визначати властивості об'єктів.</a:t>
          </a:r>
          <a:endParaRPr lang="ru-RU" sz="4800" dirty="0"/>
        </a:p>
      </dgm:t>
    </dgm:pt>
    <dgm:pt modelId="{C10D9B86-8530-4522-9B7A-DF2EA2637579}" type="parTrans" cxnId="{FDDF03AC-B9A9-4656-A925-B4C234C0EBE6}">
      <dgm:prSet/>
      <dgm:spPr/>
      <dgm:t>
        <a:bodyPr/>
        <a:lstStyle/>
        <a:p>
          <a:endParaRPr lang="ru-RU"/>
        </a:p>
      </dgm:t>
    </dgm:pt>
    <dgm:pt modelId="{56BC92B4-4CF6-4546-8BED-B73BECB414AE}" type="sibTrans" cxnId="{FDDF03AC-B9A9-4656-A925-B4C234C0EBE6}">
      <dgm:prSet/>
      <dgm:spPr/>
      <dgm:t>
        <a:bodyPr/>
        <a:lstStyle/>
        <a:p>
          <a:endParaRPr lang="ru-RU"/>
        </a:p>
      </dgm:t>
    </dgm:pt>
    <dgm:pt modelId="{5E84EA3B-42F4-49EA-8688-03001A3E10FE}" type="pres">
      <dgm:prSet presAssocID="{6D416301-D074-4C59-8F2A-8DA257A4F82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21CDE1-8131-46A6-B650-8E6388122F9F}" type="pres">
      <dgm:prSet presAssocID="{57F823DD-554C-4724-A8BF-CEA15B12C38B}" presName="composite" presStyleCnt="0"/>
      <dgm:spPr/>
    </dgm:pt>
    <dgm:pt modelId="{2C7D83DC-51DA-4A48-8B80-656387462853}" type="pres">
      <dgm:prSet presAssocID="{57F823DD-554C-4724-A8BF-CEA15B12C38B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3387621-1B18-4B8C-A2FE-3DF3BD735205}" type="pres">
      <dgm:prSet presAssocID="{57F823DD-554C-4724-A8BF-CEA15B12C38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07CAE8-3F61-43A2-BAB7-6864B46DEF83}" type="pres">
      <dgm:prSet presAssocID="{C5AB58A6-85DF-4F1F-9F52-CB675C744C7F}" presName="spacing" presStyleCnt="0"/>
      <dgm:spPr/>
    </dgm:pt>
    <dgm:pt modelId="{01579F4A-7F06-4379-8C04-0C455F4A3999}" type="pres">
      <dgm:prSet presAssocID="{AC230980-8558-4D6F-A213-8025A646EF91}" presName="composite" presStyleCnt="0"/>
      <dgm:spPr/>
    </dgm:pt>
    <dgm:pt modelId="{BC353C8B-0CD5-4E8C-90DF-B3D34FAD6FF6}" type="pres">
      <dgm:prSet presAssocID="{AC230980-8558-4D6F-A213-8025A646EF91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F3EA514-01E8-4BA7-B109-E002EA121245}" type="pres">
      <dgm:prSet presAssocID="{AC230980-8558-4D6F-A213-8025A646EF9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6F2F9-6B14-4178-980C-1C5232770A52}" type="pres">
      <dgm:prSet presAssocID="{4F05A092-F91D-4269-8697-E8688A116AC9}" presName="spacing" presStyleCnt="0"/>
      <dgm:spPr/>
    </dgm:pt>
    <dgm:pt modelId="{95F52106-0714-4924-A744-88FAC3808BAC}" type="pres">
      <dgm:prSet presAssocID="{EC131EEA-2C90-4316-B61D-967AAF8F5E01}" presName="composite" presStyleCnt="0"/>
      <dgm:spPr/>
    </dgm:pt>
    <dgm:pt modelId="{63F805DC-FD77-4431-A390-BFA53E033741}" type="pres">
      <dgm:prSet presAssocID="{EC131EEA-2C90-4316-B61D-967AAF8F5E01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D92E7AC-6924-49F1-AA55-2E160CE16207}" type="pres">
      <dgm:prSet presAssocID="{EC131EEA-2C90-4316-B61D-967AAF8F5E0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01CDD0-CD8F-4C84-A8BE-7AEB92F2291A}" type="presOf" srcId="{AC230980-8558-4D6F-A213-8025A646EF91}" destId="{FF3EA514-01E8-4BA7-B109-E002EA121245}" srcOrd="0" destOrd="0" presId="urn:microsoft.com/office/officeart/2005/8/layout/vList3"/>
    <dgm:cxn modelId="{78EBD850-44C6-451E-AEA8-4FD39D0B50C3}" srcId="{6D416301-D074-4C59-8F2A-8DA257A4F820}" destId="{AC230980-8558-4D6F-A213-8025A646EF91}" srcOrd="1" destOrd="0" parTransId="{713C16D8-9DFA-453F-B43F-13D340AA3093}" sibTransId="{4F05A092-F91D-4269-8697-E8688A116AC9}"/>
    <dgm:cxn modelId="{ECC9D3E8-11F3-4073-BF21-5D597143B46E}" type="presOf" srcId="{57F823DD-554C-4724-A8BF-CEA15B12C38B}" destId="{A3387621-1B18-4B8C-A2FE-3DF3BD735205}" srcOrd="0" destOrd="0" presId="urn:microsoft.com/office/officeart/2005/8/layout/vList3"/>
    <dgm:cxn modelId="{FDDF03AC-B9A9-4656-A925-B4C234C0EBE6}" srcId="{6D416301-D074-4C59-8F2A-8DA257A4F820}" destId="{EC131EEA-2C90-4316-B61D-967AAF8F5E01}" srcOrd="2" destOrd="0" parTransId="{C10D9B86-8530-4522-9B7A-DF2EA2637579}" sibTransId="{56BC92B4-4CF6-4546-8BED-B73BECB414AE}"/>
    <dgm:cxn modelId="{A0B7275A-D879-4DF0-87F3-09CBF2815596}" srcId="{6D416301-D074-4C59-8F2A-8DA257A4F820}" destId="{57F823DD-554C-4724-A8BF-CEA15B12C38B}" srcOrd="0" destOrd="0" parTransId="{C289EFFD-16CC-427D-8E0A-BC3502CD1DD2}" sibTransId="{C5AB58A6-85DF-4F1F-9F52-CB675C744C7F}"/>
    <dgm:cxn modelId="{9D15906E-A9DF-428D-9044-19464D3F3739}" type="presOf" srcId="{6D416301-D074-4C59-8F2A-8DA257A4F820}" destId="{5E84EA3B-42F4-49EA-8688-03001A3E10FE}" srcOrd="0" destOrd="0" presId="urn:microsoft.com/office/officeart/2005/8/layout/vList3"/>
    <dgm:cxn modelId="{2C222875-F38C-4CC7-ACA8-3F9F01BA74DE}" type="presOf" srcId="{EC131EEA-2C90-4316-B61D-967AAF8F5E01}" destId="{5D92E7AC-6924-49F1-AA55-2E160CE16207}" srcOrd="0" destOrd="0" presId="urn:microsoft.com/office/officeart/2005/8/layout/vList3"/>
    <dgm:cxn modelId="{4010AD0E-6045-4563-A0C7-8DAE975590A8}" type="presParOf" srcId="{5E84EA3B-42F4-49EA-8688-03001A3E10FE}" destId="{8121CDE1-8131-46A6-B650-8E6388122F9F}" srcOrd="0" destOrd="0" presId="urn:microsoft.com/office/officeart/2005/8/layout/vList3"/>
    <dgm:cxn modelId="{626AED23-448A-4F10-8BB0-EFBA4B82CA9C}" type="presParOf" srcId="{8121CDE1-8131-46A6-B650-8E6388122F9F}" destId="{2C7D83DC-51DA-4A48-8B80-656387462853}" srcOrd="0" destOrd="0" presId="urn:microsoft.com/office/officeart/2005/8/layout/vList3"/>
    <dgm:cxn modelId="{E457ADFF-701B-4554-9E4A-9CB4D578341A}" type="presParOf" srcId="{8121CDE1-8131-46A6-B650-8E6388122F9F}" destId="{A3387621-1B18-4B8C-A2FE-3DF3BD735205}" srcOrd="1" destOrd="0" presId="urn:microsoft.com/office/officeart/2005/8/layout/vList3"/>
    <dgm:cxn modelId="{4EBC2AAD-25FA-4D01-A436-7FA71458836F}" type="presParOf" srcId="{5E84EA3B-42F4-49EA-8688-03001A3E10FE}" destId="{8B07CAE8-3F61-43A2-BAB7-6864B46DEF83}" srcOrd="1" destOrd="0" presId="urn:microsoft.com/office/officeart/2005/8/layout/vList3"/>
    <dgm:cxn modelId="{F7DC0128-00B7-4916-A36C-B98DFCE4BB6C}" type="presParOf" srcId="{5E84EA3B-42F4-49EA-8688-03001A3E10FE}" destId="{01579F4A-7F06-4379-8C04-0C455F4A3999}" srcOrd="2" destOrd="0" presId="urn:microsoft.com/office/officeart/2005/8/layout/vList3"/>
    <dgm:cxn modelId="{72F35FC0-0AD9-47F8-8D8C-BB946EA16668}" type="presParOf" srcId="{01579F4A-7F06-4379-8C04-0C455F4A3999}" destId="{BC353C8B-0CD5-4E8C-90DF-B3D34FAD6FF6}" srcOrd="0" destOrd="0" presId="urn:microsoft.com/office/officeart/2005/8/layout/vList3"/>
    <dgm:cxn modelId="{F84053F2-551D-4B8C-B4CC-75D47B207B0B}" type="presParOf" srcId="{01579F4A-7F06-4379-8C04-0C455F4A3999}" destId="{FF3EA514-01E8-4BA7-B109-E002EA121245}" srcOrd="1" destOrd="0" presId="urn:microsoft.com/office/officeart/2005/8/layout/vList3"/>
    <dgm:cxn modelId="{35F57DF5-9EAB-43A4-925C-EF98DCC61A50}" type="presParOf" srcId="{5E84EA3B-42F4-49EA-8688-03001A3E10FE}" destId="{0416F2F9-6B14-4178-980C-1C5232770A52}" srcOrd="3" destOrd="0" presId="urn:microsoft.com/office/officeart/2005/8/layout/vList3"/>
    <dgm:cxn modelId="{C796593B-4B9A-4A6C-B4C2-D3677CB05E49}" type="presParOf" srcId="{5E84EA3B-42F4-49EA-8688-03001A3E10FE}" destId="{95F52106-0714-4924-A744-88FAC3808BAC}" srcOrd="4" destOrd="0" presId="urn:microsoft.com/office/officeart/2005/8/layout/vList3"/>
    <dgm:cxn modelId="{DA1E4AFD-2273-429B-9E34-10ED4E510CAD}" type="presParOf" srcId="{95F52106-0714-4924-A744-88FAC3808BAC}" destId="{63F805DC-FD77-4431-A390-BFA53E033741}" srcOrd="0" destOrd="0" presId="urn:microsoft.com/office/officeart/2005/8/layout/vList3"/>
    <dgm:cxn modelId="{ECB4DE1E-5905-41B5-BE04-6A1DB6564E83}" type="presParOf" srcId="{95F52106-0714-4924-A744-88FAC3808BAC}" destId="{5D92E7AC-6924-49F1-AA55-2E160CE162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2A9F42-E2AE-455F-BCAF-54AA3CCE787B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C363B08-2A6A-4125-AF64-312DFEA94DD2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noProof="0" dirty="0" smtClean="0"/>
            <a:t>Об’єкти, створені людиною</a:t>
          </a:r>
          <a:endParaRPr lang="uk-UA" noProof="0" dirty="0"/>
        </a:p>
      </dgm:t>
    </dgm:pt>
    <dgm:pt modelId="{47E9AE76-60B0-47A1-AA26-104683AB3E1E}" type="parTrans" cxnId="{3C7AA88B-CFCA-44F1-9C66-02E68105226F}">
      <dgm:prSet/>
      <dgm:spPr/>
      <dgm:t>
        <a:bodyPr/>
        <a:lstStyle/>
        <a:p>
          <a:endParaRPr lang="ru-RU"/>
        </a:p>
      </dgm:t>
    </dgm:pt>
    <dgm:pt modelId="{C92E2CC1-2BCB-4DD7-8FCC-F942D94DA82D}" type="sibTrans" cxnId="{3C7AA88B-CFCA-44F1-9C66-02E68105226F}">
      <dgm:prSet/>
      <dgm:spPr/>
      <dgm:t>
        <a:bodyPr/>
        <a:lstStyle/>
        <a:p>
          <a:endParaRPr lang="ru-RU"/>
        </a:p>
      </dgm:t>
    </dgm:pt>
    <dgm:pt modelId="{770C5110-5486-4C6A-B946-92E70F01355B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uk-UA" noProof="0" dirty="0" smtClean="0"/>
            <a:t>Об’єкти, створені природою</a:t>
          </a:r>
          <a:endParaRPr lang="uk-UA" noProof="0" dirty="0"/>
        </a:p>
      </dgm:t>
    </dgm:pt>
    <dgm:pt modelId="{619327E2-7A2C-4EB5-AD8A-6BA6B294D6C5}" type="parTrans" cxnId="{C9DFFD8D-91B3-4AC9-B93C-680892106D94}">
      <dgm:prSet/>
      <dgm:spPr/>
      <dgm:t>
        <a:bodyPr/>
        <a:lstStyle/>
        <a:p>
          <a:endParaRPr lang="ru-RU"/>
        </a:p>
      </dgm:t>
    </dgm:pt>
    <dgm:pt modelId="{DFDB78EA-60B0-429A-AEF9-6FE12B7069FC}" type="sibTrans" cxnId="{C9DFFD8D-91B3-4AC9-B93C-680892106D94}">
      <dgm:prSet/>
      <dgm:spPr/>
      <dgm:t>
        <a:bodyPr/>
        <a:lstStyle/>
        <a:p>
          <a:endParaRPr lang="ru-RU"/>
        </a:p>
      </dgm:t>
    </dgm:pt>
    <dgm:pt modelId="{F2E3FAE2-9CDD-42EB-BE13-BA7856D35359}">
      <dgm:prSet phldrT="[Текст]"/>
      <dgm:spPr/>
      <dgm:t>
        <a:bodyPr/>
        <a:lstStyle/>
        <a:p>
          <a:r>
            <a:rPr lang="uk-UA" noProof="0" dirty="0" smtClean="0"/>
            <a:t>Жива природа</a:t>
          </a:r>
          <a:endParaRPr lang="uk-UA" noProof="0" dirty="0"/>
        </a:p>
      </dgm:t>
    </dgm:pt>
    <dgm:pt modelId="{1DF30A64-24F4-4558-9C96-832C7D415260}" type="parTrans" cxnId="{3A4A1969-2BAD-4F88-BEA1-1594D8C1ECC2}">
      <dgm:prSet/>
      <dgm:spPr/>
      <dgm:t>
        <a:bodyPr/>
        <a:lstStyle/>
        <a:p>
          <a:endParaRPr lang="ru-RU"/>
        </a:p>
      </dgm:t>
    </dgm:pt>
    <dgm:pt modelId="{36F03859-EFF3-4785-B2EC-20EAFAD9F705}" type="sibTrans" cxnId="{3A4A1969-2BAD-4F88-BEA1-1594D8C1ECC2}">
      <dgm:prSet/>
      <dgm:spPr/>
      <dgm:t>
        <a:bodyPr/>
        <a:lstStyle/>
        <a:p>
          <a:endParaRPr lang="ru-RU"/>
        </a:p>
      </dgm:t>
    </dgm:pt>
    <dgm:pt modelId="{8AB08298-578E-4507-A65E-4B32D08207D3}">
      <dgm:prSet phldrT="[Текст]"/>
      <dgm:spPr/>
      <dgm:t>
        <a:bodyPr/>
        <a:lstStyle/>
        <a:p>
          <a:r>
            <a:rPr lang="uk-UA" noProof="0" dirty="0" smtClean="0"/>
            <a:t>Нежива природа</a:t>
          </a:r>
          <a:endParaRPr lang="uk-UA" noProof="0" dirty="0"/>
        </a:p>
      </dgm:t>
    </dgm:pt>
    <dgm:pt modelId="{A75ABAA3-4C7D-4771-9F3A-1D248F596174}" type="parTrans" cxnId="{2DA6F736-F361-46BE-B56D-0BE3A0905943}">
      <dgm:prSet/>
      <dgm:spPr/>
      <dgm:t>
        <a:bodyPr/>
        <a:lstStyle/>
        <a:p>
          <a:endParaRPr lang="ru-RU"/>
        </a:p>
      </dgm:t>
    </dgm:pt>
    <dgm:pt modelId="{99FB8D9A-0D7D-4ABB-BCA6-F68058E1E19D}" type="sibTrans" cxnId="{2DA6F736-F361-46BE-B56D-0BE3A0905943}">
      <dgm:prSet/>
      <dgm:spPr/>
      <dgm:t>
        <a:bodyPr/>
        <a:lstStyle/>
        <a:p>
          <a:endParaRPr lang="ru-RU"/>
        </a:p>
      </dgm:t>
    </dgm:pt>
    <dgm:pt modelId="{98945AEF-5BAF-405D-AC18-0E3CF153D27B}">
      <dgm:prSet phldrT="[Текст]"/>
      <dgm:spPr/>
      <dgm:t>
        <a:bodyPr/>
        <a:lstStyle/>
        <a:p>
          <a:r>
            <a:rPr lang="uk-UA" noProof="0" dirty="0" smtClean="0"/>
            <a:t>Явища природи</a:t>
          </a:r>
          <a:endParaRPr lang="uk-UA" noProof="0" dirty="0"/>
        </a:p>
      </dgm:t>
    </dgm:pt>
    <dgm:pt modelId="{820FFC89-C31F-4EC0-8A0D-E39CDC9C90FD}" type="parTrans" cxnId="{108CB731-978F-46DF-BF47-9D1FD11CC637}">
      <dgm:prSet/>
      <dgm:spPr/>
      <dgm:t>
        <a:bodyPr/>
        <a:lstStyle/>
        <a:p>
          <a:endParaRPr lang="ru-RU"/>
        </a:p>
      </dgm:t>
    </dgm:pt>
    <dgm:pt modelId="{E8A149CB-9352-42D0-8679-B0998504E765}" type="sibTrans" cxnId="{108CB731-978F-46DF-BF47-9D1FD11CC637}">
      <dgm:prSet/>
      <dgm:spPr/>
      <dgm:t>
        <a:bodyPr/>
        <a:lstStyle/>
        <a:p>
          <a:endParaRPr lang="ru-RU"/>
        </a:p>
      </dgm:t>
    </dgm:pt>
    <dgm:pt modelId="{38718D3E-EDB5-4724-ACF0-0A210E8D88CD}">
      <dgm:prSet phldrT="[Текст]"/>
      <dgm:spPr/>
      <dgm:t>
        <a:bodyPr/>
        <a:lstStyle/>
        <a:p>
          <a:r>
            <a:rPr lang="uk-UA" noProof="0" dirty="0" smtClean="0"/>
            <a:t>предмети</a:t>
          </a:r>
          <a:endParaRPr lang="uk-UA" noProof="0" dirty="0"/>
        </a:p>
      </dgm:t>
    </dgm:pt>
    <dgm:pt modelId="{842BB73F-B841-4BFE-8586-38A5EF3A5883}" type="parTrans" cxnId="{C7D665AF-138E-4B08-959B-A67920F52188}">
      <dgm:prSet/>
      <dgm:spPr/>
      <dgm:t>
        <a:bodyPr/>
        <a:lstStyle/>
        <a:p>
          <a:endParaRPr lang="ru-RU"/>
        </a:p>
      </dgm:t>
    </dgm:pt>
    <dgm:pt modelId="{7AF8F92E-0301-4802-9EDC-A2204EA999B9}" type="sibTrans" cxnId="{C7D665AF-138E-4B08-959B-A67920F52188}">
      <dgm:prSet/>
      <dgm:spPr/>
      <dgm:t>
        <a:bodyPr/>
        <a:lstStyle/>
        <a:p>
          <a:endParaRPr lang="ru-RU"/>
        </a:p>
      </dgm:t>
    </dgm:pt>
    <dgm:pt modelId="{C48CDAF2-5F51-4BE9-AB24-70AA4C38C413}" type="pres">
      <dgm:prSet presAssocID="{2D2A9F42-E2AE-455F-BCAF-54AA3CCE787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02CC5BB-D082-4C5B-AF30-97B9804D3A6E}" type="pres">
      <dgm:prSet presAssocID="{AC363B08-2A6A-4125-AF64-312DFEA94DD2}" presName="hierRoot1" presStyleCnt="0">
        <dgm:presLayoutVars>
          <dgm:hierBranch val="init"/>
        </dgm:presLayoutVars>
      </dgm:prSet>
      <dgm:spPr/>
    </dgm:pt>
    <dgm:pt modelId="{A4C17EEE-ACEB-4D1D-BA29-5465F75FAF64}" type="pres">
      <dgm:prSet presAssocID="{AC363B08-2A6A-4125-AF64-312DFEA94DD2}" presName="rootComposite1" presStyleCnt="0"/>
      <dgm:spPr/>
    </dgm:pt>
    <dgm:pt modelId="{4698D1FC-33AA-4D24-92BD-7E3E91B22710}" type="pres">
      <dgm:prSet presAssocID="{AC363B08-2A6A-4125-AF64-312DFEA94DD2}" presName="rootText1" presStyleLbl="node0" presStyleIdx="0" presStyleCnt="2" custScaleX="216858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C011C34-BF02-43B2-BCDA-D31900DB69FD}" type="pres">
      <dgm:prSet presAssocID="{AC363B08-2A6A-4125-AF64-312DFEA94DD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F4C972F-86C0-4F37-A4AB-26C6C8113447}" type="pres">
      <dgm:prSet presAssocID="{AC363B08-2A6A-4125-AF64-312DFEA94DD2}" presName="hierChild2" presStyleCnt="0"/>
      <dgm:spPr/>
    </dgm:pt>
    <dgm:pt modelId="{DBB8A97F-6566-4450-B324-6DD9FA277BF6}" type="pres">
      <dgm:prSet presAssocID="{842BB73F-B841-4BFE-8586-38A5EF3A5883}" presName="Name37" presStyleLbl="parChTrans1D2" presStyleIdx="0" presStyleCnt="4"/>
      <dgm:spPr/>
      <dgm:t>
        <a:bodyPr/>
        <a:lstStyle/>
        <a:p>
          <a:endParaRPr lang="ru-RU"/>
        </a:p>
      </dgm:t>
    </dgm:pt>
    <dgm:pt modelId="{000821EE-18B4-441B-9625-97D02E8C9313}" type="pres">
      <dgm:prSet presAssocID="{38718D3E-EDB5-4724-ACF0-0A210E8D88CD}" presName="hierRoot2" presStyleCnt="0">
        <dgm:presLayoutVars>
          <dgm:hierBranch val="init"/>
        </dgm:presLayoutVars>
      </dgm:prSet>
      <dgm:spPr/>
    </dgm:pt>
    <dgm:pt modelId="{7D428B41-2500-422E-BEB0-40E01F0B5CAC}" type="pres">
      <dgm:prSet presAssocID="{38718D3E-EDB5-4724-ACF0-0A210E8D88CD}" presName="rootComposite" presStyleCnt="0"/>
      <dgm:spPr/>
    </dgm:pt>
    <dgm:pt modelId="{841F6969-3658-417C-8E2B-0DCC385B8F4C}" type="pres">
      <dgm:prSet presAssocID="{38718D3E-EDB5-4724-ACF0-0A210E8D88CD}" presName="rootText" presStyleLbl="node2" presStyleIdx="0" presStyleCnt="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6E23955-719A-41DC-AB26-9184158CF14B}" type="pres">
      <dgm:prSet presAssocID="{38718D3E-EDB5-4724-ACF0-0A210E8D88CD}" presName="rootConnector" presStyleLbl="node2" presStyleIdx="0" presStyleCnt="4"/>
      <dgm:spPr/>
      <dgm:t>
        <a:bodyPr/>
        <a:lstStyle/>
        <a:p>
          <a:endParaRPr lang="ru-RU"/>
        </a:p>
      </dgm:t>
    </dgm:pt>
    <dgm:pt modelId="{4D6A5531-468E-4B37-B47A-CB75B4FA692F}" type="pres">
      <dgm:prSet presAssocID="{38718D3E-EDB5-4724-ACF0-0A210E8D88CD}" presName="hierChild4" presStyleCnt="0"/>
      <dgm:spPr/>
    </dgm:pt>
    <dgm:pt modelId="{E578307B-E051-415D-B0A6-C1266709F5AB}" type="pres">
      <dgm:prSet presAssocID="{38718D3E-EDB5-4724-ACF0-0A210E8D88CD}" presName="hierChild5" presStyleCnt="0"/>
      <dgm:spPr/>
    </dgm:pt>
    <dgm:pt modelId="{D684AE09-7024-40B7-9827-4D546749BC62}" type="pres">
      <dgm:prSet presAssocID="{AC363B08-2A6A-4125-AF64-312DFEA94DD2}" presName="hierChild3" presStyleCnt="0"/>
      <dgm:spPr/>
    </dgm:pt>
    <dgm:pt modelId="{0698E5BB-38D7-4921-8119-DA9D6314EBB8}" type="pres">
      <dgm:prSet presAssocID="{770C5110-5486-4C6A-B946-92E70F01355B}" presName="hierRoot1" presStyleCnt="0">
        <dgm:presLayoutVars>
          <dgm:hierBranch val="init"/>
        </dgm:presLayoutVars>
      </dgm:prSet>
      <dgm:spPr/>
    </dgm:pt>
    <dgm:pt modelId="{CE863BF2-543D-4B0E-B344-98482EF67A19}" type="pres">
      <dgm:prSet presAssocID="{770C5110-5486-4C6A-B946-92E70F01355B}" presName="rootComposite1" presStyleCnt="0"/>
      <dgm:spPr/>
    </dgm:pt>
    <dgm:pt modelId="{F255F46C-EC36-40E0-AC8F-DF4C8EF7144D}" type="pres">
      <dgm:prSet presAssocID="{770C5110-5486-4C6A-B946-92E70F01355B}" presName="rootText1" presStyleLbl="node0" presStyleIdx="1" presStyleCnt="2" custScaleX="216858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228C6F9-1591-4510-95D6-3BCB7221C193}" type="pres">
      <dgm:prSet presAssocID="{770C5110-5486-4C6A-B946-92E70F01355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AA5C942-33BA-4333-B332-0BB25EFA6D08}" type="pres">
      <dgm:prSet presAssocID="{770C5110-5486-4C6A-B946-92E70F01355B}" presName="hierChild2" presStyleCnt="0"/>
      <dgm:spPr/>
    </dgm:pt>
    <dgm:pt modelId="{B768D3A8-E6CF-415A-9D2D-9EB8903C25B5}" type="pres">
      <dgm:prSet presAssocID="{1DF30A64-24F4-4558-9C96-832C7D415260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6B5666A-AD4C-49F8-9B03-D10094B75466}" type="pres">
      <dgm:prSet presAssocID="{F2E3FAE2-9CDD-42EB-BE13-BA7856D35359}" presName="hierRoot2" presStyleCnt="0">
        <dgm:presLayoutVars>
          <dgm:hierBranch val="init"/>
        </dgm:presLayoutVars>
      </dgm:prSet>
      <dgm:spPr/>
    </dgm:pt>
    <dgm:pt modelId="{111725E2-245C-4A92-A83A-179F8C68FE4C}" type="pres">
      <dgm:prSet presAssocID="{F2E3FAE2-9CDD-42EB-BE13-BA7856D35359}" presName="rootComposite" presStyleCnt="0"/>
      <dgm:spPr/>
    </dgm:pt>
    <dgm:pt modelId="{2CB29C1C-6403-484F-9D1A-D4107EBB78C5}" type="pres">
      <dgm:prSet presAssocID="{F2E3FAE2-9CDD-42EB-BE13-BA7856D35359}" presName="rootText" presStyleLbl="node2" presStyleIdx="1" presStyleCnt="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0FC8C3C-D71E-4A34-B65C-24770FD178FF}" type="pres">
      <dgm:prSet presAssocID="{F2E3FAE2-9CDD-42EB-BE13-BA7856D35359}" presName="rootConnector" presStyleLbl="node2" presStyleIdx="1" presStyleCnt="4"/>
      <dgm:spPr/>
      <dgm:t>
        <a:bodyPr/>
        <a:lstStyle/>
        <a:p>
          <a:endParaRPr lang="ru-RU"/>
        </a:p>
      </dgm:t>
    </dgm:pt>
    <dgm:pt modelId="{DFD4A841-7F81-4EB4-9A7E-4AC6F9B17697}" type="pres">
      <dgm:prSet presAssocID="{F2E3FAE2-9CDD-42EB-BE13-BA7856D35359}" presName="hierChild4" presStyleCnt="0"/>
      <dgm:spPr/>
    </dgm:pt>
    <dgm:pt modelId="{BA850A53-7D98-48E0-95E4-FB8D726F70DC}" type="pres">
      <dgm:prSet presAssocID="{F2E3FAE2-9CDD-42EB-BE13-BA7856D35359}" presName="hierChild5" presStyleCnt="0"/>
      <dgm:spPr/>
    </dgm:pt>
    <dgm:pt modelId="{8C9CD177-FFCB-4B21-9D8D-5FD77B9D24CB}" type="pres">
      <dgm:prSet presAssocID="{A75ABAA3-4C7D-4771-9F3A-1D248F59617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699A439B-188D-4024-A4A3-4A127ED95691}" type="pres">
      <dgm:prSet presAssocID="{8AB08298-578E-4507-A65E-4B32D08207D3}" presName="hierRoot2" presStyleCnt="0">
        <dgm:presLayoutVars>
          <dgm:hierBranch val="init"/>
        </dgm:presLayoutVars>
      </dgm:prSet>
      <dgm:spPr/>
    </dgm:pt>
    <dgm:pt modelId="{923C066B-41ED-47BC-8F61-5A2154274E6D}" type="pres">
      <dgm:prSet presAssocID="{8AB08298-578E-4507-A65E-4B32D08207D3}" presName="rootComposite" presStyleCnt="0"/>
      <dgm:spPr/>
    </dgm:pt>
    <dgm:pt modelId="{C6656159-240F-4483-B451-075AE1BBFC67}" type="pres">
      <dgm:prSet presAssocID="{8AB08298-578E-4507-A65E-4B32D08207D3}" presName="rootText" presStyleLbl="node2" presStyleIdx="2" presStyleCnt="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1B34E46-8D4F-4076-ADD1-A39E3D47D85F}" type="pres">
      <dgm:prSet presAssocID="{8AB08298-578E-4507-A65E-4B32D08207D3}" presName="rootConnector" presStyleLbl="node2" presStyleIdx="2" presStyleCnt="4"/>
      <dgm:spPr/>
      <dgm:t>
        <a:bodyPr/>
        <a:lstStyle/>
        <a:p>
          <a:endParaRPr lang="ru-RU"/>
        </a:p>
      </dgm:t>
    </dgm:pt>
    <dgm:pt modelId="{B61CE156-8CFC-4F59-8506-2F027FB97215}" type="pres">
      <dgm:prSet presAssocID="{8AB08298-578E-4507-A65E-4B32D08207D3}" presName="hierChild4" presStyleCnt="0"/>
      <dgm:spPr/>
    </dgm:pt>
    <dgm:pt modelId="{C44E8538-3A4A-4BAD-8789-C9F27C469B22}" type="pres">
      <dgm:prSet presAssocID="{8AB08298-578E-4507-A65E-4B32D08207D3}" presName="hierChild5" presStyleCnt="0"/>
      <dgm:spPr/>
    </dgm:pt>
    <dgm:pt modelId="{9CCF0B39-80FD-49B1-BE1C-2B09F3DAE996}" type="pres">
      <dgm:prSet presAssocID="{820FFC89-C31F-4EC0-8A0D-E39CDC9C90FD}" presName="Name37" presStyleLbl="parChTrans1D2" presStyleIdx="3" presStyleCnt="4"/>
      <dgm:spPr/>
      <dgm:t>
        <a:bodyPr/>
        <a:lstStyle/>
        <a:p>
          <a:endParaRPr lang="ru-RU"/>
        </a:p>
      </dgm:t>
    </dgm:pt>
    <dgm:pt modelId="{59E3EDDD-9701-48CC-9CE9-7937EC4F808C}" type="pres">
      <dgm:prSet presAssocID="{98945AEF-5BAF-405D-AC18-0E3CF153D27B}" presName="hierRoot2" presStyleCnt="0">
        <dgm:presLayoutVars>
          <dgm:hierBranch val="init"/>
        </dgm:presLayoutVars>
      </dgm:prSet>
      <dgm:spPr/>
    </dgm:pt>
    <dgm:pt modelId="{1574CA1C-732D-45F9-B23C-35C249607F36}" type="pres">
      <dgm:prSet presAssocID="{98945AEF-5BAF-405D-AC18-0E3CF153D27B}" presName="rootComposite" presStyleCnt="0"/>
      <dgm:spPr/>
    </dgm:pt>
    <dgm:pt modelId="{D1700308-AD46-4AD9-A3D5-E0197C69B72E}" type="pres">
      <dgm:prSet presAssocID="{98945AEF-5BAF-405D-AC18-0E3CF153D27B}" presName="rootText" presStyleLbl="node2" presStyleIdx="3" presStyleCnt="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F333E31-3222-4994-9D23-8D1DBBD291EA}" type="pres">
      <dgm:prSet presAssocID="{98945AEF-5BAF-405D-AC18-0E3CF153D27B}" presName="rootConnector" presStyleLbl="node2" presStyleIdx="3" presStyleCnt="4"/>
      <dgm:spPr/>
      <dgm:t>
        <a:bodyPr/>
        <a:lstStyle/>
        <a:p>
          <a:endParaRPr lang="ru-RU"/>
        </a:p>
      </dgm:t>
    </dgm:pt>
    <dgm:pt modelId="{CB27CDFE-4188-4191-A016-8F71F49CB73B}" type="pres">
      <dgm:prSet presAssocID="{98945AEF-5BAF-405D-AC18-0E3CF153D27B}" presName="hierChild4" presStyleCnt="0"/>
      <dgm:spPr/>
    </dgm:pt>
    <dgm:pt modelId="{D8CEC121-703A-4278-8E36-79DADE8E1BC8}" type="pres">
      <dgm:prSet presAssocID="{98945AEF-5BAF-405D-AC18-0E3CF153D27B}" presName="hierChild5" presStyleCnt="0"/>
      <dgm:spPr/>
    </dgm:pt>
    <dgm:pt modelId="{75B14EA4-C346-4724-B560-5B202C2EB922}" type="pres">
      <dgm:prSet presAssocID="{770C5110-5486-4C6A-B946-92E70F01355B}" presName="hierChild3" presStyleCnt="0"/>
      <dgm:spPr/>
    </dgm:pt>
  </dgm:ptLst>
  <dgm:cxnLst>
    <dgm:cxn modelId="{8428A2F1-2EE3-46E2-8AC3-4E3FBA0407E8}" type="presOf" srcId="{1DF30A64-24F4-4558-9C96-832C7D415260}" destId="{B768D3A8-E6CF-415A-9D2D-9EB8903C25B5}" srcOrd="0" destOrd="0" presId="urn:microsoft.com/office/officeart/2005/8/layout/orgChart1"/>
    <dgm:cxn modelId="{0E8DB9BE-275F-4892-9E55-12BB90A822A8}" type="presOf" srcId="{770C5110-5486-4C6A-B946-92E70F01355B}" destId="{F228C6F9-1591-4510-95D6-3BCB7221C193}" srcOrd="1" destOrd="0" presId="urn:microsoft.com/office/officeart/2005/8/layout/orgChart1"/>
    <dgm:cxn modelId="{3A4A1969-2BAD-4F88-BEA1-1594D8C1ECC2}" srcId="{770C5110-5486-4C6A-B946-92E70F01355B}" destId="{F2E3FAE2-9CDD-42EB-BE13-BA7856D35359}" srcOrd="0" destOrd="0" parTransId="{1DF30A64-24F4-4558-9C96-832C7D415260}" sibTransId="{36F03859-EFF3-4785-B2EC-20EAFAD9F705}"/>
    <dgm:cxn modelId="{2DA6F736-F361-46BE-B56D-0BE3A0905943}" srcId="{770C5110-5486-4C6A-B946-92E70F01355B}" destId="{8AB08298-578E-4507-A65E-4B32D08207D3}" srcOrd="1" destOrd="0" parTransId="{A75ABAA3-4C7D-4771-9F3A-1D248F596174}" sibTransId="{99FB8D9A-0D7D-4ABB-BCA6-F68058E1E19D}"/>
    <dgm:cxn modelId="{6A46E233-F4DA-40DD-83B2-DBE87506B60F}" type="presOf" srcId="{38718D3E-EDB5-4724-ACF0-0A210E8D88CD}" destId="{56E23955-719A-41DC-AB26-9184158CF14B}" srcOrd="1" destOrd="0" presId="urn:microsoft.com/office/officeart/2005/8/layout/orgChart1"/>
    <dgm:cxn modelId="{C7D665AF-138E-4B08-959B-A67920F52188}" srcId="{AC363B08-2A6A-4125-AF64-312DFEA94DD2}" destId="{38718D3E-EDB5-4724-ACF0-0A210E8D88CD}" srcOrd="0" destOrd="0" parTransId="{842BB73F-B841-4BFE-8586-38A5EF3A5883}" sibTransId="{7AF8F92E-0301-4802-9EDC-A2204EA999B9}"/>
    <dgm:cxn modelId="{56030661-F888-4C2D-A8E7-7E0C1DA82FA2}" type="presOf" srcId="{842BB73F-B841-4BFE-8586-38A5EF3A5883}" destId="{DBB8A97F-6566-4450-B324-6DD9FA277BF6}" srcOrd="0" destOrd="0" presId="urn:microsoft.com/office/officeart/2005/8/layout/orgChart1"/>
    <dgm:cxn modelId="{F21F20D5-BBE8-4584-AB38-ED2B2B0BD513}" type="presOf" srcId="{38718D3E-EDB5-4724-ACF0-0A210E8D88CD}" destId="{841F6969-3658-417C-8E2B-0DCC385B8F4C}" srcOrd="0" destOrd="0" presId="urn:microsoft.com/office/officeart/2005/8/layout/orgChart1"/>
    <dgm:cxn modelId="{2F68D33A-D508-4689-A751-9A95D3BE4C44}" type="presOf" srcId="{A75ABAA3-4C7D-4771-9F3A-1D248F596174}" destId="{8C9CD177-FFCB-4B21-9D8D-5FD77B9D24CB}" srcOrd="0" destOrd="0" presId="urn:microsoft.com/office/officeart/2005/8/layout/orgChart1"/>
    <dgm:cxn modelId="{A9245C97-77C3-4156-8EF9-555D7BAC5F9A}" type="presOf" srcId="{F2E3FAE2-9CDD-42EB-BE13-BA7856D35359}" destId="{2CB29C1C-6403-484F-9D1A-D4107EBB78C5}" srcOrd="0" destOrd="0" presId="urn:microsoft.com/office/officeart/2005/8/layout/orgChart1"/>
    <dgm:cxn modelId="{4336292A-EA78-444B-B5CF-0F73789E7E00}" type="presOf" srcId="{98945AEF-5BAF-405D-AC18-0E3CF153D27B}" destId="{FF333E31-3222-4994-9D23-8D1DBBD291EA}" srcOrd="1" destOrd="0" presId="urn:microsoft.com/office/officeart/2005/8/layout/orgChart1"/>
    <dgm:cxn modelId="{43D6E5D4-67E6-4935-819E-07DB6C261B75}" type="presOf" srcId="{8AB08298-578E-4507-A65E-4B32D08207D3}" destId="{C6656159-240F-4483-B451-075AE1BBFC67}" srcOrd="0" destOrd="0" presId="urn:microsoft.com/office/officeart/2005/8/layout/orgChart1"/>
    <dgm:cxn modelId="{108CB731-978F-46DF-BF47-9D1FD11CC637}" srcId="{770C5110-5486-4C6A-B946-92E70F01355B}" destId="{98945AEF-5BAF-405D-AC18-0E3CF153D27B}" srcOrd="2" destOrd="0" parTransId="{820FFC89-C31F-4EC0-8A0D-E39CDC9C90FD}" sibTransId="{E8A149CB-9352-42D0-8679-B0998504E765}"/>
    <dgm:cxn modelId="{0B53FEA3-7AF5-4ADF-9C23-022E073D5200}" type="presOf" srcId="{770C5110-5486-4C6A-B946-92E70F01355B}" destId="{F255F46C-EC36-40E0-AC8F-DF4C8EF7144D}" srcOrd="0" destOrd="0" presId="urn:microsoft.com/office/officeart/2005/8/layout/orgChart1"/>
    <dgm:cxn modelId="{AD23792B-CD69-4374-A8FC-9EA52F1261B3}" type="presOf" srcId="{AC363B08-2A6A-4125-AF64-312DFEA94DD2}" destId="{2C011C34-BF02-43B2-BCDA-D31900DB69FD}" srcOrd="1" destOrd="0" presId="urn:microsoft.com/office/officeart/2005/8/layout/orgChart1"/>
    <dgm:cxn modelId="{E8FB9404-6A7B-4534-AA55-9AA10EE594B7}" type="presOf" srcId="{820FFC89-C31F-4EC0-8A0D-E39CDC9C90FD}" destId="{9CCF0B39-80FD-49B1-BE1C-2B09F3DAE996}" srcOrd="0" destOrd="0" presId="urn:microsoft.com/office/officeart/2005/8/layout/orgChart1"/>
    <dgm:cxn modelId="{C63EA907-3437-45F3-9AF7-FDD100A44178}" type="presOf" srcId="{8AB08298-578E-4507-A65E-4B32D08207D3}" destId="{31B34E46-8D4F-4076-ADD1-A39E3D47D85F}" srcOrd="1" destOrd="0" presId="urn:microsoft.com/office/officeart/2005/8/layout/orgChart1"/>
    <dgm:cxn modelId="{C9DFFD8D-91B3-4AC9-B93C-680892106D94}" srcId="{2D2A9F42-E2AE-455F-BCAF-54AA3CCE787B}" destId="{770C5110-5486-4C6A-B946-92E70F01355B}" srcOrd="1" destOrd="0" parTransId="{619327E2-7A2C-4EB5-AD8A-6BA6B294D6C5}" sibTransId="{DFDB78EA-60B0-429A-AEF9-6FE12B7069FC}"/>
    <dgm:cxn modelId="{3BF56436-2628-43D2-B28A-D50F4BFAA0F1}" type="presOf" srcId="{2D2A9F42-E2AE-455F-BCAF-54AA3CCE787B}" destId="{C48CDAF2-5F51-4BE9-AB24-70AA4C38C413}" srcOrd="0" destOrd="0" presId="urn:microsoft.com/office/officeart/2005/8/layout/orgChart1"/>
    <dgm:cxn modelId="{3C7AA88B-CFCA-44F1-9C66-02E68105226F}" srcId="{2D2A9F42-E2AE-455F-BCAF-54AA3CCE787B}" destId="{AC363B08-2A6A-4125-AF64-312DFEA94DD2}" srcOrd="0" destOrd="0" parTransId="{47E9AE76-60B0-47A1-AA26-104683AB3E1E}" sibTransId="{C92E2CC1-2BCB-4DD7-8FCC-F942D94DA82D}"/>
    <dgm:cxn modelId="{AE814BCD-7BAA-4635-93E6-9011DE17BAAB}" type="presOf" srcId="{98945AEF-5BAF-405D-AC18-0E3CF153D27B}" destId="{D1700308-AD46-4AD9-A3D5-E0197C69B72E}" srcOrd="0" destOrd="0" presId="urn:microsoft.com/office/officeart/2005/8/layout/orgChart1"/>
    <dgm:cxn modelId="{876BDF05-AD83-46EE-84A3-8ADFC4A8B031}" type="presOf" srcId="{AC363B08-2A6A-4125-AF64-312DFEA94DD2}" destId="{4698D1FC-33AA-4D24-92BD-7E3E91B22710}" srcOrd="0" destOrd="0" presId="urn:microsoft.com/office/officeart/2005/8/layout/orgChart1"/>
    <dgm:cxn modelId="{7C4F6818-D5DC-482D-BCD2-BFA8548F38A8}" type="presOf" srcId="{F2E3FAE2-9CDD-42EB-BE13-BA7856D35359}" destId="{00FC8C3C-D71E-4A34-B65C-24770FD178FF}" srcOrd="1" destOrd="0" presId="urn:microsoft.com/office/officeart/2005/8/layout/orgChart1"/>
    <dgm:cxn modelId="{41AC32FE-2322-4BC6-81CF-A5B4229EDB02}" type="presParOf" srcId="{C48CDAF2-5F51-4BE9-AB24-70AA4C38C413}" destId="{202CC5BB-D082-4C5B-AF30-97B9804D3A6E}" srcOrd="0" destOrd="0" presId="urn:microsoft.com/office/officeart/2005/8/layout/orgChart1"/>
    <dgm:cxn modelId="{33E07D03-1345-4AC5-A29E-E97BBFE2E66D}" type="presParOf" srcId="{202CC5BB-D082-4C5B-AF30-97B9804D3A6E}" destId="{A4C17EEE-ACEB-4D1D-BA29-5465F75FAF64}" srcOrd="0" destOrd="0" presId="urn:microsoft.com/office/officeart/2005/8/layout/orgChart1"/>
    <dgm:cxn modelId="{DCFBC247-A3B1-4694-BCD7-C1505BC302D4}" type="presParOf" srcId="{A4C17EEE-ACEB-4D1D-BA29-5465F75FAF64}" destId="{4698D1FC-33AA-4D24-92BD-7E3E91B22710}" srcOrd="0" destOrd="0" presId="urn:microsoft.com/office/officeart/2005/8/layout/orgChart1"/>
    <dgm:cxn modelId="{9DD21869-127D-4777-8497-CA6CC84A0028}" type="presParOf" srcId="{A4C17EEE-ACEB-4D1D-BA29-5465F75FAF64}" destId="{2C011C34-BF02-43B2-BCDA-D31900DB69FD}" srcOrd="1" destOrd="0" presId="urn:microsoft.com/office/officeart/2005/8/layout/orgChart1"/>
    <dgm:cxn modelId="{FB915F43-8B71-4659-A1EC-AA18EFA3E1FA}" type="presParOf" srcId="{202CC5BB-D082-4C5B-AF30-97B9804D3A6E}" destId="{FF4C972F-86C0-4F37-A4AB-26C6C8113447}" srcOrd="1" destOrd="0" presId="urn:microsoft.com/office/officeart/2005/8/layout/orgChart1"/>
    <dgm:cxn modelId="{B9EBA423-9552-438E-880D-3DE51172EBD3}" type="presParOf" srcId="{FF4C972F-86C0-4F37-A4AB-26C6C8113447}" destId="{DBB8A97F-6566-4450-B324-6DD9FA277BF6}" srcOrd="0" destOrd="0" presId="urn:microsoft.com/office/officeart/2005/8/layout/orgChart1"/>
    <dgm:cxn modelId="{C242AD2B-A65E-4014-9CC6-B22C173017EC}" type="presParOf" srcId="{FF4C972F-86C0-4F37-A4AB-26C6C8113447}" destId="{000821EE-18B4-441B-9625-97D02E8C9313}" srcOrd="1" destOrd="0" presId="urn:microsoft.com/office/officeart/2005/8/layout/orgChart1"/>
    <dgm:cxn modelId="{E8A91CE8-69D1-4E47-941E-981A6A728041}" type="presParOf" srcId="{000821EE-18B4-441B-9625-97D02E8C9313}" destId="{7D428B41-2500-422E-BEB0-40E01F0B5CAC}" srcOrd="0" destOrd="0" presId="urn:microsoft.com/office/officeart/2005/8/layout/orgChart1"/>
    <dgm:cxn modelId="{F07E06E1-ED78-4641-87A4-527F4BD26696}" type="presParOf" srcId="{7D428B41-2500-422E-BEB0-40E01F0B5CAC}" destId="{841F6969-3658-417C-8E2B-0DCC385B8F4C}" srcOrd="0" destOrd="0" presId="urn:microsoft.com/office/officeart/2005/8/layout/orgChart1"/>
    <dgm:cxn modelId="{6FB20E9C-7492-4FBE-A750-56EA32EA5F12}" type="presParOf" srcId="{7D428B41-2500-422E-BEB0-40E01F0B5CAC}" destId="{56E23955-719A-41DC-AB26-9184158CF14B}" srcOrd="1" destOrd="0" presId="urn:microsoft.com/office/officeart/2005/8/layout/orgChart1"/>
    <dgm:cxn modelId="{379BDD86-591C-4AE7-9CF1-D7CD03E04BEF}" type="presParOf" srcId="{000821EE-18B4-441B-9625-97D02E8C9313}" destId="{4D6A5531-468E-4B37-B47A-CB75B4FA692F}" srcOrd="1" destOrd="0" presId="urn:microsoft.com/office/officeart/2005/8/layout/orgChart1"/>
    <dgm:cxn modelId="{38AB3A12-8818-46B6-8540-25459E69E67F}" type="presParOf" srcId="{000821EE-18B4-441B-9625-97D02E8C9313}" destId="{E578307B-E051-415D-B0A6-C1266709F5AB}" srcOrd="2" destOrd="0" presId="urn:microsoft.com/office/officeart/2005/8/layout/orgChart1"/>
    <dgm:cxn modelId="{C8E8469E-C3FE-4EF1-A078-E2FD85693C08}" type="presParOf" srcId="{202CC5BB-D082-4C5B-AF30-97B9804D3A6E}" destId="{D684AE09-7024-40B7-9827-4D546749BC62}" srcOrd="2" destOrd="0" presId="urn:microsoft.com/office/officeart/2005/8/layout/orgChart1"/>
    <dgm:cxn modelId="{58073ABD-7376-415E-8F76-E3020FC65B3F}" type="presParOf" srcId="{C48CDAF2-5F51-4BE9-AB24-70AA4C38C413}" destId="{0698E5BB-38D7-4921-8119-DA9D6314EBB8}" srcOrd="1" destOrd="0" presId="urn:microsoft.com/office/officeart/2005/8/layout/orgChart1"/>
    <dgm:cxn modelId="{99737A3E-6667-4626-B328-06B2AEB42F9E}" type="presParOf" srcId="{0698E5BB-38D7-4921-8119-DA9D6314EBB8}" destId="{CE863BF2-543D-4B0E-B344-98482EF67A19}" srcOrd="0" destOrd="0" presId="urn:microsoft.com/office/officeart/2005/8/layout/orgChart1"/>
    <dgm:cxn modelId="{0A1AB89C-209D-4D72-AB0D-A07C60FDCB0A}" type="presParOf" srcId="{CE863BF2-543D-4B0E-B344-98482EF67A19}" destId="{F255F46C-EC36-40E0-AC8F-DF4C8EF7144D}" srcOrd="0" destOrd="0" presId="urn:microsoft.com/office/officeart/2005/8/layout/orgChart1"/>
    <dgm:cxn modelId="{7D5D9A2A-EDBF-4E73-8951-0596165DD55A}" type="presParOf" srcId="{CE863BF2-543D-4B0E-B344-98482EF67A19}" destId="{F228C6F9-1591-4510-95D6-3BCB7221C193}" srcOrd="1" destOrd="0" presId="urn:microsoft.com/office/officeart/2005/8/layout/orgChart1"/>
    <dgm:cxn modelId="{184C5615-EA80-4859-BD7A-FD20A70903F7}" type="presParOf" srcId="{0698E5BB-38D7-4921-8119-DA9D6314EBB8}" destId="{FAA5C942-33BA-4333-B332-0BB25EFA6D08}" srcOrd="1" destOrd="0" presId="urn:microsoft.com/office/officeart/2005/8/layout/orgChart1"/>
    <dgm:cxn modelId="{C091906D-25E5-4D1E-97E0-A2E6F1C12571}" type="presParOf" srcId="{FAA5C942-33BA-4333-B332-0BB25EFA6D08}" destId="{B768D3A8-E6CF-415A-9D2D-9EB8903C25B5}" srcOrd="0" destOrd="0" presId="urn:microsoft.com/office/officeart/2005/8/layout/orgChart1"/>
    <dgm:cxn modelId="{4C6524A2-838D-457F-B1C7-49241012CE92}" type="presParOf" srcId="{FAA5C942-33BA-4333-B332-0BB25EFA6D08}" destId="{B6B5666A-AD4C-49F8-9B03-D10094B75466}" srcOrd="1" destOrd="0" presId="urn:microsoft.com/office/officeart/2005/8/layout/orgChart1"/>
    <dgm:cxn modelId="{51064E1C-71E1-450E-9ADC-96707602C133}" type="presParOf" srcId="{B6B5666A-AD4C-49F8-9B03-D10094B75466}" destId="{111725E2-245C-4A92-A83A-179F8C68FE4C}" srcOrd="0" destOrd="0" presId="urn:microsoft.com/office/officeart/2005/8/layout/orgChart1"/>
    <dgm:cxn modelId="{08BC61BF-DD47-477C-92E4-E03C0FBF20D7}" type="presParOf" srcId="{111725E2-245C-4A92-A83A-179F8C68FE4C}" destId="{2CB29C1C-6403-484F-9D1A-D4107EBB78C5}" srcOrd="0" destOrd="0" presId="urn:microsoft.com/office/officeart/2005/8/layout/orgChart1"/>
    <dgm:cxn modelId="{D9C62A29-C89F-409D-9430-D7330791E112}" type="presParOf" srcId="{111725E2-245C-4A92-A83A-179F8C68FE4C}" destId="{00FC8C3C-D71E-4A34-B65C-24770FD178FF}" srcOrd="1" destOrd="0" presId="urn:microsoft.com/office/officeart/2005/8/layout/orgChart1"/>
    <dgm:cxn modelId="{A5A33F8A-559A-43CE-9FFB-A2090A7025EF}" type="presParOf" srcId="{B6B5666A-AD4C-49F8-9B03-D10094B75466}" destId="{DFD4A841-7F81-4EB4-9A7E-4AC6F9B17697}" srcOrd="1" destOrd="0" presId="urn:microsoft.com/office/officeart/2005/8/layout/orgChart1"/>
    <dgm:cxn modelId="{881AD38F-CC8E-4FF3-A85E-F8AFD816D6F8}" type="presParOf" srcId="{B6B5666A-AD4C-49F8-9B03-D10094B75466}" destId="{BA850A53-7D98-48E0-95E4-FB8D726F70DC}" srcOrd="2" destOrd="0" presId="urn:microsoft.com/office/officeart/2005/8/layout/orgChart1"/>
    <dgm:cxn modelId="{D5B2C960-FE41-4A08-9BCB-1A00B7E3EE9B}" type="presParOf" srcId="{FAA5C942-33BA-4333-B332-0BB25EFA6D08}" destId="{8C9CD177-FFCB-4B21-9D8D-5FD77B9D24CB}" srcOrd="2" destOrd="0" presId="urn:microsoft.com/office/officeart/2005/8/layout/orgChart1"/>
    <dgm:cxn modelId="{9C302858-AF0B-4D57-851F-984FA63E0B05}" type="presParOf" srcId="{FAA5C942-33BA-4333-B332-0BB25EFA6D08}" destId="{699A439B-188D-4024-A4A3-4A127ED95691}" srcOrd="3" destOrd="0" presId="urn:microsoft.com/office/officeart/2005/8/layout/orgChart1"/>
    <dgm:cxn modelId="{B70893E8-1674-48B2-A124-E62E0892A92E}" type="presParOf" srcId="{699A439B-188D-4024-A4A3-4A127ED95691}" destId="{923C066B-41ED-47BC-8F61-5A2154274E6D}" srcOrd="0" destOrd="0" presId="urn:microsoft.com/office/officeart/2005/8/layout/orgChart1"/>
    <dgm:cxn modelId="{5EEC6375-B3F8-4B87-A83E-76A110590104}" type="presParOf" srcId="{923C066B-41ED-47BC-8F61-5A2154274E6D}" destId="{C6656159-240F-4483-B451-075AE1BBFC67}" srcOrd="0" destOrd="0" presId="urn:microsoft.com/office/officeart/2005/8/layout/orgChart1"/>
    <dgm:cxn modelId="{22CC810A-42C1-41F6-8DB0-00160C2836A5}" type="presParOf" srcId="{923C066B-41ED-47BC-8F61-5A2154274E6D}" destId="{31B34E46-8D4F-4076-ADD1-A39E3D47D85F}" srcOrd="1" destOrd="0" presId="urn:microsoft.com/office/officeart/2005/8/layout/orgChart1"/>
    <dgm:cxn modelId="{03B47243-36C3-4DD6-A692-A387C2F12153}" type="presParOf" srcId="{699A439B-188D-4024-A4A3-4A127ED95691}" destId="{B61CE156-8CFC-4F59-8506-2F027FB97215}" srcOrd="1" destOrd="0" presId="urn:microsoft.com/office/officeart/2005/8/layout/orgChart1"/>
    <dgm:cxn modelId="{3B860BF3-11B0-4AD4-8AE6-593D4B67D8F2}" type="presParOf" srcId="{699A439B-188D-4024-A4A3-4A127ED95691}" destId="{C44E8538-3A4A-4BAD-8789-C9F27C469B22}" srcOrd="2" destOrd="0" presId="urn:microsoft.com/office/officeart/2005/8/layout/orgChart1"/>
    <dgm:cxn modelId="{6B209B51-B2B5-4356-9BB8-D19B3BF20F99}" type="presParOf" srcId="{FAA5C942-33BA-4333-B332-0BB25EFA6D08}" destId="{9CCF0B39-80FD-49B1-BE1C-2B09F3DAE996}" srcOrd="4" destOrd="0" presId="urn:microsoft.com/office/officeart/2005/8/layout/orgChart1"/>
    <dgm:cxn modelId="{E64DF4B6-1802-43BE-BD4B-A0A11DB2EEFA}" type="presParOf" srcId="{FAA5C942-33BA-4333-B332-0BB25EFA6D08}" destId="{59E3EDDD-9701-48CC-9CE9-7937EC4F808C}" srcOrd="5" destOrd="0" presId="urn:microsoft.com/office/officeart/2005/8/layout/orgChart1"/>
    <dgm:cxn modelId="{6CCE79A0-F0A4-455A-AE23-F312E9B7A4C6}" type="presParOf" srcId="{59E3EDDD-9701-48CC-9CE9-7937EC4F808C}" destId="{1574CA1C-732D-45F9-B23C-35C249607F36}" srcOrd="0" destOrd="0" presId="urn:microsoft.com/office/officeart/2005/8/layout/orgChart1"/>
    <dgm:cxn modelId="{6071D189-FCAE-47CD-B597-D2E98E69AFA1}" type="presParOf" srcId="{1574CA1C-732D-45F9-B23C-35C249607F36}" destId="{D1700308-AD46-4AD9-A3D5-E0197C69B72E}" srcOrd="0" destOrd="0" presId="urn:microsoft.com/office/officeart/2005/8/layout/orgChart1"/>
    <dgm:cxn modelId="{23FED7BE-4E03-4734-B765-023640C4D8F0}" type="presParOf" srcId="{1574CA1C-732D-45F9-B23C-35C249607F36}" destId="{FF333E31-3222-4994-9D23-8D1DBBD291EA}" srcOrd="1" destOrd="0" presId="urn:microsoft.com/office/officeart/2005/8/layout/orgChart1"/>
    <dgm:cxn modelId="{10747941-E980-4F35-8EDF-0141A33099E7}" type="presParOf" srcId="{59E3EDDD-9701-48CC-9CE9-7937EC4F808C}" destId="{CB27CDFE-4188-4191-A016-8F71F49CB73B}" srcOrd="1" destOrd="0" presId="urn:microsoft.com/office/officeart/2005/8/layout/orgChart1"/>
    <dgm:cxn modelId="{D0E2C903-4C26-4B0E-A7FF-9494AD09D6D8}" type="presParOf" srcId="{59E3EDDD-9701-48CC-9CE9-7937EC4F808C}" destId="{D8CEC121-703A-4278-8E36-79DADE8E1BC8}" srcOrd="2" destOrd="0" presId="urn:microsoft.com/office/officeart/2005/8/layout/orgChart1"/>
    <dgm:cxn modelId="{1B7F857F-83F8-40AA-94F0-E985431AAE5D}" type="presParOf" srcId="{0698E5BB-38D7-4921-8119-DA9D6314EBB8}" destId="{75B14EA4-C346-4724-B560-5B202C2EB92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1A5912-E64F-46B4-917B-FD30967CD5BA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BDD94E2-B2A8-4048-AE39-F22E4F2BED91}">
      <dgm:prSet phldrT="[Текст]" custT="1"/>
      <dgm:spPr/>
      <dgm:t>
        <a:bodyPr/>
        <a:lstStyle/>
        <a:p>
          <a:r>
            <a:rPr lang="uk-UA" sz="4800" noProof="0" dirty="0" smtClean="0"/>
            <a:t>Прості</a:t>
          </a:r>
          <a:endParaRPr lang="uk-UA" sz="4800" noProof="0" dirty="0"/>
        </a:p>
      </dgm:t>
    </dgm:pt>
    <dgm:pt modelId="{14291CD9-D947-4B90-B423-B997CF1C691B}" type="parTrans" cxnId="{663ABD6E-E3FE-4ECD-8FC3-10EF79CAFA3A}">
      <dgm:prSet/>
      <dgm:spPr/>
      <dgm:t>
        <a:bodyPr/>
        <a:lstStyle/>
        <a:p>
          <a:endParaRPr lang="ru-RU" sz="4800"/>
        </a:p>
      </dgm:t>
    </dgm:pt>
    <dgm:pt modelId="{8E3BAFAC-2EB4-4706-AED9-C1143D76E7D2}" type="sibTrans" cxnId="{663ABD6E-E3FE-4ECD-8FC3-10EF79CAFA3A}">
      <dgm:prSet/>
      <dgm:spPr/>
      <dgm:t>
        <a:bodyPr/>
        <a:lstStyle/>
        <a:p>
          <a:endParaRPr lang="ru-RU" sz="4800"/>
        </a:p>
      </dgm:t>
    </dgm:pt>
    <dgm:pt modelId="{7E3DF7C6-A5AA-4B66-B7DE-B0447B1D100F}">
      <dgm:prSet phldrT="[Текст]" custT="1"/>
      <dgm:spPr/>
      <dgm:t>
        <a:bodyPr/>
        <a:lstStyle/>
        <a:p>
          <a:r>
            <a:rPr lang="uk-UA" sz="4800" noProof="0" dirty="0" smtClean="0"/>
            <a:t>Складні</a:t>
          </a:r>
          <a:endParaRPr lang="uk-UA" sz="4800" noProof="0" dirty="0"/>
        </a:p>
      </dgm:t>
    </dgm:pt>
    <dgm:pt modelId="{D78D2DEF-B1EF-4E74-A9CC-4815AC58F8AD}" type="parTrans" cxnId="{E73D0CD7-A719-411F-A9FF-20AB6BF8B527}">
      <dgm:prSet/>
      <dgm:spPr/>
      <dgm:t>
        <a:bodyPr/>
        <a:lstStyle/>
        <a:p>
          <a:endParaRPr lang="ru-RU" sz="4800"/>
        </a:p>
      </dgm:t>
    </dgm:pt>
    <dgm:pt modelId="{6F85E7E7-82FA-41D4-88B4-325F50AF8D7B}" type="sibTrans" cxnId="{E73D0CD7-A719-411F-A9FF-20AB6BF8B527}">
      <dgm:prSet/>
      <dgm:spPr/>
      <dgm:t>
        <a:bodyPr/>
        <a:lstStyle/>
        <a:p>
          <a:endParaRPr lang="ru-RU" sz="4800"/>
        </a:p>
      </dgm:t>
    </dgm:pt>
    <dgm:pt modelId="{24B57E10-E175-4D2C-8E4E-4A4D254ED927}" type="pres">
      <dgm:prSet presAssocID="{C21A5912-E64F-46B4-917B-FD30967CD5B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7A838E-2D68-4C2F-81A9-A92AE82EBC61}" type="pres">
      <dgm:prSet presAssocID="{CBDD94E2-B2A8-4048-AE39-F22E4F2BED91}" presName="node" presStyleLbl="node1" presStyleIdx="0" presStyleCnt="2" custScaleX="43929" custScaleY="9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30850-83D4-4711-B312-36953E4BC807}" type="pres">
      <dgm:prSet presAssocID="{8E3BAFAC-2EB4-4706-AED9-C1143D76E7D2}" presName="sibTrans" presStyleCnt="0"/>
      <dgm:spPr/>
    </dgm:pt>
    <dgm:pt modelId="{FA78EF17-242D-432E-9E55-FF02CA07AA11}" type="pres">
      <dgm:prSet presAssocID="{7E3DF7C6-A5AA-4B66-B7DE-B0447B1D100F}" presName="node" presStyleLbl="node1" presStyleIdx="1" presStyleCnt="2" custScaleX="43929" custScaleY="9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3D0CD7-A719-411F-A9FF-20AB6BF8B527}" srcId="{C21A5912-E64F-46B4-917B-FD30967CD5BA}" destId="{7E3DF7C6-A5AA-4B66-B7DE-B0447B1D100F}" srcOrd="1" destOrd="0" parTransId="{D78D2DEF-B1EF-4E74-A9CC-4815AC58F8AD}" sibTransId="{6F85E7E7-82FA-41D4-88B4-325F50AF8D7B}"/>
    <dgm:cxn modelId="{10B95FE6-9C1A-4A47-BA16-F59A38889F5D}" type="presOf" srcId="{C21A5912-E64F-46B4-917B-FD30967CD5BA}" destId="{24B57E10-E175-4D2C-8E4E-4A4D254ED927}" srcOrd="0" destOrd="0" presId="urn:microsoft.com/office/officeart/2005/8/layout/default"/>
    <dgm:cxn modelId="{403FFE62-AA1C-48A6-9486-695FAABECE7A}" type="presOf" srcId="{7E3DF7C6-A5AA-4B66-B7DE-B0447B1D100F}" destId="{FA78EF17-242D-432E-9E55-FF02CA07AA11}" srcOrd="0" destOrd="0" presId="urn:microsoft.com/office/officeart/2005/8/layout/default"/>
    <dgm:cxn modelId="{A8FA471A-1612-4DC5-80FA-B8DDD6ED0780}" type="presOf" srcId="{CBDD94E2-B2A8-4048-AE39-F22E4F2BED91}" destId="{F37A838E-2D68-4C2F-81A9-A92AE82EBC61}" srcOrd="0" destOrd="0" presId="urn:microsoft.com/office/officeart/2005/8/layout/default"/>
    <dgm:cxn modelId="{663ABD6E-E3FE-4ECD-8FC3-10EF79CAFA3A}" srcId="{C21A5912-E64F-46B4-917B-FD30967CD5BA}" destId="{CBDD94E2-B2A8-4048-AE39-F22E4F2BED91}" srcOrd="0" destOrd="0" parTransId="{14291CD9-D947-4B90-B423-B997CF1C691B}" sibTransId="{8E3BAFAC-2EB4-4706-AED9-C1143D76E7D2}"/>
    <dgm:cxn modelId="{704CC28E-87BA-4CF2-9AD5-1B7B83BEC859}" type="presParOf" srcId="{24B57E10-E175-4D2C-8E4E-4A4D254ED927}" destId="{F37A838E-2D68-4C2F-81A9-A92AE82EBC61}" srcOrd="0" destOrd="0" presId="urn:microsoft.com/office/officeart/2005/8/layout/default"/>
    <dgm:cxn modelId="{2C94B5A7-EBCE-4FFB-A58F-30EFDCC01F74}" type="presParOf" srcId="{24B57E10-E175-4D2C-8E4E-4A4D254ED927}" destId="{5E830850-83D4-4711-B312-36953E4BC807}" srcOrd="1" destOrd="0" presId="urn:microsoft.com/office/officeart/2005/8/layout/default"/>
    <dgm:cxn modelId="{E9C3E77F-083C-4BFD-972F-171E71BA5451}" type="presParOf" srcId="{24B57E10-E175-4D2C-8E4E-4A4D254ED927}" destId="{FA78EF17-242D-432E-9E55-FF02CA07AA1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1A5912-E64F-46B4-917B-FD30967CD5BA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BDD94E2-B2A8-4048-AE39-F22E4F2BED91}">
      <dgm:prSet phldrT="[Текст]" custT="1"/>
      <dgm:spPr/>
      <dgm:t>
        <a:bodyPr/>
        <a:lstStyle/>
        <a:p>
          <a:r>
            <a:rPr lang="uk-UA" sz="4800" noProof="0" dirty="0" smtClean="0"/>
            <a:t>Реальні</a:t>
          </a:r>
          <a:endParaRPr lang="uk-UA" sz="4800" noProof="0" dirty="0"/>
        </a:p>
      </dgm:t>
    </dgm:pt>
    <dgm:pt modelId="{14291CD9-D947-4B90-B423-B997CF1C691B}" type="parTrans" cxnId="{663ABD6E-E3FE-4ECD-8FC3-10EF79CAFA3A}">
      <dgm:prSet/>
      <dgm:spPr/>
      <dgm:t>
        <a:bodyPr/>
        <a:lstStyle/>
        <a:p>
          <a:endParaRPr lang="ru-RU" sz="4800"/>
        </a:p>
      </dgm:t>
    </dgm:pt>
    <dgm:pt modelId="{8E3BAFAC-2EB4-4706-AED9-C1143D76E7D2}" type="sibTrans" cxnId="{663ABD6E-E3FE-4ECD-8FC3-10EF79CAFA3A}">
      <dgm:prSet/>
      <dgm:spPr/>
      <dgm:t>
        <a:bodyPr/>
        <a:lstStyle/>
        <a:p>
          <a:endParaRPr lang="ru-RU" sz="4800"/>
        </a:p>
      </dgm:t>
    </dgm:pt>
    <dgm:pt modelId="{7E3DF7C6-A5AA-4B66-B7DE-B0447B1D100F}">
      <dgm:prSet phldrT="[Текст]" custT="1"/>
      <dgm:spPr/>
      <dgm:t>
        <a:bodyPr/>
        <a:lstStyle/>
        <a:p>
          <a:r>
            <a:rPr lang="uk-UA" sz="4800" noProof="0" dirty="0" smtClean="0"/>
            <a:t>Уявні</a:t>
          </a:r>
          <a:endParaRPr lang="uk-UA" sz="4800" noProof="0" dirty="0"/>
        </a:p>
      </dgm:t>
    </dgm:pt>
    <dgm:pt modelId="{D78D2DEF-B1EF-4E74-A9CC-4815AC58F8AD}" type="parTrans" cxnId="{E73D0CD7-A719-411F-A9FF-20AB6BF8B527}">
      <dgm:prSet/>
      <dgm:spPr/>
      <dgm:t>
        <a:bodyPr/>
        <a:lstStyle/>
        <a:p>
          <a:endParaRPr lang="ru-RU" sz="4800"/>
        </a:p>
      </dgm:t>
    </dgm:pt>
    <dgm:pt modelId="{6F85E7E7-82FA-41D4-88B4-325F50AF8D7B}" type="sibTrans" cxnId="{E73D0CD7-A719-411F-A9FF-20AB6BF8B527}">
      <dgm:prSet/>
      <dgm:spPr/>
      <dgm:t>
        <a:bodyPr/>
        <a:lstStyle/>
        <a:p>
          <a:endParaRPr lang="ru-RU" sz="4800"/>
        </a:p>
      </dgm:t>
    </dgm:pt>
    <dgm:pt modelId="{24B57E10-E175-4D2C-8E4E-4A4D254ED927}" type="pres">
      <dgm:prSet presAssocID="{C21A5912-E64F-46B4-917B-FD30967CD5B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7A838E-2D68-4C2F-81A9-A92AE82EBC61}" type="pres">
      <dgm:prSet presAssocID="{CBDD94E2-B2A8-4048-AE39-F22E4F2BED91}" presName="node" presStyleLbl="node1" presStyleIdx="0" presStyleCnt="2" custScaleX="43929" custScaleY="9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30850-83D4-4711-B312-36953E4BC807}" type="pres">
      <dgm:prSet presAssocID="{8E3BAFAC-2EB4-4706-AED9-C1143D76E7D2}" presName="sibTrans" presStyleCnt="0"/>
      <dgm:spPr/>
    </dgm:pt>
    <dgm:pt modelId="{FA78EF17-242D-432E-9E55-FF02CA07AA11}" type="pres">
      <dgm:prSet presAssocID="{7E3DF7C6-A5AA-4B66-B7DE-B0447B1D100F}" presName="node" presStyleLbl="node1" presStyleIdx="1" presStyleCnt="2" custScaleX="43929" custScaleY="9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3D0CD7-A719-411F-A9FF-20AB6BF8B527}" srcId="{C21A5912-E64F-46B4-917B-FD30967CD5BA}" destId="{7E3DF7C6-A5AA-4B66-B7DE-B0447B1D100F}" srcOrd="1" destOrd="0" parTransId="{D78D2DEF-B1EF-4E74-A9CC-4815AC58F8AD}" sibTransId="{6F85E7E7-82FA-41D4-88B4-325F50AF8D7B}"/>
    <dgm:cxn modelId="{10B95FE6-9C1A-4A47-BA16-F59A38889F5D}" type="presOf" srcId="{C21A5912-E64F-46B4-917B-FD30967CD5BA}" destId="{24B57E10-E175-4D2C-8E4E-4A4D254ED927}" srcOrd="0" destOrd="0" presId="urn:microsoft.com/office/officeart/2005/8/layout/default"/>
    <dgm:cxn modelId="{403FFE62-AA1C-48A6-9486-695FAABECE7A}" type="presOf" srcId="{7E3DF7C6-A5AA-4B66-B7DE-B0447B1D100F}" destId="{FA78EF17-242D-432E-9E55-FF02CA07AA11}" srcOrd="0" destOrd="0" presId="urn:microsoft.com/office/officeart/2005/8/layout/default"/>
    <dgm:cxn modelId="{A8FA471A-1612-4DC5-80FA-B8DDD6ED0780}" type="presOf" srcId="{CBDD94E2-B2A8-4048-AE39-F22E4F2BED91}" destId="{F37A838E-2D68-4C2F-81A9-A92AE82EBC61}" srcOrd="0" destOrd="0" presId="urn:microsoft.com/office/officeart/2005/8/layout/default"/>
    <dgm:cxn modelId="{663ABD6E-E3FE-4ECD-8FC3-10EF79CAFA3A}" srcId="{C21A5912-E64F-46B4-917B-FD30967CD5BA}" destId="{CBDD94E2-B2A8-4048-AE39-F22E4F2BED91}" srcOrd="0" destOrd="0" parTransId="{14291CD9-D947-4B90-B423-B997CF1C691B}" sibTransId="{8E3BAFAC-2EB4-4706-AED9-C1143D76E7D2}"/>
    <dgm:cxn modelId="{704CC28E-87BA-4CF2-9AD5-1B7B83BEC859}" type="presParOf" srcId="{24B57E10-E175-4D2C-8E4E-4A4D254ED927}" destId="{F37A838E-2D68-4C2F-81A9-A92AE82EBC61}" srcOrd="0" destOrd="0" presId="urn:microsoft.com/office/officeart/2005/8/layout/default"/>
    <dgm:cxn modelId="{2C94B5A7-EBCE-4FFB-A58F-30EFDCC01F74}" type="presParOf" srcId="{24B57E10-E175-4D2C-8E4E-4A4D254ED927}" destId="{5E830850-83D4-4711-B312-36953E4BC807}" srcOrd="1" destOrd="0" presId="urn:microsoft.com/office/officeart/2005/8/layout/default"/>
    <dgm:cxn modelId="{E9C3E77F-083C-4BFD-972F-171E71BA5451}" type="presParOf" srcId="{24B57E10-E175-4D2C-8E4E-4A4D254ED927}" destId="{FA78EF17-242D-432E-9E55-FF02CA07AA1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23FA58-1626-4522-B0AE-A84DEA67D33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94AC2F-BBFA-47E3-A257-5766BD54D229}">
      <dgm:prSet phldrT="[Текст]" custT="1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sz="5400" b="1" noProof="0" dirty="0" smtClean="0">
              <a:solidFill>
                <a:schemeClr val="accent5">
                  <a:lumMod val="75000"/>
                </a:schemeClr>
              </a:solidFill>
            </a:rPr>
            <a:t>колір</a:t>
          </a:r>
          <a:endParaRPr lang="uk-UA" sz="5400" b="1" noProof="0" dirty="0">
            <a:solidFill>
              <a:schemeClr val="accent5">
                <a:lumMod val="75000"/>
              </a:schemeClr>
            </a:solidFill>
          </a:endParaRPr>
        </a:p>
      </dgm:t>
    </dgm:pt>
    <dgm:pt modelId="{2E25C5C4-DF14-44E3-8B46-6ECBD412C513}" type="parTrans" cxnId="{E18107E8-A18F-40D3-BAB5-D30BB6D98F9C}">
      <dgm:prSet/>
      <dgm:spPr/>
      <dgm:t>
        <a:bodyPr/>
        <a:lstStyle/>
        <a:p>
          <a:endParaRPr lang="ru-RU"/>
        </a:p>
      </dgm:t>
    </dgm:pt>
    <dgm:pt modelId="{5F60BA2D-0A54-4A80-B0F3-A59B6E11D36E}" type="sibTrans" cxnId="{E18107E8-A18F-40D3-BAB5-D30BB6D98F9C}">
      <dgm:prSet/>
      <dgm:spPr/>
      <dgm:t>
        <a:bodyPr/>
        <a:lstStyle/>
        <a:p>
          <a:endParaRPr lang="ru-RU"/>
        </a:p>
      </dgm:t>
    </dgm:pt>
    <dgm:pt modelId="{E3FEDCCD-1518-4376-A03E-7066B2CCA72E}">
      <dgm:prSet phldrT="[Текст]" custT="1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sz="5400" b="1" noProof="0" dirty="0" smtClean="0">
              <a:solidFill>
                <a:schemeClr val="accent5">
                  <a:lumMod val="75000"/>
                </a:schemeClr>
              </a:solidFill>
            </a:rPr>
            <a:t>форма</a:t>
          </a:r>
          <a:endParaRPr lang="uk-UA" sz="5400" b="1" noProof="0" dirty="0">
            <a:solidFill>
              <a:schemeClr val="accent5">
                <a:lumMod val="75000"/>
              </a:schemeClr>
            </a:solidFill>
          </a:endParaRPr>
        </a:p>
      </dgm:t>
    </dgm:pt>
    <dgm:pt modelId="{BB30FEE6-A423-4C3A-802F-5CD99FCBEC89}" type="parTrans" cxnId="{E68D476B-5B18-4231-8892-FA43453EB4CC}">
      <dgm:prSet/>
      <dgm:spPr/>
      <dgm:t>
        <a:bodyPr/>
        <a:lstStyle/>
        <a:p>
          <a:endParaRPr lang="ru-RU"/>
        </a:p>
      </dgm:t>
    </dgm:pt>
    <dgm:pt modelId="{B45F0CEB-E1D1-4196-8821-78AE0ADA3A9E}" type="sibTrans" cxnId="{E68D476B-5B18-4231-8892-FA43453EB4CC}">
      <dgm:prSet/>
      <dgm:spPr/>
      <dgm:t>
        <a:bodyPr/>
        <a:lstStyle/>
        <a:p>
          <a:endParaRPr lang="ru-RU"/>
        </a:p>
      </dgm:t>
    </dgm:pt>
    <dgm:pt modelId="{2930B9F3-C821-4C81-837B-C9F249AA231C}">
      <dgm:prSet phldrT="[Текст]" custT="1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sz="5400" b="1" noProof="0" dirty="0" smtClean="0">
              <a:solidFill>
                <a:schemeClr val="accent5">
                  <a:lumMod val="75000"/>
                </a:schemeClr>
              </a:solidFill>
            </a:rPr>
            <a:t>розмір</a:t>
          </a:r>
          <a:endParaRPr lang="uk-UA" sz="5400" b="1" noProof="0" dirty="0">
            <a:solidFill>
              <a:schemeClr val="accent5">
                <a:lumMod val="75000"/>
              </a:schemeClr>
            </a:solidFill>
          </a:endParaRPr>
        </a:p>
      </dgm:t>
    </dgm:pt>
    <dgm:pt modelId="{96DBAEA6-D5B1-43B6-A88F-38AAD5CB0BC9}" type="parTrans" cxnId="{BE3598E5-B0E3-4181-AC80-44FBF253C515}">
      <dgm:prSet/>
      <dgm:spPr/>
      <dgm:t>
        <a:bodyPr/>
        <a:lstStyle/>
        <a:p>
          <a:endParaRPr lang="ru-RU"/>
        </a:p>
      </dgm:t>
    </dgm:pt>
    <dgm:pt modelId="{FD62041A-C047-4673-95B4-0D8493F05F2B}" type="sibTrans" cxnId="{BE3598E5-B0E3-4181-AC80-44FBF253C515}">
      <dgm:prSet/>
      <dgm:spPr/>
      <dgm:t>
        <a:bodyPr/>
        <a:lstStyle/>
        <a:p>
          <a:endParaRPr lang="ru-RU"/>
        </a:p>
      </dgm:t>
    </dgm:pt>
    <dgm:pt modelId="{119D352C-7F2E-416C-9937-F53048375D06}">
      <dgm:prSet phldrT="[Текст]" custT="1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sz="5400" b="1" noProof="0" dirty="0" smtClean="0">
              <a:solidFill>
                <a:schemeClr val="accent5">
                  <a:lumMod val="75000"/>
                </a:schemeClr>
              </a:solidFill>
            </a:rPr>
            <a:t>вага</a:t>
          </a:r>
          <a:endParaRPr lang="uk-UA" sz="5400" b="1" noProof="0" dirty="0">
            <a:solidFill>
              <a:schemeClr val="accent5">
                <a:lumMod val="75000"/>
              </a:schemeClr>
            </a:solidFill>
          </a:endParaRPr>
        </a:p>
      </dgm:t>
    </dgm:pt>
    <dgm:pt modelId="{F12132BC-20ED-4856-8C46-0362EFF33022}" type="parTrans" cxnId="{24FF8FEF-B8E4-4744-9BE0-ABC8175DE725}">
      <dgm:prSet/>
      <dgm:spPr/>
      <dgm:t>
        <a:bodyPr/>
        <a:lstStyle/>
        <a:p>
          <a:endParaRPr lang="ru-RU"/>
        </a:p>
      </dgm:t>
    </dgm:pt>
    <dgm:pt modelId="{AC7D7EE3-4F3B-4D0C-A306-D6174279B07E}" type="sibTrans" cxnId="{24FF8FEF-B8E4-4744-9BE0-ABC8175DE725}">
      <dgm:prSet/>
      <dgm:spPr/>
      <dgm:t>
        <a:bodyPr/>
        <a:lstStyle/>
        <a:p>
          <a:endParaRPr lang="ru-RU"/>
        </a:p>
      </dgm:t>
    </dgm:pt>
    <dgm:pt modelId="{9C8248EA-986F-432F-B900-A071E736C68B}" type="pres">
      <dgm:prSet presAssocID="{9923FA58-1626-4522-B0AE-A84DEA67D33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B73FC6-ABC0-4DD0-9956-55E83E0E2F00}" type="pres">
      <dgm:prSet presAssocID="{2A94AC2F-BBFA-47E3-A257-5766BD54D229}" presName="node" presStyleLbl="node1" presStyleIdx="0" presStyleCnt="4" custScaleX="56996" custScaleY="13047" custLinFactNeighborX="-116" custLinFactNeighborY="-15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EFA84-6AA7-45C8-AA71-13E1BCA50403}" type="pres">
      <dgm:prSet presAssocID="{5F60BA2D-0A54-4A80-B0F3-A59B6E11D36E}" presName="sibTrans" presStyleCnt="0"/>
      <dgm:spPr/>
    </dgm:pt>
    <dgm:pt modelId="{98B66157-2ABC-49D4-94C1-C21886E271EC}" type="pres">
      <dgm:prSet presAssocID="{E3FEDCCD-1518-4376-A03E-7066B2CCA72E}" presName="node" presStyleLbl="node1" presStyleIdx="1" presStyleCnt="4" custScaleX="56996" custScaleY="13047" custLinFactNeighborX="-116" custLinFactNeighborY="-15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504E5-984E-4ADC-8FAC-B76DCA679602}" type="pres">
      <dgm:prSet presAssocID="{B45F0CEB-E1D1-4196-8821-78AE0ADA3A9E}" presName="sibTrans" presStyleCnt="0"/>
      <dgm:spPr/>
    </dgm:pt>
    <dgm:pt modelId="{2DD22A22-A2CD-4AD6-B510-44DA6F4DC028}" type="pres">
      <dgm:prSet presAssocID="{2930B9F3-C821-4C81-837B-C9F249AA231C}" presName="node" presStyleLbl="node1" presStyleIdx="2" presStyleCnt="4" custScaleX="56996" custScaleY="13047" custLinFactNeighborX="-115" custLinFactNeighborY="1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C3174-CAF8-4ACA-AA20-F16093603EFE}" type="pres">
      <dgm:prSet presAssocID="{FD62041A-C047-4673-95B4-0D8493F05F2B}" presName="sibTrans" presStyleCnt="0"/>
      <dgm:spPr/>
    </dgm:pt>
    <dgm:pt modelId="{A36FB045-D6BF-4A79-9FC9-1C6391F54EA8}" type="pres">
      <dgm:prSet presAssocID="{119D352C-7F2E-416C-9937-F53048375D06}" presName="node" presStyleLbl="node1" presStyleIdx="3" presStyleCnt="4" custScaleX="56996" custScaleY="13047" custLinFactNeighborX="-116" custLinFactNeighborY="1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616FDE-490C-4703-8EB3-B0553101962C}" type="presOf" srcId="{2930B9F3-C821-4C81-837B-C9F249AA231C}" destId="{2DD22A22-A2CD-4AD6-B510-44DA6F4DC028}" srcOrd="0" destOrd="0" presId="urn:microsoft.com/office/officeart/2005/8/layout/default"/>
    <dgm:cxn modelId="{E18107E8-A18F-40D3-BAB5-D30BB6D98F9C}" srcId="{9923FA58-1626-4522-B0AE-A84DEA67D338}" destId="{2A94AC2F-BBFA-47E3-A257-5766BD54D229}" srcOrd="0" destOrd="0" parTransId="{2E25C5C4-DF14-44E3-8B46-6ECBD412C513}" sibTransId="{5F60BA2D-0A54-4A80-B0F3-A59B6E11D36E}"/>
    <dgm:cxn modelId="{6A9FE3B2-DA57-4201-88B1-0DD998E8E645}" type="presOf" srcId="{E3FEDCCD-1518-4376-A03E-7066B2CCA72E}" destId="{98B66157-2ABC-49D4-94C1-C21886E271EC}" srcOrd="0" destOrd="0" presId="urn:microsoft.com/office/officeart/2005/8/layout/default"/>
    <dgm:cxn modelId="{24FF8FEF-B8E4-4744-9BE0-ABC8175DE725}" srcId="{9923FA58-1626-4522-B0AE-A84DEA67D338}" destId="{119D352C-7F2E-416C-9937-F53048375D06}" srcOrd="3" destOrd="0" parTransId="{F12132BC-20ED-4856-8C46-0362EFF33022}" sibTransId="{AC7D7EE3-4F3B-4D0C-A306-D6174279B07E}"/>
    <dgm:cxn modelId="{C81B4F4E-7BE0-428C-84FC-C6D5DDAB5B81}" type="presOf" srcId="{9923FA58-1626-4522-B0AE-A84DEA67D338}" destId="{9C8248EA-986F-432F-B900-A071E736C68B}" srcOrd="0" destOrd="0" presId="urn:microsoft.com/office/officeart/2005/8/layout/default"/>
    <dgm:cxn modelId="{DB739311-AB30-4574-BDAC-AEDA7D5E7CD4}" type="presOf" srcId="{2A94AC2F-BBFA-47E3-A257-5766BD54D229}" destId="{13B73FC6-ABC0-4DD0-9956-55E83E0E2F00}" srcOrd="0" destOrd="0" presId="urn:microsoft.com/office/officeart/2005/8/layout/default"/>
    <dgm:cxn modelId="{BE3598E5-B0E3-4181-AC80-44FBF253C515}" srcId="{9923FA58-1626-4522-B0AE-A84DEA67D338}" destId="{2930B9F3-C821-4C81-837B-C9F249AA231C}" srcOrd="2" destOrd="0" parTransId="{96DBAEA6-D5B1-43B6-A88F-38AAD5CB0BC9}" sibTransId="{FD62041A-C047-4673-95B4-0D8493F05F2B}"/>
    <dgm:cxn modelId="{E68D476B-5B18-4231-8892-FA43453EB4CC}" srcId="{9923FA58-1626-4522-B0AE-A84DEA67D338}" destId="{E3FEDCCD-1518-4376-A03E-7066B2CCA72E}" srcOrd="1" destOrd="0" parTransId="{BB30FEE6-A423-4C3A-802F-5CD99FCBEC89}" sibTransId="{B45F0CEB-E1D1-4196-8821-78AE0ADA3A9E}"/>
    <dgm:cxn modelId="{FA1B5487-CD2B-4EC8-8E3D-B0DBEACDFC09}" type="presOf" srcId="{119D352C-7F2E-416C-9937-F53048375D06}" destId="{A36FB045-D6BF-4A79-9FC9-1C6391F54EA8}" srcOrd="0" destOrd="0" presId="urn:microsoft.com/office/officeart/2005/8/layout/default"/>
    <dgm:cxn modelId="{D4AF8351-6A5B-4BB8-9EC5-16146FE328DC}" type="presParOf" srcId="{9C8248EA-986F-432F-B900-A071E736C68B}" destId="{13B73FC6-ABC0-4DD0-9956-55E83E0E2F00}" srcOrd="0" destOrd="0" presId="urn:microsoft.com/office/officeart/2005/8/layout/default"/>
    <dgm:cxn modelId="{60C60A59-F91E-4475-A2A9-9C19CB2BFAEA}" type="presParOf" srcId="{9C8248EA-986F-432F-B900-A071E736C68B}" destId="{2B4EFA84-6AA7-45C8-AA71-13E1BCA50403}" srcOrd="1" destOrd="0" presId="urn:microsoft.com/office/officeart/2005/8/layout/default"/>
    <dgm:cxn modelId="{571716BD-2CCC-4BD2-A7F0-A2E8492D2F70}" type="presParOf" srcId="{9C8248EA-986F-432F-B900-A071E736C68B}" destId="{98B66157-2ABC-49D4-94C1-C21886E271EC}" srcOrd="2" destOrd="0" presId="urn:microsoft.com/office/officeart/2005/8/layout/default"/>
    <dgm:cxn modelId="{C8EE5D28-15AE-4657-8437-8D7702587DDB}" type="presParOf" srcId="{9C8248EA-986F-432F-B900-A071E736C68B}" destId="{71D504E5-984E-4ADC-8FAC-B76DCA679602}" srcOrd="3" destOrd="0" presId="urn:microsoft.com/office/officeart/2005/8/layout/default"/>
    <dgm:cxn modelId="{469B1D94-4D50-429F-828E-C90DF104FAC0}" type="presParOf" srcId="{9C8248EA-986F-432F-B900-A071E736C68B}" destId="{2DD22A22-A2CD-4AD6-B510-44DA6F4DC028}" srcOrd="4" destOrd="0" presId="urn:microsoft.com/office/officeart/2005/8/layout/default"/>
    <dgm:cxn modelId="{576B832E-3028-4DF1-898E-66BE2D4C9615}" type="presParOf" srcId="{9C8248EA-986F-432F-B900-A071E736C68B}" destId="{61CC3174-CAF8-4ACA-AA20-F16093603EFE}" srcOrd="5" destOrd="0" presId="urn:microsoft.com/office/officeart/2005/8/layout/default"/>
    <dgm:cxn modelId="{41EC32B8-855C-4E10-AB9B-D66EE88FB429}" type="presParOf" srcId="{9C8248EA-986F-432F-B900-A071E736C68B}" destId="{A36FB045-D6BF-4A79-9FC9-1C6391F54EA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23FA58-1626-4522-B0AE-A84DEA67D33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94AC2F-BBFA-47E3-A257-5766BD54D229}">
      <dgm:prSet phldrT="[Текст]" custT="1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sz="5400" b="1" noProof="0" dirty="0" smtClean="0">
              <a:solidFill>
                <a:schemeClr val="accent5">
                  <a:lumMod val="75000"/>
                </a:schemeClr>
              </a:solidFill>
            </a:rPr>
            <a:t>Колір</a:t>
          </a:r>
          <a:r>
            <a:rPr lang="en-US" sz="5400" b="1" noProof="0" dirty="0" smtClean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uk-UA" sz="5400" b="1" noProof="0" dirty="0" smtClean="0">
              <a:solidFill>
                <a:schemeClr val="accent5">
                  <a:lumMod val="75000"/>
                </a:schemeClr>
              </a:solidFill>
            </a:rPr>
            <a:t>може бути:</a:t>
          </a:r>
          <a:endParaRPr lang="uk-UA" sz="5400" b="1" noProof="0" dirty="0">
            <a:solidFill>
              <a:schemeClr val="accent5">
                <a:lumMod val="75000"/>
              </a:schemeClr>
            </a:solidFill>
          </a:endParaRPr>
        </a:p>
      </dgm:t>
    </dgm:pt>
    <dgm:pt modelId="{2E25C5C4-DF14-44E3-8B46-6ECBD412C513}" type="parTrans" cxnId="{E18107E8-A18F-40D3-BAB5-D30BB6D98F9C}">
      <dgm:prSet/>
      <dgm:spPr/>
      <dgm:t>
        <a:bodyPr/>
        <a:lstStyle/>
        <a:p>
          <a:endParaRPr lang="ru-RU"/>
        </a:p>
      </dgm:t>
    </dgm:pt>
    <dgm:pt modelId="{5F60BA2D-0A54-4A80-B0F3-A59B6E11D36E}" type="sibTrans" cxnId="{E18107E8-A18F-40D3-BAB5-D30BB6D98F9C}">
      <dgm:prSet/>
      <dgm:spPr/>
      <dgm:t>
        <a:bodyPr/>
        <a:lstStyle/>
        <a:p>
          <a:endParaRPr lang="ru-RU"/>
        </a:p>
      </dgm:t>
    </dgm:pt>
    <dgm:pt modelId="{E3FEDCCD-1518-4376-A03E-7066B2CCA72E}">
      <dgm:prSet phldrT="[Текст]" custT="1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sz="5400" b="1" noProof="0" dirty="0" smtClean="0">
              <a:solidFill>
                <a:schemeClr val="accent5">
                  <a:lumMod val="75000"/>
                </a:schemeClr>
              </a:solidFill>
            </a:rPr>
            <a:t>Форма може бути:</a:t>
          </a:r>
          <a:endParaRPr lang="uk-UA" sz="5400" b="1" noProof="0" dirty="0">
            <a:solidFill>
              <a:schemeClr val="accent5">
                <a:lumMod val="75000"/>
              </a:schemeClr>
            </a:solidFill>
          </a:endParaRPr>
        </a:p>
      </dgm:t>
    </dgm:pt>
    <dgm:pt modelId="{BB30FEE6-A423-4C3A-802F-5CD99FCBEC89}" type="parTrans" cxnId="{E68D476B-5B18-4231-8892-FA43453EB4CC}">
      <dgm:prSet/>
      <dgm:spPr/>
      <dgm:t>
        <a:bodyPr/>
        <a:lstStyle/>
        <a:p>
          <a:endParaRPr lang="ru-RU"/>
        </a:p>
      </dgm:t>
    </dgm:pt>
    <dgm:pt modelId="{B45F0CEB-E1D1-4196-8821-78AE0ADA3A9E}" type="sibTrans" cxnId="{E68D476B-5B18-4231-8892-FA43453EB4CC}">
      <dgm:prSet/>
      <dgm:spPr/>
      <dgm:t>
        <a:bodyPr/>
        <a:lstStyle/>
        <a:p>
          <a:endParaRPr lang="ru-RU"/>
        </a:p>
      </dgm:t>
    </dgm:pt>
    <dgm:pt modelId="{9C8248EA-986F-432F-B900-A071E736C68B}" type="pres">
      <dgm:prSet presAssocID="{9923FA58-1626-4522-B0AE-A84DEA67D33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B73FC6-ABC0-4DD0-9956-55E83E0E2F00}" type="pres">
      <dgm:prSet presAssocID="{2A94AC2F-BBFA-47E3-A257-5766BD54D229}" presName="node" presStyleLbl="node1" presStyleIdx="0" presStyleCnt="2" custScaleX="30325" custScaleY="13047" custLinFactNeighborX="-116" custLinFactNeighborY="-15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EFA84-6AA7-45C8-AA71-13E1BCA50403}" type="pres">
      <dgm:prSet presAssocID="{5F60BA2D-0A54-4A80-B0F3-A59B6E11D36E}" presName="sibTrans" presStyleCnt="0"/>
      <dgm:spPr/>
    </dgm:pt>
    <dgm:pt modelId="{98B66157-2ABC-49D4-94C1-C21886E271EC}" type="pres">
      <dgm:prSet presAssocID="{E3FEDCCD-1518-4376-A03E-7066B2CCA72E}" presName="node" presStyleLbl="node1" presStyleIdx="1" presStyleCnt="2" custScaleX="30325" custScaleY="13047" custLinFactNeighborX="-116" custLinFactNeighborY="-15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8D476B-5B18-4231-8892-FA43453EB4CC}" srcId="{9923FA58-1626-4522-B0AE-A84DEA67D338}" destId="{E3FEDCCD-1518-4376-A03E-7066B2CCA72E}" srcOrd="1" destOrd="0" parTransId="{BB30FEE6-A423-4C3A-802F-5CD99FCBEC89}" sibTransId="{B45F0CEB-E1D1-4196-8821-78AE0ADA3A9E}"/>
    <dgm:cxn modelId="{E18107E8-A18F-40D3-BAB5-D30BB6D98F9C}" srcId="{9923FA58-1626-4522-B0AE-A84DEA67D338}" destId="{2A94AC2F-BBFA-47E3-A257-5766BD54D229}" srcOrd="0" destOrd="0" parTransId="{2E25C5C4-DF14-44E3-8B46-6ECBD412C513}" sibTransId="{5F60BA2D-0A54-4A80-B0F3-A59B6E11D36E}"/>
    <dgm:cxn modelId="{DB739311-AB30-4574-BDAC-AEDA7D5E7CD4}" type="presOf" srcId="{2A94AC2F-BBFA-47E3-A257-5766BD54D229}" destId="{13B73FC6-ABC0-4DD0-9956-55E83E0E2F00}" srcOrd="0" destOrd="0" presId="urn:microsoft.com/office/officeart/2005/8/layout/default"/>
    <dgm:cxn modelId="{C81B4F4E-7BE0-428C-84FC-C6D5DDAB5B81}" type="presOf" srcId="{9923FA58-1626-4522-B0AE-A84DEA67D338}" destId="{9C8248EA-986F-432F-B900-A071E736C68B}" srcOrd="0" destOrd="0" presId="urn:microsoft.com/office/officeart/2005/8/layout/default"/>
    <dgm:cxn modelId="{6A9FE3B2-DA57-4201-88B1-0DD998E8E645}" type="presOf" srcId="{E3FEDCCD-1518-4376-A03E-7066B2CCA72E}" destId="{98B66157-2ABC-49D4-94C1-C21886E271EC}" srcOrd="0" destOrd="0" presId="urn:microsoft.com/office/officeart/2005/8/layout/default"/>
    <dgm:cxn modelId="{D4AF8351-6A5B-4BB8-9EC5-16146FE328DC}" type="presParOf" srcId="{9C8248EA-986F-432F-B900-A071E736C68B}" destId="{13B73FC6-ABC0-4DD0-9956-55E83E0E2F00}" srcOrd="0" destOrd="0" presId="urn:microsoft.com/office/officeart/2005/8/layout/default"/>
    <dgm:cxn modelId="{60C60A59-F91E-4475-A2A9-9C19CB2BFAEA}" type="presParOf" srcId="{9C8248EA-986F-432F-B900-A071E736C68B}" destId="{2B4EFA84-6AA7-45C8-AA71-13E1BCA50403}" srcOrd="1" destOrd="0" presId="urn:microsoft.com/office/officeart/2005/8/layout/default"/>
    <dgm:cxn modelId="{571716BD-2CCC-4BD2-A7F0-A2E8492D2F70}" type="presParOf" srcId="{9C8248EA-986F-432F-B900-A071E736C68B}" destId="{98B66157-2ABC-49D4-94C1-C21886E271E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923FA58-1626-4522-B0AE-A84DEA67D33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94AC2F-BBFA-47E3-A257-5766BD54D229}">
      <dgm:prSet phldrT="[Текст]" custT="1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sz="5400" b="1" noProof="0" dirty="0" smtClean="0">
              <a:solidFill>
                <a:schemeClr val="accent5">
                  <a:lumMod val="75000"/>
                </a:schemeClr>
              </a:solidFill>
            </a:rPr>
            <a:t>Змінні</a:t>
          </a:r>
          <a:endParaRPr lang="uk-UA" sz="5400" b="1" noProof="0" dirty="0">
            <a:solidFill>
              <a:schemeClr val="accent5">
                <a:lumMod val="75000"/>
              </a:schemeClr>
            </a:solidFill>
          </a:endParaRPr>
        </a:p>
      </dgm:t>
    </dgm:pt>
    <dgm:pt modelId="{2E25C5C4-DF14-44E3-8B46-6ECBD412C513}" type="parTrans" cxnId="{E18107E8-A18F-40D3-BAB5-D30BB6D98F9C}">
      <dgm:prSet/>
      <dgm:spPr/>
      <dgm:t>
        <a:bodyPr/>
        <a:lstStyle/>
        <a:p>
          <a:endParaRPr lang="ru-RU"/>
        </a:p>
      </dgm:t>
    </dgm:pt>
    <dgm:pt modelId="{5F60BA2D-0A54-4A80-B0F3-A59B6E11D36E}" type="sibTrans" cxnId="{E18107E8-A18F-40D3-BAB5-D30BB6D98F9C}">
      <dgm:prSet/>
      <dgm:spPr/>
      <dgm:t>
        <a:bodyPr/>
        <a:lstStyle/>
        <a:p>
          <a:endParaRPr lang="ru-RU"/>
        </a:p>
      </dgm:t>
    </dgm:pt>
    <dgm:pt modelId="{E3FEDCCD-1518-4376-A03E-7066B2CCA72E}">
      <dgm:prSet phldrT="[Текст]" custT="1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sz="5400" b="1" noProof="0" dirty="0" smtClean="0">
              <a:solidFill>
                <a:schemeClr val="accent5">
                  <a:lumMod val="75000"/>
                </a:schemeClr>
              </a:solidFill>
            </a:rPr>
            <a:t>Незмінні</a:t>
          </a:r>
          <a:endParaRPr lang="uk-UA" sz="5400" b="1" noProof="0" dirty="0">
            <a:solidFill>
              <a:schemeClr val="accent5">
                <a:lumMod val="75000"/>
              </a:schemeClr>
            </a:solidFill>
          </a:endParaRPr>
        </a:p>
      </dgm:t>
    </dgm:pt>
    <dgm:pt modelId="{BB30FEE6-A423-4C3A-802F-5CD99FCBEC89}" type="parTrans" cxnId="{E68D476B-5B18-4231-8892-FA43453EB4CC}">
      <dgm:prSet/>
      <dgm:spPr/>
      <dgm:t>
        <a:bodyPr/>
        <a:lstStyle/>
        <a:p>
          <a:endParaRPr lang="ru-RU"/>
        </a:p>
      </dgm:t>
    </dgm:pt>
    <dgm:pt modelId="{B45F0CEB-E1D1-4196-8821-78AE0ADA3A9E}" type="sibTrans" cxnId="{E68D476B-5B18-4231-8892-FA43453EB4CC}">
      <dgm:prSet/>
      <dgm:spPr/>
      <dgm:t>
        <a:bodyPr/>
        <a:lstStyle/>
        <a:p>
          <a:endParaRPr lang="ru-RU"/>
        </a:p>
      </dgm:t>
    </dgm:pt>
    <dgm:pt modelId="{AB7C5B15-282E-4441-945E-71EABEF5F507}">
      <dgm:prSet phldrT="[Текст]" custT="1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sz="3200" b="0" noProof="0" dirty="0" smtClean="0">
              <a:solidFill>
                <a:schemeClr val="accent5">
                  <a:lumMod val="75000"/>
                </a:schemeClr>
              </a:solidFill>
            </a:rPr>
            <a:t>Зріст, вага, адреса проживання, клас навчання</a:t>
          </a:r>
          <a:endParaRPr lang="uk-UA" sz="5400" b="0" noProof="0" dirty="0">
            <a:solidFill>
              <a:schemeClr val="accent5">
                <a:lumMod val="75000"/>
              </a:schemeClr>
            </a:solidFill>
          </a:endParaRPr>
        </a:p>
      </dgm:t>
    </dgm:pt>
    <dgm:pt modelId="{6921780B-B120-4EE2-BEE2-EFF283DCE188}" type="parTrans" cxnId="{78CB6B14-3C4C-4178-B010-877ACC6B29D7}">
      <dgm:prSet/>
      <dgm:spPr/>
      <dgm:t>
        <a:bodyPr/>
        <a:lstStyle/>
        <a:p>
          <a:endParaRPr lang="ru-RU"/>
        </a:p>
      </dgm:t>
    </dgm:pt>
    <dgm:pt modelId="{D900CFFB-57A1-4A51-87B6-D5C5CF5ADE13}" type="sibTrans" cxnId="{78CB6B14-3C4C-4178-B010-877ACC6B29D7}">
      <dgm:prSet/>
      <dgm:spPr/>
      <dgm:t>
        <a:bodyPr/>
        <a:lstStyle/>
        <a:p>
          <a:endParaRPr lang="ru-RU"/>
        </a:p>
      </dgm:t>
    </dgm:pt>
    <dgm:pt modelId="{58B41314-2103-48CF-B3AB-73525CDF7308}">
      <dgm:prSet phldrT="[Текст]" custT="1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uk-UA" sz="3200" b="0" noProof="0" dirty="0" smtClean="0">
              <a:solidFill>
                <a:schemeClr val="accent5">
                  <a:lumMod val="75000"/>
                </a:schemeClr>
              </a:solidFill>
            </a:rPr>
            <a:t>Прізвище, ім’я, по батькові, дата народження, колір очей</a:t>
          </a:r>
          <a:endParaRPr lang="uk-UA" sz="3200" b="0" noProof="0" dirty="0">
            <a:solidFill>
              <a:schemeClr val="accent5">
                <a:lumMod val="75000"/>
              </a:schemeClr>
            </a:solidFill>
          </a:endParaRPr>
        </a:p>
      </dgm:t>
    </dgm:pt>
    <dgm:pt modelId="{15509C31-7F69-4EBC-8620-A23890952BC5}" type="parTrans" cxnId="{071677D4-A53A-4173-9698-D969E98FF707}">
      <dgm:prSet/>
      <dgm:spPr/>
      <dgm:t>
        <a:bodyPr/>
        <a:lstStyle/>
        <a:p>
          <a:endParaRPr lang="ru-RU"/>
        </a:p>
      </dgm:t>
    </dgm:pt>
    <dgm:pt modelId="{61C3BF6C-B8DF-4905-96F1-7BD40783B280}" type="sibTrans" cxnId="{071677D4-A53A-4173-9698-D969E98FF707}">
      <dgm:prSet/>
      <dgm:spPr/>
      <dgm:t>
        <a:bodyPr/>
        <a:lstStyle/>
        <a:p>
          <a:endParaRPr lang="ru-RU"/>
        </a:p>
      </dgm:t>
    </dgm:pt>
    <dgm:pt modelId="{AB4BEF98-F66D-4691-ADE3-B4CC7A716DD8}" type="pres">
      <dgm:prSet presAssocID="{9923FA58-1626-4522-B0AE-A84DEA67D33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8A259A-E9E2-452E-8D26-AC6633F93251}" type="pres">
      <dgm:prSet presAssocID="{2A94AC2F-BBFA-47E3-A257-5766BD54D229}" presName="root" presStyleCnt="0"/>
      <dgm:spPr/>
    </dgm:pt>
    <dgm:pt modelId="{274AE975-FFC6-4E3D-8E5D-27A8567AA60C}" type="pres">
      <dgm:prSet presAssocID="{2A94AC2F-BBFA-47E3-A257-5766BD54D229}" presName="rootComposite" presStyleCnt="0"/>
      <dgm:spPr/>
    </dgm:pt>
    <dgm:pt modelId="{8AEAEE2D-9E7D-4B4E-AB54-C567FF585B6E}" type="pres">
      <dgm:prSet presAssocID="{2A94AC2F-BBFA-47E3-A257-5766BD54D229}" presName="rootText" presStyleLbl="node1" presStyleIdx="0" presStyleCnt="2" custScaleX="151920"/>
      <dgm:spPr/>
      <dgm:t>
        <a:bodyPr/>
        <a:lstStyle/>
        <a:p>
          <a:endParaRPr lang="ru-RU"/>
        </a:p>
      </dgm:t>
    </dgm:pt>
    <dgm:pt modelId="{87C74E79-0EF8-405D-9A33-5039A5162950}" type="pres">
      <dgm:prSet presAssocID="{2A94AC2F-BBFA-47E3-A257-5766BD54D229}" presName="rootConnector" presStyleLbl="node1" presStyleIdx="0" presStyleCnt="2"/>
      <dgm:spPr/>
      <dgm:t>
        <a:bodyPr/>
        <a:lstStyle/>
        <a:p>
          <a:endParaRPr lang="ru-RU"/>
        </a:p>
      </dgm:t>
    </dgm:pt>
    <dgm:pt modelId="{FD7AEA5F-00A7-4395-B04E-053B4B97BDBF}" type="pres">
      <dgm:prSet presAssocID="{2A94AC2F-BBFA-47E3-A257-5766BD54D229}" presName="childShape" presStyleCnt="0"/>
      <dgm:spPr/>
    </dgm:pt>
    <dgm:pt modelId="{E993EEE0-4C91-47F5-8C6F-5D92C742A704}" type="pres">
      <dgm:prSet presAssocID="{6921780B-B120-4EE2-BEE2-EFF283DCE188}" presName="Name13" presStyleLbl="parChTrans1D2" presStyleIdx="0" presStyleCnt="2"/>
      <dgm:spPr/>
      <dgm:t>
        <a:bodyPr/>
        <a:lstStyle/>
        <a:p>
          <a:endParaRPr lang="ru-RU"/>
        </a:p>
      </dgm:t>
    </dgm:pt>
    <dgm:pt modelId="{E3A1D309-346F-431F-97FE-A5F02926D854}" type="pres">
      <dgm:prSet presAssocID="{AB7C5B15-282E-4441-945E-71EABEF5F507}" presName="childText" presStyleLbl="bgAcc1" presStyleIdx="0" presStyleCnt="2" custScaleX="164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CF97D-E1CE-4554-B509-AF0A9DF4BAB0}" type="pres">
      <dgm:prSet presAssocID="{E3FEDCCD-1518-4376-A03E-7066B2CCA72E}" presName="root" presStyleCnt="0"/>
      <dgm:spPr/>
    </dgm:pt>
    <dgm:pt modelId="{BFF94CF6-3AA8-41B9-ACDD-FBA38B5F4336}" type="pres">
      <dgm:prSet presAssocID="{E3FEDCCD-1518-4376-A03E-7066B2CCA72E}" presName="rootComposite" presStyleCnt="0"/>
      <dgm:spPr/>
    </dgm:pt>
    <dgm:pt modelId="{DA803599-86BD-4FD2-8C17-C19FF203C8B8}" type="pres">
      <dgm:prSet presAssocID="{E3FEDCCD-1518-4376-A03E-7066B2CCA72E}" presName="rootText" presStyleLbl="node1" presStyleIdx="1" presStyleCnt="2" custScaleX="151920"/>
      <dgm:spPr/>
      <dgm:t>
        <a:bodyPr/>
        <a:lstStyle/>
        <a:p>
          <a:endParaRPr lang="ru-RU"/>
        </a:p>
      </dgm:t>
    </dgm:pt>
    <dgm:pt modelId="{7C0E455A-D64F-4AE4-BB48-A18BECCE6B1E}" type="pres">
      <dgm:prSet presAssocID="{E3FEDCCD-1518-4376-A03E-7066B2CCA72E}" presName="rootConnector" presStyleLbl="node1" presStyleIdx="1" presStyleCnt="2"/>
      <dgm:spPr/>
      <dgm:t>
        <a:bodyPr/>
        <a:lstStyle/>
        <a:p>
          <a:endParaRPr lang="ru-RU"/>
        </a:p>
      </dgm:t>
    </dgm:pt>
    <dgm:pt modelId="{96F01144-57FC-446B-8B8C-5ED7E55B185C}" type="pres">
      <dgm:prSet presAssocID="{E3FEDCCD-1518-4376-A03E-7066B2CCA72E}" presName="childShape" presStyleCnt="0"/>
      <dgm:spPr/>
    </dgm:pt>
    <dgm:pt modelId="{97900D82-5C61-4456-A286-9AE0986D1FA8}" type="pres">
      <dgm:prSet presAssocID="{15509C31-7F69-4EBC-8620-A23890952BC5}" presName="Name13" presStyleLbl="parChTrans1D2" presStyleIdx="1" presStyleCnt="2"/>
      <dgm:spPr/>
      <dgm:t>
        <a:bodyPr/>
        <a:lstStyle/>
        <a:p>
          <a:endParaRPr lang="ru-RU"/>
        </a:p>
      </dgm:t>
    </dgm:pt>
    <dgm:pt modelId="{876B0CD5-D3A7-47A8-AEE9-43FC8D2BE590}" type="pres">
      <dgm:prSet presAssocID="{58B41314-2103-48CF-B3AB-73525CDF7308}" presName="childText" presStyleLbl="bgAcc1" presStyleIdx="1" presStyleCnt="2" custScaleX="207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CB6B14-3C4C-4178-B010-877ACC6B29D7}" srcId="{2A94AC2F-BBFA-47E3-A257-5766BD54D229}" destId="{AB7C5B15-282E-4441-945E-71EABEF5F507}" srcOrd="0" destOrd="0" parTransId="{6921780B-B120-4EE2-BEE2-EFF283DCE188}" sibTransId="{D900CFFB-57A1-4A51-87B6-D5C5CF5ADE13}"/>
    <dgm:cxn modelId="{E3EA7784-4CD4-46F9-B082-9F920ABC6FF2}" type="presOf" srcId="{E3FEDCCD-1518-4376-A03E-7066B2CCA72E}" destId="{DA803599-86BD-4FD2-8C17-C19FF203C8B8}" srcOrd="0" destOrd="0" presId="urn:microsoft.com/office/officeart/2005/8/layout/hierarchy3"/>
    <dgm:cxn modelId="{34404E95-57B5-4B34-AD2F-A1791B053F45}" type="presOf" srcId="{6921780B-B120-4EE2-BEE2-EFF283DCE188}" destId="{E993EEE0-4C91-47F5-8C6F-5D92C742A704}" srcOrd="0" destOrd="0" presId="urn:microsoft.com/office/officeart/2005/8/layout/hierarchy3"/>
    <dgm:cxn modelId="{071677D4-A53A-4173-9698-D969E98FF707}" srcId="{E3FEDCCD-1518-4376-A03E-7066B2CCA72E}" destId="{58B41314-2103-48CF-B3AB-73525CDF7308}" srcOrd="0" destOrd="0" parTransId="{15509C31-7F69-4EBC-8620-A23890952BC5}" sibTransId="{61C3BF6C-B8DF-4905-96F1-7BD40783B280}"/>
    <dgm:cxn modelId="{E18107E8-A18F-40D3-BAB5-D30BB6D98F9C}" srcId="{9923FA58-1626-4522-B0AE-A84DEA67D338}" destId="{2A94AC2F-BBFA-47E3-A257-5766BD54D229}" srcOrd="0" destOrd="0" parTransId="{2E25C5C4-DF14-44E3-8B46-6ECBD412C513}" sibTransId="{5F60BA2D-0A54-4A80-B0F3-A59B6E11D36E}"/>
    <dgm:cxn modelId="{00035987-32DB-4C44-94BC-815DAADDDD6F}" type="presOf" srcId="{2A94AC2F-BBFA-47E3-A257-5766BD54D229}" destId="{87C74E79-0EF8-405D-9A33-5039A5162950}" srcOrd="1" destOrd="0" presId="urn:microsoft.com/office/officeart/2005/8/layout/hierarchy3"/>
    <dgm:cxn modelId="{6E3E2C86-AAB3-463F-BFAA-D61145D8F82B}" type="presOf" srcId="{AB7C5B15-282E-4441-945E-71EABEF5F507}" destId="{E3A1D309-346F-431F-97FE-A5F02926D854}" srcOrd="0" destOrd="0" presId="urn:microsoft.com/office/officeart/2005/8/layout/hierarchy3"/>
    <dgm:cxn modelId="{E68D476B-5B18-4231-8892-FA43453EB4CC}" srcId="{9923FA58-1626-4522-B0AE-A84DEA67D338}" destId="{E3FEDCCD-1518-4376-A03E-7066B2CCA72E}" srcOrd="1" destOrd="0" parTransId="{BB30FEE6-A423-4C3A-802F-5CD99FCBEC89}" sibTransId="{B45F0CEB-E1D1-4196-8821-78AE0ADA3A9E}"/>
    <dgm:cxn modelId="{8C80B90C-09BF-46D6-992E-4FDC5815AAE5}" type="presOf" srcId="{2A94AC2F-BBFA-47E3-A257-5766BD54D229}" destId="{8AEAEE2D-9E7D-4B4E-AB54-C567FF585B6E}" srcOrd="0" destOrd="0" presId="urn:microsoft.com/office/officeart/2005/8/layout/hierarchy3"/>
    <dgm:cxn modelId="{AEC9282F-63FC-479C-80B6-604B1FD7CE48}" type="presOf" srcId="{15509C31-7F69-4EBC-8620-A23890952BC5}" destId="{97900D82-5C61-4456-A286-9AE0986D1FA8}" srcOrd="0" destOrd="0" presId="urn:microsoft.com/office/officeart/2005/8/layout/hierarchy3"/>
    <dgm:cxn modelId="{1604A1FA-4C3B-4AD1-BE01-263C7B615297}" type="presOf" srcId="{E3FEDCCD-1518-4376-A03E-7066B2CCA72E}" destId="{7C0E455A-D64F-4AE4-BB48-A18BECCE6B1E}" srcOrd="1" destOrd="0" presId="urn:microsoft.com/office/officeart/2005/8/layout/hierarchy3"/>
    <dgm:cxn modelId="{BA6B2993-5BFD-4E61-86A3-5A09C2EB6426}" type="presOf" srcId="{9923FA58-1626-4522-B0AE-A84DEA67D338}" destId="{AB4BEF98-F66D-4691-ADE3-B4CC7A716DD8}" srcOrd="0" destOrd="0" presId="urn:microsoft.com/office/officeart/2005/8/layout/hierarchy3"/>
    <dgm:cxn modelId="{0BDB240C-A9BA-46DB-9021-CA2A21B95EC7}" type="presOf" srcId="{58B41314-2103-48CF-B3AB-73525CDF7308}" destId="{876B0CD5-D3A7-47A8-AEE9-43FC8D2BE590}" srcOrd="0" destOrd="0" presId="urn:microsoft.com/office/officeart/2005/8/layout/hierarchy3"/>
    <dgm:cxn modelId="{DD5F7C90-1675-44B3-B1CB-D510ADE863EE}" type="presParOf" srcId="{AB4BEF98-F66D-4691-ADE3-B4CC7A716DD8}" destId="{828A259A-E9E2-452E-8D26-AC6633F93251}" srcOrd="0" destOrd="0" presId="urn:microsoft.com/office/officeart/2005/8/layout/hierarchy3"/>
    <dgm:cxn modelId="{F0760429-C082-4347-88CA-0A0A49988EF6}" type="presParOf" srcId="{828A259A-E9E2-452E-8D26-AC6633F93251}" destId="{274AE975-FFC6-4E3D-8E5D-27A8567AA60C}" srcOrd="0" destOrd="0" presId="urn:microsoft.com/office/officeart/2005/8/layout/hierarchy3"/>
    <dgm:cxn modelId="{2141F22F-6E73-4129-A497-5BDC7C0609EE}" type="presParOf" srcId="{274AE975-FFC6-4E3D-8E5D-27A8567AA60C}" destId="{8AEAEE2D-9E7D-4B4E-AB54-C567FF585B6E}" srcOrd="0" destOrd="0" presId="urn:microsoft.com/office/officeart/2005/8/layout/hierarchy3"/>
    <dgm:cxn modelId="{FE22457F-D4C6-4191-898C-3FF7D6709284}" type="presParOf" srcId="{274AE975-FFC6-4E3D-8E5D-27A8567AA60C}" destId="{87C74E79-0EF8-405D-9A33-5039A5162950}" srcOrd="1" destOrd="0" presId="urn:microsoft.com/office/officeart/2005/8/layout/hierarchy3"/>
    <dgm:cxn modelId="{3E3224BE-38D2-41CF-AB83-33A4283D54F4}" type="presParOf" srcId="{828A259A-E9E2-452E-8D26-AC6633F93251}" destId="{FD7AEA5F-00A7-4395-B04E-053B4B97BDBF}" srcOrd="1" destOrd="0" presId="urn:microsoft.com/office/officeart/2005/8/layout/hierarchy3"/>
    <dgm:cxn modelId="{9F384324-0484-4F9C-8B3D-DE49D03D8D00}" type="presParOf" srcId="{FD7AEA5F-00A7-4395-B04E-053B4B97BDBF}" destId="{E993EEE0-4C91-47F5-8C6F-5D92C742A704}" srcOrd="0" destOrd="0" presId="urn:microsoft.com/office/officeart/2005/8/layout/hierarchy3"/>
    <dgm:cxn modelId="{31FD40F5-0133-406A-8658-366DC03D8F0C}" type="presParOf" srcId="{FD7AEA5F-00A7-4395-B04E-053B4B97BDBF}" destId="{E3A1D309-346F-431F-97FE-A5F02926D854}" srcOrd="1" destOrd="0" presId="urn:microsoft.com/office/officeart/2005/8/layout/hierarchy3"/>
    <dgm:cxn modelId="{361A0064-2761-4E03-9CEA-A512EF389865}" type="presParOf" srcId="{AB4BEF98-F66D-4691-ADE3-B4CC7A716DD8}" destId="{655CF97D-E1CE-4554-B509-AF0A9DF4BAB0}" srcOrd="1" destOrd="0" presId="urn:microsoft.com/office/officeart/2005/8/layout/hierarchy3"/>
    <dgm:cxn modelId="{82B6E3CB-B6EA-42F6-A228-5C6C615F9956}" type="presParOf" srcId="{655CF97D-E1CE-4554-B509-AF0A9DF4BAB0}" destId="{BFF94CF6-3AA8-41B9-ACDD-FBA38B5F4336}" srcOrd="0" destOrd="0" presId="urn:microsoft.com/office/officeart/2005/8/layout/hierarchy3"/>
    <dgm:cxn modelId="{8FFB2CC5-0673-41BC-9EA1-C7114AB58733}" type="presParOf" srcId="{BFF94CF6-3AA8-41B9-ACDD-FBA38B5F4336}" destId="{DA803599-86BD-4FD2-8C17-C19FF203C8B8}" srcOrd="0" destOrd="0" presId="urn:microsoft.com/office/officeart/2005/8/layout/hierarchy3"/>
    <dgm:cxn modelId="{7791A2D5-A520-4F9C-8C4F-4F088E2ECD9F}" type="presParOf" srcId="{BFF94CF6-3AA8-41B9-ACDD-FBA38B5F4336}" destId="{7C0E455A-D64F-4AE4-BB48-A18BECCE6B1E}" srcOrd="1" destOrd="0" presId="urn:microsoft.com/office/officeart/2005/8/layout/hierarchy3"/>
    <dgm:cxn modelId="{90C0106F-BF7B-4816-8A3E-A0CA474DAFD7}" type="presParOf" srcId="{655CF97D-E1CE-4554-B509-AF0A9DF4BAB0}" destId="{96F01144-57FC-446B-8B8C-5ED7E55B185C}" srcOrd="1" destOrd="0" presId="urn:microsoft.com/office/officeart/2005/8/layout/hierarchy3"/>
    <dgm:cxn modelId="{B3C2ADFA-62C8-4F12-9E93-39BF5259FE20}" type="presParOf" srcId="{96F01144-57FC-446B-8B8C-5ED7E55B185C}" destId="{97900D82-5C61-4456-A286-9AE0986D1FA8}" srcOrd="0" destOrd="0" presId="urn:microsoft.com/office/officeart/2005/8/layout/hierarchy3"/>
    <dgm:cxn modelId="{98D70FE6-BBCB-478D-8C18-4B1A9CD9BC48}" type="presParOf" srcId="{96F01144-57FC-446B-8B8C-5ED7E55B185C}" destId="{876B0CD5-D3A7-47A8-AEE9-43FC8D2BE59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872F6-2FDF-4C15-9F7D-88C13A9A89F7}">
      <dsp:nvSpPr>
        <dsp:cNvPr id="0" name=""/>
        <dsp:cNvSpPr/>
      </dsp:nvSpPr>
      <dsp:spPr>
        <a:xfrm>
          <a:off x="-8293841" y="-1266830"/>
          <a:ext cx="9867561" cy="9867561"/>
        </a:xfrm>
        <a:prstGeom prst="blockArc">
          <a:avLst>
            <a:gd name="adj1" fmla="val 18900000"/>
            <a:gd name="adj2" fmla="val 2700000"/>
            <a:gd name="adj3" fmla="val 219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04D66-6C86-4E38-AE69-5296FB61ABCC}">
      <dsp:nvSpPr>
        <dsp:cNvPr id="0" name=""/>
        <dsp:cNvSpPr/>
      </dsp:nvSpPr>
      <dsp:spPr>
        <a:xfrm>
          <a:off x="823107" y="563830"/>
          <a:ext cx="10566570" cy="11282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95546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dirty="0" smtClean="0">
              <a:latin typeface="+mj-lt"/>
            </a:rPr>
            <a:t>Правило піднятої руки</a:t>
          </a:r>
          <a:endParaRPr lang="ru-RU" sz="4800" kern="1200" dirty="0">
            <a:latin typeface="+mj-lt"/>
          </a:endParaRPr>
        </a:p>
      </dsp:txBody>
      <dsp:txXfrm>
        <a:off x="823107" y="563830"/>
        <a:ext cx="10566570" cy="1128247"/>
      </dsp:txXfrm>
    </dsp:sp>
    <dsp:sp modelId="{488259DF-67C0-41FD-BD23-A2A8E0EF4A77}">
      <dsp:nvSpPr>
        <dsp:cNvPr id="0" name=""/>
        <dsp:cNvSpPr/>
      </dsp:nvSpPr>
      <dsp:spPr>
        <a:xfrm>
          <a:off x="117952" y="422799"/>
          <a:ext cx="1410308" cy="14103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36793CF-3A04-4376-BE86-DBEA965AA612}">
      <dsp:nvSpPr>
        <dsp:cNvPr id="0" name=""/>
        <dsp:cNvSpPr/>
      </dsp:nvSpPr>
      <dsp:spPr>
        <a:xfrm>
          <a:off x="1469957" y="2256494"/>
          <a:ext cx="9919720" cy="1128247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95546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dirty="0" smtClean="0">
              <a:latin typeface="+mj-lt"/>
            </a:rPr>
            <a:t>Дружна співпраця у парах, групах</a:t>
          </a:r>
          <a:endParaRPr lang="en-US" sz="4800" kern="1200" dirty="0">
            <a:latin typeface="+mj-lt"/>
          </a:endParaRPr>
        </a:p>
      </dsp:txBody>
      <dsp:txXfrm>
        <a:off x="1469957" y="2256494"/>
        <a:ext cx="9919720" cy="1128247"/>
      </dsp:txXfrm>
    </dsp:sp>
    <dsp:sp modelId="{9E19ABD8-6A49-4AD0-ADF6-C155F411F79A}">
      <dsp:nvSpPr>
        <dsp:cNvPr id="0" name=""/>
        <dsp:cNvSpPr/>
      </dsp:nvSpPr>
      <dsp:spPr>
        <a:xfrm>
          <a:off x="764802" y="2115463"/>
          <a:ext cx="1410308" cy="14103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59FC1F7-12BF-481C-B3B5-967004E3D687}">
      <dsp:nvSpPr>
        <dsp:cNvPr id="0" name=""/>
        <dsp:cNvSpPr/>
      </dsp:nvSpPr>
      <dsp:spPr>
        <a:xfrm>
          <a:off x="1469957" y="3949158"/>
          <a:ext cx="9919720" cy="1128247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95546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dirty="0" smtClean="0">
              <a:latin typeface="+mj-lt"/>
            </a:rPr>
            <a:t>Уважно слухати вчителя і учнів</a:t>
          </a:r>
          <a:endParaRPr lang="en-US" sz="4800" kern="1200" dirty="0">
            <a:latin typeface="+mj-lt"/>
          </a:endParaRPr>
        </a:p>
      </dsp:txBody>
      <dsp:txXfrm>
        <a:off x="1469957" y="3949158"/>
        <a:ext cx="9919720" cy="1128247"/>
      </dsp:txXfrm>
    </dsp:sp>
    <dsp:sp modelId="{6E0352A8-063D-4B8A-B695-B4B222FFB906}">
      <dsp:nvSpPr>
        <dsp:cNvPr id="0" name=""/>
        <dsp:cNvSpPr/>
      </dsp:nvSpPr>
      <dsp:spPr>
        <a:xfrm>
          <a:off x="764802" y="3808127"/>
          <a:ext cx="1410308" cy="14103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13390D7-CC7C-4316-9CCF-D47F23D7F605}">
      <dsp:nvSpPr>
        <dsp:cNvPr id="0" name=""/>
        <dsp:cNvSpPr/>
      </dsp:nvSpPr>
      <dsp:spPr>
        <a:xfrm>
          <a:off x="823107" y="5641822"/>
          <a:ext cx="10566570" cy="1128247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95546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dirty="0" smtClean="0">
              <a:latin typeface="+mj-lt"/>
            </a:rPr>
            <a:t>Активно і творчо працювати</a:t>
          </a:r>
          <a:endParaRPr lang="en-US" sz="4800" kern="1200" dirty="0">
            <a:latin typeface="+mj-lt"/>
          </a:endParaRPr>
        </a:p>
      </dsp:txBody>
      <dsp:txXfrm>
        <a:off x="823107" y="5641822"/>
        <a:ext cx="10566570" cy="1128247"/>
      </dsp:txXfrm>
    </dsp:sp>
    <dsp:sp modelId="{33F4EA69-0A04-475A-A656-97C9BDC99D10}">
      <dsp:nvSpPr>
        <dsp:cNvPr id="0" name=""/>
        <dsp:cNvSpPr/>
      </dsp:nvSpPr>
      <dsp:spPr>
        <a:xfrm>
          <a:off x="117952" y="5500791"/>
          <a:ext cx="1410308" cy="14103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61E35-6C55-4B51-BE17-D9D67599F310}">
      <dsp:nvSpPr>
        <dsp:cNvPr id="0" name=""/>
        <dsp:cNvSpPr/>
      </dsp:nvSpPr>
      <dsp:spPr>
        <a:xfrm>
          <a:off x="-7434830" y="-1136238"/>
          <a:ext cx="8847118" cy="8847118"/>
        </a:xfrm>
        <a:prstGeom prst="blockArc">
          <a:avLst>
            <a:gd name="adj1" fmla="val 18900000"/>
            <a:gd name="adj2" fmla="val 2700000"/>
            <a:gd name="adj3" fmla="val 24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EA9E0-CBE5-43E4-BB02-325D168626A4}">
      <dsp:nvSpPr>
        <dsp:cNvPr id="0" name=""/>
        <dsp:cNvSpPr/>
      </dsp:nvSpPr>
      <dsp:spPr>
        <a:xfrm>
          <a:off x="738825" y="377829"/>
          <a:ext cx="9293010" cy="126670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2833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0" kern="1200" noProof="0" dirty="0" smtClean="0"/>
            <a:t>порівняти</a:t>
          </a:r>
          <a:r>
            <a:rPr lang="uk-UA" sz="2000" b="0" i="1" kern="1200" noProof="0" dirty="0" smtClean="0"/>
            <a:t> </a:t>
          </a:r>
          <a:r>
            <a:rPr lang="uk-UA" sz="4000" b="0" kern="1200" noProof="0" dirty="0" smtClean="0"/>
            <a:t>об'єкти;</a:t>
          </a:r>
          <a:endParaRPr lang="uk-UA" sz="4000" b="0" kern="1200" noProof="0" dirty="0"/>
        </a:p>
      </dsp:txBody>
      <dsp:txXfrm>
        <a:off x="738825" y="377829"/>
        <a:ext cx="9293010" cy="1266700"/>
      </dsp:txXfrm>
    </dsp:sp>
    <dsp:sp modelId="{27878C57-BBF6-4C22-88FA-1C3D4933722D}">
      <dsp:nvSpPr>
        <dsp:cNvPr id="0" name=""/>
        <dsp:cNvSpPr/>
      </dsp:nvSpPr>
      <dsp:spPr>
        <a:xfrm>
          <a:off x="106673" y="379028"/>
          <a:ext cx="1264303" cy="12643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D2F74AD-5B6A-4346-8349-090AC68FEE9A}">
      <dsp:nvSpPr>
        <dsp:cNvPr id="0" name=""/>
        <dsp:cNvSpPr/>
      </dsp:nvSpPr>
      <dsp:spPr>
        <a:xfrm>
          <a:off x="1318708" y="1895256"/>
          <a:ext cx="8713126" cy="126670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2833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0" kern="1200" noProof="0" dirty="0" smtClean="0"/>
            <a:t>відрізнити один об'єкт від інших;</a:t>
          </a:r>
          <a:endParaRPr lang="uk-UA" sz="4000" b="0" kern="1200" noProof="0" dirty="0"/>
        </a:p>
      </dsp:txBody>
      <dsp:txXfrm>
        <a:off x="1318708" y="1895256"/>
        <a:ext cx="8713126" cy="1266700"/>
      </dsp:txXfrm>
    </dsp:sp>
    <dsp:sp modelId="{E63EBB38-5984-4F74-98F1-254621592311}">
      <dsp:nvSpPr>
        <dsp:cNvPr id="0" name=""/>
        <dsp:cNvSpPr/>
      </dsp:nvSpPr>
      <dsp:spPr>
        <a:xfrm>
          <a:off x="686556" y="1896455"/>
          <a:ext cx="1264303" cy="12643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6297F79-2755-4E7F-87B4-88629DD167EF}">
      <dsp:nvSpPr>
        <dsp:cNvPr id="0" name=""/>
        <dsp:cNvSpPr/>
      </dsp:nvSpPr>
      <dsp:spPr>
        <a:xfrm>
          <a:off x="1318708" y="3412684"/>
          <a:ext cx="8713126" cy="12667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2833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0" kern="1200" noProof="0" dirty="0" smtClean="0"/>
            <a:t>об'єднати кілька об'єктів у групу;</a:t>
          </a:r>
          <a:endParaRPr lang="uk-UA" sz="4000" b="0" kern="1200" noProof="0" dirty="0"/>
        </a:p>
      </dsp:txBody>
      <dsp:txXfrm>
        <a:off x="1318708" y="3412684"/>
        <a:ext cx="8713126" cy="1266700"/>
      </dsp:txXfrm>
    </dsp:sp>
    <dsp:sp modelId="{D13D7DA6-9D1E-4150-A6AE-C6ABC36166D5}">
      <dsp:nvSpPr>
        <dsp:cNvPr id="0" name=""/>
        <dsp:cNvSpPr/>
      </dsp:nvSpPr>
      <dsp:spPr>
        <a:xfrm>
          <a:off x="686556" y="3413882"/>
          <a:ext cx="1264303" cy="12643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97A966C-ADE1-481C-9602-29D743F1F5D5}">
      <dsp:nvSpPr>
        <dsp:cNvPr id="0" name=""/>
        <dsp:cNvSpPr/>
      </dsp:nvSpPr>
      <dsp:spPr>
        <a:xfrm>
          <a:off x="738825" y="4930111"/>
          <a:ext cx="9293010" cy="12667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2833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0" kern="1200" noProof="0" dirty="0" smtClean="0"/>
            <a:t>визначити послідовність об'єктів.</a:t>
          </a:r>
          <a:endParaRPr lang="uk-UA" sz="4000" b="0" kern="1200" noProof="0" dirty="0"/>
        </a:p>
      </dsp:txBody>
      <dsp:txXfrm>
        <a:off x="738825" y="4930111"/>
        <a:ext cx="9293010" cy="1266700"/>
      </dsp:txXfrm>
    </dsp:sp>
    <dsp:sp modelId="{AA2029A9-878F-42BF-A694-5944B1AD983E}">
      <dsp:nvSpPr>
        <dsp:cNvPr id="0" name=""/>
        <dsp:cNvSpPr/>
      </dsp:nvSpPr>
      <dsp:spPr>
        <a:xfrm>
          <a:off x="106673" y="4931310"/>
          <a:ext cx="1264303" cy="12643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999D2-FDE6-47A8-9A39-CC2A3779088D}">
      <dsp:nvSpPr>
        <dsp:cNvPr id="0" name=""/>
        <dsp:cNvSpPr/>
      </dsp:nvSpPr>
      <dsp:spPr>
        <a:xfrm>
          <a:off x="843416" y="0"/>
          <a:ext cx="7916855" cy="447368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/>
            <a:t>ТАК</a:t>
          </a:r>
          <a:endParaRPr lang="ru-RU" sz="6500" b="1" kern="1200" dirty="0"/>
        </a:p>
      </dsp:txBody>
      <dsp:txXfrm>
        <a:off x="843416" y="0"/>
        <a:ext cx="7916855" cy="4473684"/>
      </dsp:txXfrm>
    </dsp:sp>
    <dsp:sp modelId="{C31B9992-CCC6-4752-B12B-B0B7C0D32292}">
      <dsp:nvSpPr>
        <dsp:cNvPr id="0" name=""/>
        <dsp:cNvSpPr/>
      </dsp:nvSpPr>
      <dsp:spPr>
        <a:xfrm>
          <a:off x="9670964" y="18"/>
          <a:ext cx="7456140" cy="447368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/>
            <a:t>НІ</a:t>
          </a:r>
          <a:endParaRPr lang="ru-RU" sz="6500" b="1" kern="1200" dirty="0"/>
        </a:p>
      </dsp:txBody>
      <dsp:txXfrm>
        <a:off x="9670964" y="18"/>
        <a:ext cx="7456140" cy="4473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87621-1B18-4B8C-A2FE-3DF3BD735205}">
      <dsp:nvSpPr>
        <dsp:cNvPr id="0" name=""/>
        <dsp:cNvSpPr/>
      </dsp:nvSpPr>
      <dsp:spPr>
        <a:xfrm rot="10800000">
          <a:off x="2986041" y="4018"/>
          <a:ext cx="9970883" cy="189831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103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i="1" kern="1200" noProof="0" dirty="0" smtClean="0"/>
            <a:t>дізнаєтеся, що таке об'єкт і його властивості;</a:t>
          </a:r>
        </a:p>
      </dsp:txBody>
      <dsp:txXfrm rot="10800000">
        <a:off x="3460619" y="4018"/>
        <a:ext cx="9496305" cy="1898312"/>
      </dsp:txXfrm>
    </dsp:sp>
    <dsp:sp modelId="{2C7D83DC-51DA-4A48-8B80-656387462853}">
      <dsp:nvSpPr>
        <dsp:cNvPr id="0" name=""/>
        <dsp:cNvSpPr/>
      </dsp:nvSpPr>
      <dsp:spPr>
        <a:xfrm>
          <a:off x="2036884" y="4018"/>
          <a:ext cx="1898312" cy="18983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EA514-01E8-4BA7-B109-E002EA121245}">
      <dsp:nvSpPr>
        <dsp:cNvPr id="0" name=""/>
        <dsp:cNvSpPr/>
      </dsp:nvSpPr>
      <dsp:spPr>
        <a:xfrm rot="10800000">
          <a:off x="2986041" y="2468992"/>
          <a:ext cx="9970883" cy="189831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103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i="1" kern="1200" noProof="0" dirty="0" smtClean="0"/>
            <a:t>з'ясуєте, якими бувають об'єкти;</a:t>
          </a:r>
          <a:endParaRPr lang="ru-RU" sz="4800" kern="1200" dirty="0"/>
        </a:p>
      </dsp:txBody>
      <dsp:txXfrm rot="10800000">
        <a:off x="3460619" y="2468992"/>
        <a:ext cx="9496305" cy="1898312"/>
      </dsp:txXfrm>
    </dsp:sp>
    <dsp:sp modelId="{BC353C8B-0CD5-4E8C-90DF-B3D34FAD6FF6}">
      <dsp:nvSpPr>
        <dsp:cNvPr id="0" name=""/>
        <dsp:cNvSpPr/>
      </dsp:nvSpPr>
      <dsp:spPr>
        <a:xfrm>
          <a:off x="2036884" y="2468992"/>
          <a:ext cx="1898312" cy="18983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2E7AC-6924-49F1-AA55-2E160CE16207}">
      <dsp:nvSpPr>
        <dsp:cNvPr id="0" name=""/>
        <dsp:cNvSpPr/>
      </dsp:nvSpPr>
      <dsp:spPr>
        <a:xfrm rot="10800000">
          <a:off x="2986041" y="4933965"/>
          <a:ext cx="9970883" cy="189831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103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i="1" kern="1200" noProof="0" dirty="0" smtClean="0"/>
            <a:t>навчитеся визначати властивості об'єктів.</a:t>
          </a:r>
          <a:endParaRPr lang="ru-RU" sz="4800" kern="1200" dirty="0"/>
        </a:p>
      </dsp:txBody>
      <dsp:txXfrm rot="10800000">
        <a:off x="3460619" y="4933965"/>
        <a:ext cx="9496305" cy="1898312"/>
      </dsp:txXfrm>
    </dsp:sp>
    <dsp:sp modelId="{63F805DC-FD77-4431-A390-BFA53E033741}">
      <dsp:nvSpPr>
        <dsp:cNvPr id="0" name=""/>
        <dsp:cNvSpPr/>
      </dsp:nvSpPr>
      <dsp:spPr>
        <a:xfrm>
          <a:off x="2036884" y="4933965"/>
          <a:ext cx="1898312" cy="18983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F0B39-80FD-49B1-BE1C-2B09F3DAE996}">
      <dsp:nvSpPr>
        <dsp:cNvPr id="0" name=""/>
        <dsp:cNvSpPr/>
      </dsp:nvSpPr>
      <dsp:spPr>
        <a:xfrm>
          <a:off x="11366775" y="3622917"/>
          <a:ext cx="3922861" cy="680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413"/>
              </a:lnTo>
              <a:lnTo>
                <a:pt x="3922861" y="340413"/>
              </a:lnTo>
              <a:lnTo>
                <a:pt x="3922861" y="68082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9CD177-FFCB-4B21-9D8D-5FD77B9D24CB}">
      <dsp:nvSpPr>
        <dsp:cNvPr id="0" name=""/>
        <dsp:cNvSpPr/>
      </dsp:nvSpPr>
      <dsp:spPr>
        <a:xfrm>
          <a:off x="11321055" y="3622917"/>
          <a:ext cx="91440" cy="6808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082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8D3A8-E6CF-415A-9D2D-9EB8903C25B5}">
      <dsp:nvSpPr>
        <dsp:cNvPr id="0" name=""/>
        <dsp:cNvSpPr/>
      </dsp:nvSpPr>
      <dsp:spPr>
        <a:xfrm>
          <a:off x="7443913" y="3622917"/>
          <a:ext cx="3922861" cy="680827"/>
        </a:xfrm>
        <a:custGeom>
          <a:avLst/>
          <a:gdLst/>
          <a:ahLst/>
          <a:cxnLst/>
          <a:rect l="0" t="0" r="0" b="0"/>
          <a:pathLst>
            <a:path>
              <a:moveTo>
                <a:pt x="3922861" y="0"/>
              </a:moveTo>
              <a:lnTo>
                <a:pt x="3922861" y="340413"/>
              </a:lnTo>
              <a:lnTo>
                <a:pt x="0" y="340413"/>
              </a:lnTo>
              <a:lnTo>
                <a:pt x="0" y="68082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8A97F-6566-4450-B324-6DD9FA277BF6}">
      <dsp:nvSpPr>
        <dsp:cNvPr id="0" name=""/>
        <dsp:cNvSpPr/>
      </dsp:nvSpPr>
      <dsp:spPr>
        <a:xfrm>
          <a:off x="3475331" y="3622917"/>
          <a:ext cx="91440" cy="6808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082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98D1FC-33AA-4D24-92BD-7E3E91B22710}">
      <dsp:nvSpPr>
        <dsp:cNvPr id="0" name=""/>
        <dsp:cNvSpPr/>
      </dsp:nvSpPr>
      <dsp:spPr>
        <a:xfrm>
          <a:off x="5745" y="2001900"/>
          <a:ext cx="7030611" cy="1621017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noProof="0" dirty="0" smtClean="0"/>
            <a:t>Об’єкти, створені людиною</a:t>
          </a:r>
          <a:endParaRPr lang="uk-UA" sz="5000" kern="1200" noProof="0" dirty="0"/>
        </a:p>
      </dsp:txBody>
      <dsp:txXfrm>
        <a:off x="84877" y="2081032"/>
        <a:ext cx="6872347" cy="1462753"/>
      </dsp:txXfrm>
    </dsp:sp>
    <dsp:sp modelId="{841F6969-3658-417C-8E2B-0DCC385B8F4C}">
      <dsp:nvSpPr>
        <dsp:cNvPr id="0" name=""/>
        <dsp:cNvSpPr/>
      </dsp:nvSpPr>
      <dsp:spPr>
        <a:xfrm>
          <a:off x="1900033" y="4303745"/>
          <a:ext cx="3242034" cy="1621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noProof="0" dirty="0" smtClean="0"/>
            <a:t>предмети</a:t>
          </a:r>
          <a:endParaRPr lang="uk-UA" sz="5000" kern="1200" noProof="0" dirty="0"/>
        </a:p>
      </dsp:txBody>
      <dsp:txXfrm>
        <a:off x="1979165" y="4382877"/>
        <a:ext cx="3083770" cy="1462753"/>
      </dsp:txXfrm>
    </dsp:sp>
    <dsp:sp modelId="{F255F46C-EC36-40E0-AC8F-DF4C8EF7144D}">
      <dsp:nvSpPr>
        <dsp:cNvPr id="0" name=""/>
        <dsp:cNvSpPr/>
      </dsp:nvSpPr>
      <dsp:spPr>
        <a:xfrm>
          <a:off x="7851469" y="2001900"/>
          <a:ext cx="7030611" cy="1621017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noProof="0" dirty="0" smtClean="0"/>
            <a:t>Об’єкти, створені природою</a:t>
          </a:r>
          <a:endParaRPr lang="uk-UA" sz="5000" kern="1200" noProof="0" dirty="0"/>
        </a:p>
      </dsp:txBody>
      <dsp:txXfrm>
        <a:off x="7930601" y="2081032"/>
        <a:ext cx="6872347" cy="1462753"/>
      </dsp:txXfrm>
    </dsp:sp>
    <dsp:sp modelId="{2CB29C1C-6403-484F-9D1A-D4107EBB78C5}">
      <dsp:nvSpPr>
        <dsp:cNvPr id="0" name=""/>
        <dsp:cNvSpPr/>
      </dsp:nvSpPr>
      <dsp:spPr>
        <a:xfrm>
          <a:off x="5822895" y="4303745"/>
          <a:ext cx="3242034" cy="1621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noProof="0" dirty="0" smtClean="0"/>
            <a:t>Жива природа</a:t>
          </a:r>
          <a:endParaRPr lang="uk-UA" sz="5000" kern="1200" noProof="0" dirty="0"/>
        </a:p>
      </dsp:txBody>
      <dsp:txXfrm>
        <a:off x="5902027" y="4382877"/>
        <a:ext cx="3083770" cy="1462753"/>
      </dsp:txXfrm>
    </dsp:sp>
    <dsp:sp modelId="{C6656159-240F-4483-B451-075AE1BBFC67}">
      <dsp:nvSpPr>
        <dsp:cNvPr id="0" name=""/>
        <dsp:cNvSpPr/>
      </dsp:nvSpPr>
      <dsp:spPr>
        <a:xfrm>
          <a:off x="9745757" y="4303745"/>
          <a:ext cx="3242034" cy="1621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noProof="0" dirty="0" smtClean="0"/>
            <a:t>Нежива природа</a:t>
          </a:r>
          <a:endParaRPr lang="uk-UA" sz="5000" kern="1200" noProof="0" dirty="0"/>
        </a:p>
      </dsp:txBody>
      <dsp:txXfrm>
        <a:off x="9824889" y="4382877"/>
        <a:ext cx="3083770" cy="1462753"/>
      </dsp:txXfrm>
    </dsp:sp>
    <dsp:sp modelId="{D1700308-AD46-4AD9-A3D5-E0197C69B72E}">
      <dsp:nvSpPr>
        <dsp:cNvPr id="0" name=""/>
        <dsp:cNvSpPr/>
      </dsp:nvSpPr>
      <dsp:spPr>
        <a:xfrm>
          <a:off x="13668619" y="4303745"/>
          <a:ext cx="3242034" cy="1621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noProof="0" dirty="0" smtClean="0"/>
            <a:t>Явища природи</a:t>
          </a:r>
          <a:endParaRPr lang="uk-UA" sz="5000" kern="1200" noProof="0" dirty="0"/>
        </a:p>
      </dsp:txBody>
      <dsp:txXfrm>
        <a:off x="13747751" y="4382877"/>
        <a:ext cx="3083770" cy="14627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A838E-2D68-4C2F-81A9-A92AE82EBC61}">
      <dsp:nvSpPr>
        <dsp:cNvPr id="0" name=""/>
        <dsp:cNvSpPr/>
      </dsp:nvSpPr>
      <dsp:spPr>
        <a:xfrm>
          <a:off x="193093" y="726711"/>
          <a:ext cx="7574433" cy="949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noProof="0" dirty="0" smtClean="0"/>
            <a:t>Прості</a:t>
          </a:r>
          <a:endParaRPr lang="uk-UA" sz="4800" kern="1200" noProof="0" dirty="0"/>
        </a:p>
      </dsp:txBody>
      <dsp:txXfrm>
        <a:off x="193093" y="726711"/>
        <a:ext cx="7574433" cy="949920"/>
      </dsp:txXfrm>
    </dsp:sp>
    <dsp:sp modelId="{FA78EF17-242D-432E-9E55-FF02CA07AA11}">
      <dsp:nvSpPr>
        <dsp:cNvPr id="0" name=""/>
        <dsp:cNvSpPr/>
      </dsp:nvSpPr>
      <dsp:spPr>
        <a:xfrm>
          <a:off x="9491772" y="726711"/>
          <a:ext cx="7574433" cy="949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noProof="0" dirty="0" smtClean="0"/>
            <a:t>Складні</a:t>
          </a:r>
          <a:endParaRPr lang="uk-UA" sz="4800" kern="1200" noProof="0" dirty="0"/>
        </a:p>
      </dsp:txBody>
      <dsp:txXfrm>
        <a:off x="9491772" y="726711"/>
        <a:ext cx="7574433" cy="9499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A838E-2D68-4C2F-81A9-A92AE82EBC61}">
      <dsp:nvSpPr>
        <dsp:cNvPr id="0" name=""/>
        <dsp:cNvSpPr/>
      </dsp:nvSpPr>
      <dsp:spPr>
        <a:xfrm>
          <a:off x="193093" y="728366"/>
          <a:ext cx="7574433" cy="9466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noProof="0" dirty="0" smtClean="0"/>
            <a:t>Реальні</a:t>
          </a:r>
          <a:endParaRPr lang="uk-UA" sz="4800" kern="1200" noProof="0" dirty="0"/>
        </a:p>
      </dsp:txBody>
      <dsp:txXfrm>
        <a:off x="193093" y="728366"/>
        <a:ext cx="7574433" cy="946610"/>
      </dsp:txXfrm>
    </dsp:sp>
    <dsp:sp modelId="{FA78EF17-242D-432E-9E55-FF02CA07AA11}">
      <dsp:nvSpPr>
        <dsp:cNvPr id="0" name=""/>
        <dsp:cNvSpPr/>
      </dsp:nvSpPr>
      <dsp:spPr>
        <a:xfrm>
          <a:off x="9491772" y="728366"/>
          <a:ext cx="7574433" cy="9466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noProof="0" dirty="0" smtClean="0"/>
            <a:t>Уявні</a:t>
          </a:r>
          <a:endParaRPr lang="uk-UA" sz="4800" kern="1200" noProof="0" dirty="0"/>
        </a:p>
      </dsp:txBody>
      <dsp:txXfrm>
        <a:off x="9491772" y="728366"/>
        <a:ext cx="7574433" cy="9466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73FC6-ABC0-4DD0-9956-55E83E0E2F00}">
      <dsp:nvSpPr>
        <dsp:cNvPr id="0" name=""/>
        <dsp:cNvSpPr/>
      </dsp:nvSpPr>
      <dsp:spPr>
        <a:xfrm>
          <a:off x="0" y="864622"/>
          <a:ext cx="7558003" cy="103806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noProof="0" dirty="0" smtClean="0">
              <a:solidFill>
                <a:schemeClr val="accent5">
                  <a:lumMod val="75000"/>
                </a:schemeClr>
              </a:solidFill>
            </a:rPr>
            <a:t>колір</a:t>
          </a:r>
          <a:endParaRPr lang="uk-UA" sz="5400" b="1" kern="1200" noProof="0" dirty="0">
            <a:solidFill>
              <a:schemeClr val="accent5">
                <a:lumMod val="75000"/>
              </a:schemeClr>
            </a:solidFill>
          </a:endParaRPr>
        </a:p>
      </dsp:txBody>
      <dsp:txXfrm>
        <a:off x="0" y="864622"/>
        <a:ext cx="7558003" cy="1038065"/>
      </dsp:txXfrm>
    </dsp:sp>
    <dsp:sp modelId="{98B66157-2ABC-49D4-94C1-C21886E271EC}">
      <dsp:nvSpPr>
        <dsp:cNvPr id="0" name=""/>
        <dsp:cNvSpPr/>
      </dsp:nvSpPr>
      <dsp:spPr>
        <a:xfrm>
          <a:off x="8877247" y="864622"/>
          <a:ext cx="7558003" cy="103806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noProof="0" dirty="0" smtClean="0">
              <a:solidFill>
                <a:schemeClr val="accent5">
                  <a:lumMod val="75000"/>
                </a:schemeClr>
              </a:solidFill>
            </a:rPr>
            <a:t>форма</a:t>
          </a:r>
          <a:endParaRPr lang="uk-UA" sz="5400" b="1" kern="1200" noProof="0" dirty="0">
            <a:solidFill>
              <a:schemeClr val="accent5">
                <a:lumMod val="75000"/>
              </a:schemeClr>
            </a:solidFill>
          </a:endParaRPr>
        </a:p>
      </dsp:txBody>
      <dsp:txXfrm>
        <a:off x="8877247" y="864622"/>
        <a:ext cx="7558003" cy="1038065"/>
      </dsp:txXfrm>
    </dsp:sp>
    <dsp:sp modelId="{2DD22A22-A2CD-4AD6-B510-44DA6F4DC028}">
      <dsp:nvSpPr>
        <dsp:cNvPr id="0" name=""/>
        <dsp:cNvSpPr/>
      </dsp:nvSpPr>
      <dsp:spPr>
        <a:xfrm>
          <a:off x="0" y="4550853"/>
          <a:ext cx="7558003" cy="103806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noProof="0" dirty="0" smtClean="0">
              <a:solidFill>
                <a:schemeClr val="accent5">
                  <a:lumMod val="75000"/>
                </a:schemeClr>
              </a:solidFill>
            </a:rPr>
            <a:t>розмір</a:t>
          </a:r>
          <a:endParaRPr lang="uk-UA" sz="5400" b="1" kern="1200" noProof="0" dirty="0">
            <a:solidFill>
              <a:schemeClr val="accent5">
                <a:lumMod val="75000"/>
              </a:schemeClr>
            </a:solidFill>
          </a:endParaRPr>
        </a:p>
      </dsp:txBody>
      <dsp:txXfrm>
        <a:off x="0" y="4550853"/>
        <a:ext cx="7558003" cy="1038065"/>
      </dsp:txXfrm>
    </dsp:sp>
    <dsp:sp modelId="{A36FB045-D6BF-4A79-9FC9-1C6391F54EA8}">
      <dsp:nvSpPr>
        <dsp:cNvPr id="0" name=""/>
        <dsp:cNvSpPr/>
      </dsp:nvSpPr>
      <dsp:spPr>
        <a:xfrm>
          <a:off x="8877247" y="4550853"/>
          <a:ext cx="7558003" cy="103806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noProof="0" dirty="0" smtClean="0">
              <a:solidFill>
                <a:schemeClr val="accent5">
                  <a:lumMod val="75000"/>
                </a:schemeClr>
              </a:solidFill>
            </a:rPr>
            <a:t>вага</a:t>
          </a:r>
          <a:endParaRPr lang="uk-UA" sz="5400" b="1" kern="1200" noProof="0" dirty="0">
            <a:solidFill>
              <a:schemeClr val="accent5">
                <a:lumMod val="75000"/>
              </a:schemeClr>
            </a:solidFill>
          </a:endParaRPr>
        </a:p>
      </dsp:txBody>
      <dsp:txXfrm>
        <a:off x="8877247" y="4550853"/>
        <a:ext cx="7558003" cy="103806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73FC6-ABC0-4DD0-9956-55E83E0E2F00}">
      <dsp:nvSpPr>
        <dsp:cNvPr id="0" name=""/>
        <dsp:cNvSpPr/>
      </dsp:nvSpPr>
      <dsp:spPr>
        <a:xfrm>
          <a:off x="2967633" y="0"/>
          <a:ext cx="6181296" cy="1595661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noProof="0" dirty="0" smtClean="0">
              <a:solidFill>
                <a:schemeClr val="accent5">
                  <a:lumMod val="75000"/>
                </a:schemeClr>
              </a:solidFill>
            </a:rPr>
            <a:t>Колір</a:t>
          </a:r>
          <a:r>
            <a:rPr lang="en-US" sz="5400" b="1" kern="1200" noProof="0" dirty="0" smtClean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uk-UA" sz="5400" b="1" kern="1200" noProof="0" dirty="0" smtClean="0">
              <a:solidFill>
                <a:schemeClr val="accent5">
                  <a:lumMod val="75000"/>
                </a:schemeClr>
              </a:solidFill>
            </a:rPr>
            <a:t>може бути:</a:t>
          </a:r>
          <a:endParaRPr lang="uk-UA" sz="5400" b="1" kern="1200" noProof="0" dirty="0">
            <a:solidFill>
              <a:schemeClr val="accent5">
                <a:lumMod val="75000"/>
              </a:schemeClr>
            </a:solidFill>
          </a:endParaRPr>
        </a:p>
      </dsp:txBody>
      <dsp:txXfrm>
        <a:off x="2967633" y="0"/>
        <a:ext cx="6181296" cy="1595661"/>
      </dsp:txXfrm>
    </dsp:sp>
    <dsp:sp modelId="{98B66157-2ABC-49D4-94C1-C21886E271EC}">
      <dsp:nvSpPr>
        <dsp:cNvPr id="0" name=""/>
        <dsp:cNvSpPr/>
      </dsp:nvSpPr>
      <dsp:spPr>
        <a:xfrm>
          <a:off x="11187280" y="0"/>
          <a:ext cx="6181296" cy="1595661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noProof="0" dirty="0" smtClean="0">
              <a:solidFill>
                <a:schemeClr val="accent5">
                  <a:lumMod val="75000"/>
                </a:schemeClr>
              </a:solidFill>
            </a:rPr>
            <a:t>Форма може бути:</a:t>
          </a:r>
          <a:endParaRPr lang="uk-UA" sz="5400" b="1" kern="1200" noProof="0" dirty="0">
            <a:solidFill>
              <a:schemeClr val="accent5">
                <a:lumMod val="75000"/>
              </a:schemeClr>
            </a:solidFill>
          </a:endParaRPr>
        </a:p>
      </dsp:txBody>
      <dsp:txXfrm>
        <a:off x="11187280" y="0"/>
        <a:ext cx="6181296" cy="15956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AEE2D-9E7D-4B4E-AB54-C567FF585B6E}">
      <dsp:nvSpPr>
        <dsp:cNvPr id="0" name=""/>
        <dsp:cNvSpPr/>
      </dsp:nvSpPr>
      <dsp:spPr>
        <a:xfrm>
          <a:off x="2232643" y="1344"/>
          <a:ext cx="6479098" cy="2132404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noProof="0" dirty="0" smtClean="0">
              <a:solidFill>
                <a:schemeClr val="accent5">
                  <a:lumMod val="75000"/>
                </a:schemeClr>
              </a:solidFill>
            </a:rPr>
            <a:t>Змінні</a:t>
          </a:r>
          <a:endParaRPr lang="uk-UA" sz="5400" b="1" kern="1200" noProof="0" dirty="0">
            <a:solidFill>
              <a:schemeClr val="accent5">
                <a:lumMod val="75000"/>
              </a:schemeClr>
            </a:solidFill>
          </a:endParaRPr>
        </a:p>
      </dsp:txBody>
      <dsp:txXfrm>
        <a:off x="2295099" y="63800"/>
        <a:ext cx="6354186" cy="2007492"/>
      </dsp:txXfrm>
    </dsp:sp>
    <dsp:sp modelId="{E993EEE0-4C91-47F5-8C6F-5D92C742A704}">
      <dsp:nvSpPr>
        <dsp:cNvPr id="0" name=""/>
        <dsp:cNvSpPr/>
      </dsp:nvSpPr>
      <dsp:spPr>
        <a:xfrm>
          <a:off x="2880553" y="2133749"/>
          <a:ext cx="647909" cy="1599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9303"/>
              </a:lnTo>
              <a:lnTo>
                <a:pt x="647909" y="1599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A1D309-346F-431F-97FE-A5F02926D854}">
      <dsp:nvSpPr>
        <dsp:cNvPr id="0" name=""/>
        <dsp:cNvSpPr/>
      </dsp:nvSpPr>
      <dsp:spPr>
        <a:xfrm>
          <a:off x="3528462" y="2666850"/>
          <a:ext cx="5608975" cy="2132404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0" kern="1200" noProof="0" dirty="0" smtClean="0">
              <a:solidFill>
                <a:schemeClr val="accent5">
                  <a:lumMod val="75000"/>
                </a:schemeClr>
              </a:solidFill>
            </a:rPr>
            <a:t>Зріст, вага, адреса проживання, клас навчання</a:t>
          </a:r>
          <a:endParaRPr lang="uk-UA" sz="5400" b="0" kern="1200" noProof="0" dirty="0">
            <a:solidFill>
              <a:schemeClr val="accent5">
                <a:lumMod val="75000"/>
              </a:schemeClr>
            </a:solidFill>
          </a:endParaRPr>
        </a:p>
      </dsp:txBody>
      <dsp:txXfrm>
        <a:off x="3590918" y="2729306"/>
        <a:ext cx="5484063" cy="2007492"/>
      </dsp:txXfrm>
    </dsp:sp>
    <dsp:sp modelId="{DA803599-86BD-4FD2-8C17-C19FF203C8B8}">
      <dsp:nvSpPr>
        <dsp:cNvPr id="0" name=""/>
        <dsp:cNvSpPr/>
      </dsp:nvSpPr>
      <dsp:spPr>
        <a:xfrm>
          <a:off x="9777944" y="1344"/>
          <a:ext cx="6479098" cy="2132404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noProof="0" dirty="0" smtClean="0">
              <a:solidFill>
                <a:schemeClr val="accent5">
                  <a:lumMod val="75000"/>
                </a:schemeClr>
              </a:solidFill>
            </a:rPr>
            <a:t>Незмінні</a:t>
          </a:r>
          <a:endParaRPr lang="uk-UA" sz="5400" b="1" kern="1200" noProof="0" dirty="0">
            <a:solidFill>
              <a:schemeClr val="accent5">
                <a:lumMod val="75000"/>
              </a:schemeClr>
            </a:solidFill>
          </a:endParaRPr>
        </a:p>
      </dsp:txBody>
      <dsp:txXfrm>
        <a:off x="9840400" y="63800"/>
        <a:ext cx="6354186" cy="2007492"/>
      </dsp:txXfrm>
    </dsp:sp>
    <dsp:sp modelId="{97900D82-5C61-4456-A286-9AE0986D1FA8}">
      <dsp:nvSpPr>
        <dsp:cNvPr id="0" name=""/>
        <dsp:cNvSpPr/>
      </dsp:nvSpPr>
      <dsp:spPr>
        <a:xfrm>
          <a:off x="10425853" y="2133749"/>
          <a:ext cx="647909" cy="1599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9303"/>
              </a:lnTo>
              <a:lnTo>
                <a:pt x="647909" y="1599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6B0CD5-D3A7-47A8-AEE9-43FC8D2BE590}">
      <dsp:nvSpPr>
        <dsp:cNvPr id="0" name=""/>
        <dsp:cNvSpPr/>
      </dsp:nvSpPr>
      <dsp:spPr>
        <a:xfrm>
          <a:off x="11073763" y="2666850"/>
          <a:ext cx="7077093" cy="2132404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0" kern="1200" noProof="0" dirty="0" smtClean="0">
              <a:solidFill>
                <a:schemeClr val="accent5">
                  <a:lumMod val="75000"/>
                </a:schemeClr>
              </a:solidFill>
            </a:rPr>
            <a:t>Прізвище, ім’я, по батькові, дата народження, колір очей</a:t>
          </a:r>
          <a:endParaRPr lang="uk-UA" sz="3200" b="0" kern="1200" noProof="0" dirty="0">
            <a:solidFill>
              <a:schemeClr val="accent5">
                <a:lumMod val="75000"/>
              </a:schemeClr>
            </a:solidFill>
          </a:endParaRPr>
        </a:p>
      </dsp:txBody>
      <dsp:txXfrm>
        <a:off x="11136219" y="2729306"/>
        <a:ext cx="6952181" cy="2007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D2CC9-FAB0-44A3-A92E-49CF4FB4F68E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EDD1-D8AA-416A-8030-BA2BE76C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9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EDD1-D8AA-416A-8030-BA2BE76C1F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5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EDD1-D8AA-416A-8030-BA2BE76C1F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0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svg"/><Relationship Id="rId18" Type="http://schemas.microsoft.com/office/2007/relationships/diagramDrawing" Target="../diagrams/drawing6.xml"/><Relationship Id="rId21" Type="http://schemas.openxmlformats.org/officeDocument/2006/relationships/image" Target="../media/image40.png"/><Relationship Id="rId17" Type="http://schemas.openxmlformats.org/officeDocument/2006/relationships/diagramColors" Target="../diagrams/colors6.xml"/><Relationship Id="rId2" Type="http://schemas.openxmlformats.org/officeDocument/2006/relationships/image" Target="../media/image1.png"/><Relationship Id="rId16" Type="http://schemas.openxmlformats.org/officeDocument/2006/relationships/diagramQuickStyle" Target="../diagrams/quickStyle6.xml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5" Type="http://schemas.openxmlformats.org/officeDocument/2006/relationships/diagramLayout" Target="../diagrams/layout6.xml"/><Relationship Id="rId23" Type="http://schemas.microsoft.com/office/2007/relationships/hdphoto" Target="../media/hdphoto6.wdp"/><Relationship Id="rId19" Type="http://schemas.openxmlformats.org/officeDocument/2006/relationships/image" Target="../media/image38.png"/><Relationship Id="rId14" Type="http://schemas.openxmlformats.org/officeDocument/2006/relationships/diagramData" Target="../diagrams/data6.xml"/><Relationship Id="rId2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23" Type="http://schemas.openxmlformats.org/officeDocument/2006/relationships/image" Target="../media/image106.sv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47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7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svg"/><Relationship Id="rId3" Type="http://schemas.openxmlformats.org/officeDocument/2006/relationships/diagramLayout" Target="../diagrams/layout9.xml"/><Relationship Id="rId7" Type="http://schemas.openxmlformats.org/officeDocument/2006/relationships/image" Target="../media/image4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77.svg"/><Relationship Id="rId14" Type="http://schemas.openxmlformats.org/officeDocument/2006/relationships/image" Target="../media/image49.png"/><Relationship Id="rId27" Type="http://schemas.openxmlformats.org/officeDocument/2006/relationships/image" Target="../media/image108.sv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microsoft.com/office/2007/relationships/hdphoto" Target="../media/hdphoto9.wdp"/><Relationship Id="rId12" Type="http://schemas.openxmlformats.org/officeDocument/2006/relationships/image" Target="../media/image30.svg"/><Relationship Id="rId17" Type="http://schemas.openxmlformats.org/officeDocument/2006/relationships/image" Target="../media/image53.png"/><Relationship Id="rId2" Type="http://schemas.openxmlformats.org/officeDocument/2006/relationships/image" Target="../media/image16.png"/><Relationship Id="rId16" Type="http://schemas.openxmlformats.org/officeDocument/2006/relationships/image" Target="../media/image34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9" Type="http://schemas.openxmlformats.org/officeDocument/2006/relationships/image" Target="../media/image19.png"/><Relationship Id="rId1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36.svg"/><Relationship Id="rId3" Type="http://schemas.openxmlformats.org/officeDocument/2006/relationships/image" Target="../media/image16.png"/><Relationship Id="rId12" Type="http://schemas.openxmlformats.org/officeDocument/2006/relationships/image" Target="../media/image30.svg"/><Relationship Id="rId17" Type="http://schemas.openxmlformats.org/officeDocument/2006/relationships/image" Target="../media/image19.png"/><Relationship Id="rId2" Type="http://schemas.openxmlformats.org/officeDocument/2006/relationships/image" Target="../media/image54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10" Type="http://schemas.openxmlformats.org/officeDocument/2006/relationships/image" Target="../media/image19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17" Type="http://schemas.openxmlformats.org/officeDocument/2006/relationships/image" Target="../media/image49.png"/><Relationship Id="rId2" Type="http://schemas.openxmlformats.org/officeDocument/2006/relationships/image" Target="../media/image5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svg"/><Relationship Id="rId15" Type="http://schemas.openxmlformats.org/officeDocument/2006/relationships/image" Target="../media/image89.svg"/><Relationship Id="rId10" Type="http://schemas.openxmlformats.org/officeDocument/2006/relationships/image" Target="../media/image58.png"/><Relationship Id="rId9" Type="http://schemas.openxmlformats.org/officeDocument/2006/relationships/image" Target="../media/image85.svg"/><Relationship Id="rId27" Type="http://schemas.openxmlformats.org/officeDocument/2006/relationships/image" Target="../media/image10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svg"/><Relationship Id="rId18" Type="http://schemas.openxmlformats.org/officeDocument/2006/relationships/image" Target="../media/image61.png"/><Relationship Id="rId7" Type="http://schemas.openxmlformats.org/officeDocument/2006/relationships/image" Target="../media/image63.svg"/><Relationship Id="rId12" Type="http://schemas.openxmlformats.org/officeDocument/2006/relationships/image" Target="../media/image1.png"/><Relationship Id="rId17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19" Type="http://schemas.openxmlformats.org/officeDocument/2006/relationships/image" Target="../media/image62.png"/><Relationship Id="rId1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svg"/><Relationship Id="rId18" Type="http://schemas.openxmlformats.org/officeDocument/2006/relationships/image" Target="../media/image63.png"/><Relationship Id="rId12" Type="http://schemas.openxmlformats.org/officeDocument/2006/relationships/image" Target="../media/image1.png"/><Relationship Id="rId17" Type="http://schemas.openxmlformats.org/officeDocument/2006/relationships/image" Target="../media/image6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15" Type="http://schemas.openxmlformats.org/officeDocument/2006/relationships/image" Target="../media/image67.svg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6.png"/><Relationship Id="rId3" Type="http://schemas.openxmlformats.org/officeDocument/2006/relationships/image" Target="../media/image64.png"/><Relationship Id="rId21" Type="http://schemas.microsoft.com/office/2007/relationships/hdphoto" Target="../media/hdphoto11.wdp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svg"/><Relationship Id="rId15" Type="http://schemas.openxmlformats.org/officeDocument/2006/relationships/image" Target="../media/image57.png"/><Relationship Id="rId19" Type="http://schemas.microsoft.com/office/2007/relationships/hdphoto" Target="../media/hdphoto10.wdp"/><Relationship Id="rId14" Type="http://schemas.openxmlformats.org/officeDocument/2006/relationships/image" Target="../media/image87.svg"/><Relationship Id="rId9" Type="http://schemas.openxmlformats.org/officeDocument/2006/relationships/image" Target="../media/image8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microsoft.com/office/2007/relationships/hdphoto" Target="../media/hdphoto13.wdp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.png"/><Relationship Id="rId10" Type="http://schemas.openxmlformats.org/officeDocument/2006/relationships/image" Target="../media/image19.svg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13.png"/><Relationship Id="rId12" Type="http://schemas.openxmlformats.org/officeDocument/2006/relationships/diagramLayout" Target="../diagrams/layout1.xml"/><Relationship Id="rId17" Type="http://schemas.openxmlformats.org/officeDocument/2006/relationships/image" Target="../media/image12.png"/><Relationship Id="rId2" Type="http://schemas.openxmlformats.org/officeDocument/2006/relationships/image" Target="../media/image8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diagramData" Target="../diagrams/data1.xml"/><Relationship Id="rId15" Type="http://schemas.microsoft.com/office/2007/relationships/diagramDrawing" Target="../diagrams/drawing1.xml"/><Relationship Id="rId10" Type="http://schemas.openxmlformats.org/officeDocument/2006/relationships/image" Target="../media/image19.svg"/><Relationship Id="rId9" Type="http://schemas.openxmlformats.org/officeDocument/2006/relationships/image" Target="../media/image9.png"/><Relationship Id="rId14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microsoft.com/office/2007/relationships/hdphoto" Target="../media/hdphoto3.wdp"/><Relationship Id="rId26" Type="http://schemas.microsoft.com/office/2007/relationships/diagramDrawing" Target="../diagrams/drawing2.xml"/><Relationship Id="rId3" Type="http://schemas.microsoft.com/office/2007/relationships/hdphoto" Target="../media/hdphoto2.wdp"/><Relationship Id="rId21" Type="http://schemas.openxmlformats.org/officeDocument/2006/relationships/image" Target="../media/image20.png"/><Relationship Id="rId12" Type="http://schemas.openxmlformats.org/officeDocument/2006/relationships/image" Target="../media/image30.svg"/><Relationship Id="rId17" Type="http://schemas.openxmlformats.org/officeDocument/2006/relationships/image" Target="../media/image18.png"/><Relationship Id="rId25" Type="http://schemas.openxmlformats.org/officeDocument/2006/relationships/diagramColors" Target="../diagrams/colors2.xml"/><Relationship Id="rId2" Type="http://schemas.openxmlformats.org/officeDocument/2006/relationships/image" Target="../media/image14.png"/><Relationship Id="rId16" Type="http://schemas.openxmlformats.org/officeDocument/2006/relationships/image" Target="../media/image34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24" Type="http://schemas.openxmlformats.org/officeDocument/2006/relationships/diagramQuickStyle" Target="../diagrams/quickStyle2.xml"/><Relationship Id="rId5" Type="http://schemas.openxmlformats.org/officeDocument/2006/relationships/image" Target="../media/image16.png"/><Relationship Id="rId23" Type="http://schemas.openxmlformats.org/officeDocument/2006/relationships/diagramLayout" Target="../diagrams/layout2.xml"/><Relationship Id="rId19" Type="http://schemas.openxmlformats.org/officeDocument/2006/relationships/image" Target="../media/image19.png"/><Relationship Id="rId4" Type="http://schemas.openxmlformats.org/officeDocument/2006/relationships/image" Target="../media/image15.png"/><Relationship Id="rId14" Type="http://schemas.openxmlformats.org/officeDocument/2006/relationships/image" Target="../media/image32.svg"/><Relationship Id="rId2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diagramColors" Target="../diagrams/colors3.xml"/><Relationship Id="rId21" Type="http://schemas.microsoft.com/office/2007/relationships/hdphoto" Target="../media/hdphoto4.wdp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22.png"/><Relationship Id="rId16" Type="http://schemas.openxmlformats.org/officeDocument/2006/relationships/diagramLayout" Target="../diagrams/layout3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3.png"/><Relationship Id="rId15" Type="http://schemas.openxmlformats.org/officeDocument/2006/relationships/diagramData" Target="../diagrams/data3.xml"/><Relationship Id="rId10" Type="http://schemas.openxmlformats.org/officeDocument/2006/relationships/image" Target="../media/image53.svg"/><Relationship Id="rId19" Type="http://schemas.microsoft.com/office/2007/relationships/diagramDrawing" Target="../diagrams/drawing3.xml"/><Relationship Id="rId14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diagramData" Target="../diagrams/data4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26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2.png"/><Relationship Id="rId10" Type="http://schemas.openxmlformats.org/officeDocument/2006/relationships/image" Target="../media/image53.svg"/><Relationship Id="rId4" Type="http://schemas.openxmlformats.org/officeDocument/2006/relationships/diagramQuickStyle" Target="../diagrams/quickStyle4.xml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svg"/><Relationship Id="rId18" Type="http://schemas.openxmlformats.org/officeDocument/2006/relationships/image" Target="../media/image42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17" Type="http://schemas.openxmlformats.org/officeDocument/2006/relationships/image" Target="../media/image36.png"/><Relationship Id="rId2" Type="http://schemas.openxmlformats.org/officeDocument/2006/relationships/diagramData" Target="../diagrams/data5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46.svg"/><Relationship Id="rId5" Type="http://schemas.openxmlformats.org/officeDocument/2006/relationships/diagramColors" Target="../diagrams/colors5.xml"/><Relationship Id="rId15" Type="http://schemas.openxmlformats.org/officeDocument/2006/relationships/image" Target="../media/image34.png"/><Relationship Id="rId19" Type="http://schemas.openxmlformats.org/officeDocument/2006/relationships/image" Target="../media/image37.png"/><Relationship Id="rId4" Type="http://schemas.openxmlformats.org/officeDocument/2006/relationships/diagramQuickStyle" Target="../diagrams/quickStyle5.xml"/><Relationship Id="rId14" Type="http://schemas.openxmlformats.org/officeDocument/2006/relationships/image" Target="../media/image33.pn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565" y="5839785"/>
            <a:ext cx="18569036" cy="4644056"/>
            <a:chOff x="0" y="0"/>
            <a:chExt cx="752989" cy="188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2989" cy="188320"/>
            </a:xfrm>
            <a:custGeom>
              <a:avLst/>
              <a:gdLst/>
              <a:ahLst/>
              <a:cxnLst/>
              <a:rect l="l" t="t" r="r" b="b"/>
              <a:pathLst>
                <a:path w="752989" h="188320">
                  <a:moveTo>
                    <a:pt x="0" y="0"/>
                  </a:moveTo>
                  <a:lnTo>
                    <a:pt x="752989" y="0"/>
                  </a:lnTo>
                  <a:lnTo>
                    <a:pt x="752989" y="188320"/>
                  </a:lnTo>
                  <a:lnTo>
                    <a:pt x="0" y="188320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2227497" y="5141343"/>
            <a:ext cx="2954947" cy="1396884"/>
          </a:xfrm>
          <a:custGeom>
            <a:avLst/>
            <a:gdLst/>
            <a:ahLst/>
            <a:cxnLst/>
            <a:rect l="l" t="t" r="r" b="b"/>
            <a:pathLst>
              <a:path w="2954947" h="1396884">
                <a:moveTo>
                  <a:pt x="0" y="0"/>
                </a:moveTo>
                <a:lnTo>
                  <a:pt x="2954947" y="0"/>
                </a:lnTo>
                <a:lnTo>
                  <a:pt x="2954947" y="1396884"/>
                </a:lnTo>
                <a:lnTo>
                  <a:pt x="0" y="1396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104238" y="5141343"/>
            <a:ext cx="2954947" cy="1396884"/>
          </a:xfrm>
          <a:custGeom>
            <a:avLst/>
            <a:gdLst/>
            <a:ahLst/>
            <a:cxnLst/>
            <a:rect l="l" t="t" r="r" b="b"/>
            <a:pathLst>
              <a:path w="2954947" h="1396884">
                <a:moveTo>
                  <a:pt x="2954947" y="0"/>
                </a:moveTo>
                <a:lnTo>
                  <a:pt x="0" y="0"/>
                </a:lnTo>
                <a:lnTo>
                  <a:pt x="0" y="1396884"/>
                </a:lnTo>
                <a:lnTo>
                  <a:pt x="2954947" y="1396884"/>
                </a:lnTo>
                <a:lnTo>
                  <a:pt x="295494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2145" y="4303823"/>
            <a:ext cx="1586230" cy="3071924"/>
          </a:xfrm>
          <a:custGeom>
            <a:avLst/>
            <a:gdLst/>
            <a:ahLst/>
            <a:cxnLst/>
            <a:rect l="l" t="t" r="r" b="b"/>
            <a:pathLst>
              <a:path w="1586230" h="3071924">
                <a:moveTo>
                  <a:pt x="0" y="0"/>
                </a:moveTo>
                <a:lnTo>
                  <a:pt x="1586230" y="0"/>
                </a:lnTo>
                <a:lnTo>
                  <a:pt x="1586230" y="3071924"/>
                </a:lnTo>
                <a:lnTo>
                  <a:pt x="0" y="3071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068269" y="4303823"/>
            <a:ext cx="1586230" cy="3071924"/>
          </a:xfrm>
          <a:custGeom>
            <a:avLst/>
            <a:gdLst/>
            <a:ahLst/>
            <a:cxnLst/>
            <a:rect l="l" t="t" r="r" b="b"/>
            <a:pathLst>
              <a:path w="1586230" h="3071924">
                <a:moveTo>
                  <a:pt x="1586230" y="0"/>
                </a:moveTo>
                <a:lnTo>
                  <a:pt x="0" y="0"/>
                </a:lnTo>
                <a:lnTo>
                  <a:pt x="0" y="3071924"/>
                </a:lnTo>
                <a:lnTo>
                  <a:pt x="1586230" y="3071924"/>
                </a:lnTo>
                <a:lnTo>
                  <a:pt x="158623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095809">
            <a:off x="565842" y="1421387"/>
            <a:ext cx="2356826" cy="509931"/>
          </a:xfrm>
          <a:custGeom>
            <a:avLst/>
            <a:gdLst/>
            <a:ahLst/>
            <a:cxnLst/>
            <a:rect l="l" t="t" r="r" b="b"/>
            <a:pathLst>
              <a:path w="2356826" h="509931">
                <a:moveTo>
                  <a:pt x="0" y="0"/>
                </a:moveTo>
                <a:lnTo>
                  <a:pt x="2356826" y="0"/>
                </a:lnTo>
                <a:lnTo>
                  <a:pt x="2356826" y="509932"/>
                </a:lnTo>
                <a:lnTo>
                  <a:pt x="0" y="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41143" y="724899"/>
            <a:ext cx="1256807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72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ОБ’ЄКТИ. </a:t>
            </a:r>
            <a:br>
              <a:rPr lang="uk-UA" sz="72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</a:br>
            <a:r>
              <a:rPr lang="uk-UA" sz="7200" b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ВЛАСТИВОСТІ ОБ’ЄКТІВ</a:t>
            </a:r>
            <a:endParaRPr lang="en-US" sz="7200" b="1" dirty="0">
              <a:ln w="22225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2074086" flipH="1">
            <a:off x="15361055" y="1416187"/>
            <a:ext cx="2356826" cy="509931"/>
          </a:xfrm>
          <a:custGeom>
            <a:avLst/>
            <a:gdLst/>
            <a:ahLst/>
            <a:cxnLst/>
            <a:rect l="l" t="t" r="r" b="b"/>
            <a:pathLst>
              <a:path w="2356826" h="509931">
                <a:moveTo>
                  <a:pt x="2356826" y="0"/>
                </a:moveTo>
                <a:lnTo>
                  <a:pt x="0" y="0"/>
                </a:lnTo>
                <a:lnTo>
                  <a:pt x="0" y="509932"/>
                </a:lnTo>
                <a:lnTo>
                  <a:pt x="2356826" y="509932"/>
                </a:lnTo>
                <a:lnTo>
                  <a:pt x="23568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562380">
            <a:off x="16662985" y="8545211"/>
            <a:ext cx="912616" cy="1063429"/>
          </a:xfrm>
          <a:custGeom>
            <a:avLst/>
            <a:gdLst/>
            <a:ahLst/>
            <a:cxnLst/>
            <a:rect l="l" t="t" r="r" b="b"/>
            <a:pathLst>
              <a:path w="912616" h="1063429">
                <a:moveTo>
                  <a:pt x="0" y="0"/>
                </a:moveTo>
                <a:lnTo>
                  <a:pt x="912616" y="0"/>
                </a:lnTo>
                <a:lnTo>
                  <a:pt x="912616" y="1063429"/>
                </a:lnTo>
                <a:lnTo>
                  <a:pt x="0" y="1063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53739" y="3071086"/>
            <a:ext cx="13624055" cy="949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uk-UA" sz="2800" dirty="0" smtClean="0">
                <a:solidFill>
                  <a:srgbClr val="000000"/>
                </a:solidFill>
                <a:latin typeface="Bahnschrift Light" panose="020B0502040204020203" pitchFamily="34" charset="0"/>
              </a:rPr>
              <a:t>Інформатика</a:t>
            </a:r>
            <a:br>
              <a:rPr lang="uk-UA" sz="2800" dirty="0" smtClean="0">
                <a:solidFill>
                  <a:srgbClr val="000000"/>
                </a:solidFill>
                <a:latin typeface="Bahnschrift Light" panose="020B0502040204020203" pitchFamily="34" charset="0"/>
              </a:rPr>
            </a:br>
            <a:r>
              <a:rPr lang="uk-UA" sz="2800" dirty="0" smtClean="0">
                <a:solidFill>
                  <a:srgbClr val="000000"/>
                </a:solidFill>
                <a:latin typeface="Bahnschrift Light" panose="020B0502040204020203" pitchFamily="34" charset="0"/>
              </a:rPr>
              <a:t>2 клас</a:t>
            </a:r>
            <a:endParaRPr lang="en-US" sz="2800" dirty="0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543939" flipH="1">
            <a:off x="742807" y="8546168"/>
            <a:ext cx="912616" cy="1063429"/>
          </a:xfrm>
          <a:custGeom>
            <a:avLst/>
            <a:gdLst/>
            <a:ahLst/>
            <a:cxnLst/>
            <a:rect l="l" t="t" r="r" b="b"/>
            <a:pathLst>
              <a:path w="912616" h="1063429">
                <a:moveTo>
                  <a:pt x="912616" y="0"/>
                </a:moveTo>
                <a:lnTo>
                  <a:pt x="0" y="0"/>
                </a:lnTo>
                <a:lnTo>
                  <a:pt x="0" y="1063429"/>
                </a:lnTo>
                <a:lnTo>
                  <a:pt x="912616" y="1063429"/>
                </a:lnTo>
                <a:lnTo>
                  <a:pt x="9126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6800" y="4500660"/>
            <a:ext cx="5417118" cy="4368951"/>
          </a:xfrm>
          <a:prstGeom prst="rect">
            <a:avLst/>
          </a:prstGeom>
        </p:spPr>
      </p:pic>
      <p:sp>
        <p:nvSpPr>
          <p:cNvPr id="20" name="TextBox 14"/>
          <p:cNvSpPr txBox="1"/>
          <p:nvPr/>
        </p:nvSpPr>
        <p:spPr>
          <a:xfrm>
            <a:off x="1972796" y="8803231"/>
            <a:ext cx="13849894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uk-UA" sz="28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Verdana" panose="020B0604030504040204" pitchFamily="34" charset="0"/>
              </a:rPr>
              <a:t>Серба Світлана Олександрівна</a:t>
            </a:r>
          </a:p>
          <a:p>
            <a:pPr>
              <a:lnSpc>
                <a:spcPts val="3920"/>
              </a:lnSpc>
            </a:pPr>
            <a:r>
              <a:rPr lang="uk-UA" sz="28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Verdana" panose="020B0604030504040204" pitchFamily="34" charset="0"/>
              </a:rPr>
              <a:t>Вчитель </a:t>
            </a:r>
            <a:r>
              <a:rPr lang="uk-UA" sz="2800" dirty="0">
                <a:solidFill>
                  <a:srgbClr val="000000"/>
                </a:solidFill>
                <a:latin typeface="Bahnschrift Light" panose="020B0502040204020203" pitchFamily="34" charset="0"/>
                <a:ea typeface="Verdana" panose="020B0604030504040204" pitchFamily="34" charset="0"/>
              </a:rPr>
              <a:t>початкових </a:t>
            </a:r>
            <a:r>
              <a:rPr lang="uk-UA" sz="28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Verdana" panose="020B0604030504040204" pitchFamily="34" charset="0"/>
              </a:rPr>
              <a:t>класів</a:t>
            </a:r>
          </a:p>
          <a:p>
            <a:pPr>
              <a:lnSpc>
                <a:spcPts val="3920"/>
              </a:lnSpc>
            </a:pPr>
            <a:r>
              <a:rPr lang="uk-UA" sz="28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Verdana" panose="020B0604030504040204" pitchFamily="34" charset="0"/>
              </a:rPr>
              <a:t>Гадяцького ліцею №3 імені Івана Виговського Гадяцької міської ради </a:t>
            </a:r>
            <a:endParaRPr lang="en-US" sz="2800" dirty="0">
              <a:solidFill>
                <a:srgbClr val="000000"/>
              </a:solidFill>
              <a:latin typeface="Bahnschrift Light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/>
          <a:srcRect r="-2005" b="2083"/>
          <a:stretch/>
        </p:blipFill>
        <p:spPr>
          <a:xfrm>
            <a:off x="8070044" y="5028581"/>
            <a:ext cx="2210630" cy="36191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/>
      <p:bldP spid="20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0637404" y="3126939"/>
            <a:ext cx="6735944" cy="6735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0"/>
          <p:cNvSpPr txBox="1"/>
          <p:nvPr/>
        </p:nvSpPr>
        <p:spPr>
          <a:xfrm>
            <a:off x="-190500" y="-4800"/>
            <a:ext cx="18669000" cy="12240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8319"/>
              </a:lnSpc>
            </a:pPr>
            <a:r>
              <a:rPr lang="uk-UA" sz="6600" b="1" dirty="0" smtClean="0">
                <a:solidFill>
                  <a:srgbClr val="000000"/>
                </a:solidFill>
                <a:latin typeface="Schoolbell"/>
              </a:rPr>
              <a:t>ОБ’ЄКТИ</a:t>
            </a:r>
            <a:endParaRPr lang="en-US" sz="6600" b="1" dirty="0">
              <a:solidFill>
                <a:srgbClr val="000000"/>
              </a:solidFill>
              <a:latin typeface="Schoolbell"/>
            </a:endParaRPr>
          </a:p>
        </p:txBody>
      </p:sp>
      <p:sp>
        <p:nvSpPr>
          <p:cNvPr id="12" name="Freeform 12"/>
          <p:cNvSpPr/>
          <p:nvPr/>
        </p:nvSpPr>
        <p:spPr>
          <a:xfrm rot="802444">
            <a:off x="8226911" y="1544087"/>
            <a:ext cx="1834176" cy="867065"/>
          </a:xfrm>
          <a:custGeom>
            <a:avLst/>
            <a:gdLst/>
            <a:ahLst/>
            <a:cxnLst/>
            <a:rect l="l" t="t" r="r" b="b"/>
            <a:pathLst>
              <a:path w="1834176" h="867065">
                <a:moveTo>
                  <a:pt x="0" y="0"/>
                </a:moveTo>
                <a:lnTo>
                  <a:pt x="1834176" y="0"/>
                </a:lnTo>
                <a:lnTo>
                  <a:pt x="1834176" y="867066"/>
                </a:lnTo>
                <a:lnTo>
                  <a:pt x="0" y="86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009781946"/>
              </p:ext>
            </p:extLst>
          </p:nvPr>
        </p:nvGraphicFramePr>
        <p:xfrm>
          <a:off x="514350" y="1147713"/>
          <a:ext cx="17259300" cy="2403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5128" name="Picture 8" descr="Free vector playful cat concept illustratio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98" y="3126939"/>
            <a:ext cx="6735944" cy="6735944"/>
          </a:xfrm>
          <a:prstGeom prst="rect">
            <a:avLst/>
          </a:prstGeom>
          <a:blipFill>
            <a:blip r:embed="rId20">
              <a:alphaModFix amt="75000"/>
            </a:blip>
            <a:stretch>
              <a:fillRect/>
            </a:stretch>
          </a:blipFill>
        </p:spPr>
      </p:pic>
      <p:grpSp>
        <p:nvGrpSpPr>
          <p:cNvPr id="20" name="Группа 19"/>
          <p:cNvGrpSpPr/>
          <p:nvPr/>
        </p:nvGrpSpPr>
        <p:grpSpPr>
          <a:xfrm>
            <a:off x="13530464" y="2611524"/>
            <a:ext cx="4079595" cy="4436975"/>
            <a:chOff x="13530464" y="2611525"/>
            <a:chExt cx="4079595" cy="4218512"/>
          </a:xfrm>
        </p:grpSpPr>
        <p:sp>
          <p:nvSpPr>
            <p:cNvPr id="5" name="Выноска-облако 4"/>
            <p:cNvSpPr/>
            <p:nvPr/>
          </p:nvSpPr>
          <p:spPr>
            <a:xfrm>
              <a:off x="13563600" y="2672656"/>
              <a:ext cx="4046459" cy="3306709"/>
            </a:xfrm>
            <a:prstGeom prst="cloud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Облако 5"/>
            <p:cNvSpPr/>
            <p:nvPr/>
          </p:nvSpPr>
          <p:spPr>
            <a:xfrm>
              <a:off x="13530464" y="2611525"/>
              <a:ext cx="4076116" cy="3728717"/>
            </a:xfrm>
            <a:prstGeom prst="cloud">
              <a:avLst/>
            </a:prstGeom>
            <a:blipFill dpi="0" rotWithShape="1">
              <a:blip r:embed="rId21">
                <a:alphaModFix amt="81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Овал 6"/>
            <p:cNvSpPr/>
            <p:nvPr/>
          </p:nvSpPr>
          <p:spPr>
            <a:xfrm>
              <a:off x="14506973" y="6413075"/>
              <a:ext cx="210206" cy="163672"/>
            </a:xfrm>
            <a:prstGeom prst="ellipse">
              <a:avLst/>
            </a:prstGeom>
            <a:solidFill>
              <a:srgbClr val="FFF3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14502034" y="6593533"/>
              <a:ext cx="105103" cy="112092"/>
            </a:xfrm>
            <a:prstGeom prst="ellipse">
              <a:avLst/>
            </a:prstGeom>
            <a:solidFill>
              <a:srgbClr val="FFF3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Капля 17"/>
            <p:cNvSpPr/>
            <p:nvPr/>
          </p:nvSpPr>
          <p:spPr>
            <a:xfrm flipV="1">
              <a:off x="14531369" y="6737514"/>
              <a:ext cx="75769" cy="92523"/>
            </a:xfrm>
            <a:prstGeom prst="teardrop">
              <a:avLst/>
            </a:prstGeom>
            <a:solidFill>
              <a:srgbClr val="FFF3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14568653" y="6115169"/>
              <a:ext cx="361638" cy="361308"/>
            </a:xfrm>
            <a:prstGeom prst="ellipse">
              <a:avLst/>
            </a:prstGeom>
            <a:solidFill>
              <a:srgbClr val="FFF3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14856512" y="5975192"/>
              <a:ext cx="270918" cy="288635"/>
            </a:xfrm>
            <a:prstGeom prst="ellipse">
              <a:avLst/>
            </a:prstGeom>
            <a:solidFill>
              <a:srgbClr val="FFF3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6" descr="Free vector flat mothers day illustration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4026" b="100000" l="4633" r="49042">
                        <a14:foregroundMark x1="37061" y1="83546" x2="47444" y2="75879"/>
                        <a14:foregroundMark x1="30351" y1="42013" x2="23323" y2="93930"/>
                        <a14:foregroundMark x1="35304" y1="49681" x2="36422" y2="54952"/>
                        <a14:backgroundMark x1="44409" y1="63578" x2="39617" y2="72204"/>
                        <a14:backgroundMark x1="40735" y1="86741" x2="46965" y2="80831"/>
                        <a14:backgroundMark x1="41214" y1="83546" x2="41054" y2="85144"/>
                        <a14:backgroundMark x1="43930" y1="69649" x2="44409" y2="72204"/>
                        <a14:backgroundMark x1="41853" y1="82109" x2="41534" y2="82109"/>
                        <a14:backgroundMark x1="41853" y1="81789" x2="41693" y2="8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50" r="50160"/>
          <a:stretch/>
        </p:blipFill>
        <p:spPr bwMode="auto">
          <a:xfrm flipH="1">
            <a:off x="12268200" y="5989320"/>
            <a:ext cx="3124331" cy="38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181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Graphic spid="1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28700"/>
            <a:ext cx="15793238" cy="8406347"/>
          </a:xfrm>
          <a:prstGeom prst="rect">
            <a:avLst/>
          </a:prstGeom>
        </p:spPr>
      </p:pic>
      <p:sp>
        <p:nvSpPr>
          <p:cNvPr id="15" name="Freeform 18"/>
          <p:cNvSpPr/>
          <p:nvPr/>
        </p:nvSpPr>
        <p:spPr>
          <a:xfrm>
            <a:off x="9067800" y="2933700"/>
            <a:ext cx="2133600" cy="1768358"/>
          </a:xfrm>
          <a:custGeom>
            <a:avLst/>
            <a:gdLst/>
            <a:ahLst/>
            <a:cxnLst/>
            <a:rect l="l" t="t" r="r" b="b"/>
            <a:pathLst>
              <a:path w="1637440" h="1387358">
                <a:moveTo>
                  <a:pt x="0" y="0"/>
                </a:moveTo>
                <a:lnTo>
                  <a:pt x="1637440" y="0"/>
                </a:lnTo>
                <a:lnTo>
                  <a:pt x="1637440" y="1387358"/>
                </a:lnTo>
                <a:lnTo>
                  <a:pt x="0" y="1387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1"/>
          <p:cNvSpPr/>
          <p:nvPr/>
        </p:nvSpPr>
        <p:spPr>
          <a:xfrm rot="19700566">
            <a:off x="16417671" y="9457837"/>
            <a:ext cx="2356826" cy="509931"/>
          </a:xfrm>
          <a:custGeom>
            <a:avLst/>
            <a:gdLst/>
            <a:ahLst/>
            <a:cxnLst/>
            <a:rect l="l" t="t" r="r" b="b"/>
            <a:pathLst>
              <a:path w="2356826" h="509931">
                <a:moveTo>
                  <a:pt x="0" y="0"/>
                </a:moveTo>
                <a:lnTo>
                  <a:pt x="2356826" y="0"/>
                </a:lnTo>
                <a:lnTo>
                  <a:pt x="2356826" y="509932"/>
                </a:lnTo>
                <a:lnTo>
                  <a:pt x="0" y="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/>
          <p:cNvSpPr/>
          <p:nvPr/>
        </p:nvSpPr>
        <p:spPr>
          <a:xfrm rot="19700566">
            <a:off x="-422529" y="313836"/>
            <a:ext cx="2356826" cy="509931"/>
          </a:xfrm>
          <a:custGeom>
            <a:avLst/>
            <a:gdLst/>
            <a:ahLst/>
            <a:cxnLst/>
            <a:rect l="l" t="t" r="r" b="b"/>
            <a:pathLst>
              <a:path w="2356826" h="509931">
                <a:moveTo>
                  <a:pt x="0" y="0"/>
                </a:moveTo>
                <a:lnTo>
                  <a:pt x="2356826" y="0"/>
                </a:lnTo>
                <a:lnTo>
                  <a:pt x="2356826" y="509932"/>
                </a:lnTo>
                <a:lnTo>
                  <a:pt x="0" y="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5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-159715" y="-41826"/>
            <a:ext cx="18607430" cy="1579861"/>
            <a:chOff x="0" y="0"/>
            <a:chExt cx="754546" cy="984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4546" cy="98498"/>
            </a:xfrm>
            <a:custGeom>
              <a:avLst/>
              <a:gdLst/>
              <a:ahLst/>
              <a:cxnLst/>
              <a:rect l="l" t="t" r="r" b="b"/>
              <a:pathLst>
                <a:path w="754546" h="98498">
                  <a:moveTo>
                    <a:pt x="0" y="0"/>
                  </a:moveTo>
                  <a:lnTo>
                    <a:pt x="754546" y="0"/>
                  </a:lnTo>
                  <a:lnTo>
                    <a:pt x="754546" y="98498"/>
                  </a:lnTo>
                  <a:lnTo>
                    <a:pt x="0" y="98498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200400" y="435989"/>
            <a:ext cx="12344400" cy="87524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850"/>
              </a:lnSpc>
            </a:pPr>
            <a:r>
              <a:rPr lang="uk-UA" sz="8000" b="1" dirty="0" smtClean="0">
                <a:solidFill>
                  <a:schemeClr val="bg1"/>
                </a:solidFill>
                <a:latin typeface="Schoolbell"/>
              </a:rPr>
              <a:t>Властивості об’єктів</a:t>
            </a:r>
            <a:endParaRPr lang="uk-UA" sz="8000" b="1" dirty="0">
              <a:solidFill>
                <a:schemeClr val="bg1"/>
              </a:solidFill>
              <a:latin typeface="Schoolbel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1627646"/>
            <a:ext cx="16840200" cy="1446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uk-UA" sz="4400" b="1" i="1" kern="0" dirty="0">
                <a:solidFill>
                  <a:srgbClr val="FFFFFF"/>
                </a:solidFill>
              </a:rPr>
              <a:t>Кожний об'єкт має свої </a:t>
            </a:r>
            <a:r>
              <a:rPr lang="uk-UA" sz="4400" b="1" i="1" kern="0" dirty="0">
                <a:solidFill>
                  <a:srgbClr val="FFFF00"/>
                </a:solidFill>
              </a:rPr>
              <a:t>властивості</a:t>
            </a:r>
            <a:r>
              <a:rPr lang="uk-UA" sz="4400" b="1" i="1" kern="0" dirty="0">
                <a:solidFill>
                  <a:srgbClr val="FFFFFF"/>
                </a:solidFill>
              </a:rPr>
              <a:t>. Властивостями об'єкта можуть бути: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54275319"/>
              </p:ext>
            </p:extLst>
          </p:nvPr>
        </p:nvGraphicFramePr>
        <p:xfrm>
          <a:off x="800100" y="2237314"/>
          <a:ext cx="16459200" cy="754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Picture 6" descr="color, colors, themes icon">
            <a:extLst>
              <a:ext uri="{FF2B5EF4-FFF2-40B4-BE49-F238E27FC236}">
                <a16:creationId xmlns:a16="http://schemas.microsoft.com/office/drawing/2014/main" id="{AD2F05A0-1C97-4DE2-BD3A-8B20B0005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99641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vector icon">
            <a:extLst>
              <a:ext uri="{FF2B5EF4-FFF2-40B4-BE49-F238E27FC236}">
                <a16:creationId xmlns:a16="http://schemas.microsoft.com/office/drawing/2014/main" id="{4E7472A8-ACA7-4CD3-B3B9-79BF6B2A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421785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djustable, content, frame, image, photos, picture, responsive, size icon">
            <a:extLst>
              <a:ext uri="{FF2B5EF4-FFF2-40B4-BE49-F238E27FC236}">
                <a16:creationId xmlns:a16="http://schemas.microsoft.com/office/drawing/2014/main" id="{C797E130-B2EC-428B-BD3B-F0B83D857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829547"/>
            <a:ext cx="2506133" cy="25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cdn4.iconfinder.com/data/icons/global-logistics-2/512/93-25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533" y="7810500"/>
            <a:ext cx="2506133" cy="25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4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3B73FC6-ABC0-4DD0-9956-55E83E0E2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13B73FC6-ABC0-4DD0-9956-55E83E0E2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8B66157-2ABC-49D4-94C1-C21886E27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98B66157-2ABC-49D4-94C1-C21886E27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DD22A22-A2CD-4AD6-B510-44DA6F4DC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2DD22A22-A2CD-4AD6-B510-44DA6F4DC0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36FB045-D6BF-4A79-9FC9-1C6391F54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graphicEl>
                                              <a:dgm id="{A36FB045-D6BF-4A79-9FC9-1C6391F54E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3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-159715" y="-41826"/>
            <a:ext cx="18607430" cy="1579861"/>
            <a:chOff x="0" y="0"/>
            <a:chExt cx="754546" cy="984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4546" cy="98498"/>
            </a:xfrm>
            <a:custGeom>
              <a:avLst/>
              <a:gdLst/>
              <a:ahLst/>
              <a:cxnLst/>
              <a:rect l="l" t="t" r="r" b="b"/>
              <a:pathLst>
                <a:path w="754546" h="98498">
                  <a:moveTo>
                    <a:pt x="0" y="0"/>
                  </a:moveTo>
                  <a:lnTo>
                    <a:pt x="754546" y="0"/>
                  </a:lnTo>
                  <a:lnTo>
                    <a:pt x="754546" y="98498"/>
                  </a:lnTo>
                  <a:lnTo>
                    <a:pt x="0" y="98498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200400" y="435989"/>
            <a:ext cx="12344400" cy="87524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850"/>
              </a:lnSpc>
            </a:pPr>
            <a:r>
              <a:rPr lang="uk-UA" sz="8000" b="1" dirty="0" smtClean="0">
                <a:solidFill>
                  <a:schemeClr val="bg1"/>
                </a:solidFill>
                <a:latin typeface="Schoolbell"/>
              </a:rPr>
              <a:t>Властивості об’єктів</a:t>
            </a:r>
            <a:endParaRPr lang="uk-UA" sz="8000" b="1" dirty="0">
              <a:solidFill>
                <a:schemeClr val="bg1"/>
              </a:solidFill>
              <a:latin typeface="Schoolbel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850" y="1967804"/>
            <a:ext cx="168402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uk-UA" sz="4800" b="1" i="1" kern="0" dirty="0">
                <a:solidFill>
                  <a:srgbClr val="FFFFFF"/>
                </a:solidFill>
              </a:rPr>
              <a:t>Властивості об'єкта можуть мати різні значення.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74823987"/>
              </p:ext>
            </p:extLst>
          </p:nvPr>
        </p:nvGraphicFramePr>
        <p:xfrm>
          <a:off x="-1047750" y="3569659"/>
          <a:ext cx="20383500" cy="3102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кутник 10">
            <a:extLst>
              <a:ext uri="{FF2B5EF4-FFF2-40B4-BE49-F238E27FC236}">
                <a16:creationId xmlns:a16="http://schemas.microsoft.com/office/drawing/2014/main" id="{7CCC35B0-7922-4EA0-9C26-C6312D0A1022}"/>
              </a:ext>
            </a:extLst>
          </p:cNvPr>
          <p:cNvSpPr/>
          <p:nvPr/>
        </p:nvSpPr>
        <p:spPr>
          <a:xfrm>
            <a:off x="2158954" y="5676900"/>
            <a:ext cx="5867402" cy="9737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kern="0" dirty="0">
                <a:solidFill>
                  <a:srgbClr val="FFFFFF"/>
                </a:solidFill>
              </a:rPr>
              <a:t>червоним</a:t>
            </a:r>
          </a:p>
        </p:txBody>
      </p:sp>
      <p:sp>
        <p:nvSpPr>
          <p:cNvPr id="13" name="Прямокутник 11">
            <a:extLst>
              <a:ext uri="{FF2B5EF4-FFF2-40B4-BE49-F238E27FC236}">
                <a16:creationId xmlns:a16="http://schemas.microsoft.com/office/drawing/2014/main" id="{41319CD6-D502-49AA-A4C9-8B6C7BB990DD}"/>
              </a:ext>
            </a:extLst>
          </p:cNvPr>
          <p:cNvSpPr/>
          <p:nvPr/>
        </p:nvSpPr>
        <p:spPr>
          <a:xfrm>
            <a:off x="10388554" y="5671425"/>
            <a:ext cx="5867402" cy="9665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kern="0" dirty="0">
                <a:solidFill>
                  <a:srgbClr val="FFFFFF"/>
                </a:solidFill>
              </a:rPr>
              <a:t>круглою</a:t>
            </a:r>
          </a:p>
        </p:txBody>
      </p:sp>
      <p:sp>
        <p:nvSpPr>
          <p:cNvPr id="14" name="Прямокутник 16">
            <a:extLst>
              <a:ext uri="{FF2B5EF4-FFF2-40B4-BE49-F238E27FC236}">
                <a16:creationId xmlns:a16="http://schemas.microsoft.com/office/drawing/2014/main" id="{7382AEE7-1B78-475B-A46D-79EB1FE4BE1D}"/>
              </a:ext>
            </a:extLst>
          </p:cNvPr>
          <p:cNvSpPr/>
          <p:nvPr/>
        </p:nvSpPr>
        <p:spPr>
          <a:xfrm>
            <a:off x="2175885" y="6732651"/>
            <a:ext cx="5867402" cy="97379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kern="0" dirty="0">
                <a:solidFill>
                  <a:srgbClr val="FFFFFF"/>
                </a:solidFill>
              </a:rPr>
              <a:t>зеленим</a:t>
            </a:r>
          </a:p>
        </p:txBody>
      </p:sp>
      <p:sp>
        <p:nvSpPr>
          <p:cNvPr id="15" name="Прямокутник 17">
            <a:extLst>
              <a:ext uri="{FF2B5EF4-FFF2-40B4-BE49-F238E27FC236}">
                <a16:creationId xmlns:a16="http://schemas.microsoft.com/office/drawing/2014/main" id="{F290CA97-F68F-4A42-A24F-913D2DA2E26D}"/>
              </a:ext>
            </a:extLst>
          </p:cNvPr>
          <p:cNvSpPr/>
          <p:nvPr/>
        </p:nvSpPr>
        <p:spPr>
          <a:xfrm>
            <a:off x="10388554" y="6705439"/>
            <a:ext cx="5867401" cy="9883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kern="0" dirty="0">
                <a:solidFill>
                  <a:srgbClr val="FFFFFF"/>
                </a:solidFill>
              </a:rPr>
              <a:t>трикутною</a:t>
            </a:r>
          </a:p>
        </p:txBody>
      </p:sp>
      <p:sp>
        <p:nvSpPr>
          <p:cNvPr id="16" name="Прямокутник 18">
            <a:extLst>
              <a:ext uri="{FF2B5EF4-FFF2-40B4-BE49-F238E27FC236}">
                <a16:creationId xmlns:a16="http://schemas.microsoft.com/office/drawing/2014/main" id="{D0E4BCE5-7DEA-43BF-9E1B-FFB438F7179A}"/>
              </a:ext>
            </a:extLst>
          </p:cNvPr>
          <p:cNvSpPr/>
          <p:nvPr/>
        </p:nvSpPr>
        <p:spPr>
          <a:xfrm>
            <a:off x="2158954" y="7805164"/>
            <a:ext cx="5867402" cy="9737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kern="0" dirty="0">
                <a:solidFill>
                  <a:schemeClr val="accent4">
                    <a:lumMod val="75000"/>
                  </a:schemeClr>
                </a:solidFill>
              </a:rPr>
              <a:t>жовтим</a:t>
            </a:r>
          </a:p>
        </p:txBody>
      </p:sp>
      <p:sp>
        <p:nvSpPr>
          <p:cNvPr id="17" name="Прямокутник 19">
            <a:extLst>
              <a:ext uri="{FF2B5EF4-FFF2-40B4-BE49-F238E27FC236}">
                <a16:creationId xmlns:a16="http://schemas.microsoft.com/office/drawing/2014/main" id="{1F4E07EB-91E8-492D-934C-54A7E37E2B64}"/>
              </a:ext>
            </a:extLst>
          </p:cNvPr>
          <p:cNvSpPr/>
          <p:nvPr/>
        </p:nvSpPr>
        <p:spPr>
          <a:xfrm>
            <a:off x="10388554" y="7792464"/>
            <a:ext cx="5867402" cy="9810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kern="0" dirty="0">
                <a:solidFill>
                  <a:srgbClr val="FFFFFF"/>
                </a:solidFill>
              </a:rPr>
              <a:t>квадратною</a:t>
            </a:r>
          </a:p>
        </p:txBody>
      </p:sp>
      <p:sp>
        <p:nvSpPr>
          <p:cNvPr id="18" name="Freeform 33"/>
          <p:cNvSpPr/>
          <p:nvPr/>
        </p:nvSpPr>
        <p:spPr>
          <a:xfrm rot="20214671" flipH="1">
            <a:off x="310300" y="8666625"/>
            <a:ext cx="1705744" cy="1153703"/>
          </a:xfrm>
          <a:custGeom>
            <a:avLst/>
            <a:gdLst/>
            <a:ahLst/>
            <a:cxnLst/>
            <a:rect l="l" t="t" r="r" b="b"/>
            <a:pathLst>
              <a:path w="2274326" h="1538271">
                <a:moveTo>
                  <a:pt x="2274326" y="0"/>
                </a:moveTo>
                <a:lnTo>
                  <a:pt x="0" y="0"/>
                </a:lnTo>
                <a:lnTo>
                  <a:pt x="0" y="1538272"/>
                </a:lnTo>
                <a:lnTo>
                  <a:pt x="2274326" y="1538272"/>
                </a:lnTo>
                <a:lnTo>
                  <a:pt x="2274326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955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3B73FC6-ABC0-4DD0-9956-55E83E0E2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13B73FC6-ABC0-4DD0-9956-55E83E0E2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8B66157-2ABC-49D4-94C1-C21886E27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98B66157-2ABC-49D4-94C1-C21886E27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3" grpId="0" uiExpand="1">
        <p:bldSub>
          <a:bldDgm bld="one"/>
        </p:bldSub>
      </p:bldGraphic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-159715" y="-41826"/>
            <a:ext cx="18607430" cy="1579861"/>
            <a:chOff x="0" y="0"/>
            <a:chExt cx="754546" cy="984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4546" cy="98498"/>
            </a:xfrm>
            <a:custGeom>
              <a:avLst/>
              <a:gdLst/>
              <a:ahLst/>
              <a:cxnLst/>
              <a:rect l="l" t="t" r="r" b="b"/>
              <a:pathLst>
                <a:path w="754546" h="98498">
                  <a:moveTo>
                    <a:pt x="0" y="0"/>
                  </a:moveTo>
                  <a:lnTo>
                    <a:pt x="754546" y="0"/>
                  </a:lnTo>
                  <a:lnTo>
                    <a:pt x="754546" y="98498"/>
                  </a:lnTo>
                  <a:lnTo>
                    <a:pt x="0" y="98498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200400" y="435989"/>
            <a:ext cx="12344400" cy="87524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850"/>
              </a:lnSpc>
            </a:pPr>
            <a:r>
              <a:rPr lang="uk-UA" sz="8000" b="1" dirty="0" smtClean="0">
                <a:solidFill>
                  <a:schemeClr val="bg1"/>
                </a:solidFill>
                <a:latin typeface="Schoolbell"/>
              </a:rPr>
              <a:t>Властивості об’єктів</a:t>
            </a:r>
            <a:endParaRPr lang="uk-UA" sz="8000" b="1" dirty="0">
              <a:solidFill>
                <a:schemeClr val="bg1"/>
              </a:solidFill>
              <a:latin typeface="Schoolbel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850" y="1967804"/>
            <a:ext cx="168402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uk-UA" sz="4800" b="1" i="1" kern="0" dirty="0">
                <a:solidFill>
                  <a:srgbClr val="FFFFFF"/>
                </a:solidFill>
              </a:rPr>
              <a:t>Властивості </a:t>
            </a:r>
            <a:r>
              <a:rPr lang="uk-UA" sz="4800" b="1" i="1" kern="0" dirty="0" smtClean="0">
                <a:solidFill>
                  <a:srgbClr val="FFFFFF"/>
                </a:solidFill>
              </a:rPr>
              <a:t>бувають:</a:t>
            </a:r>
            <a:endParaRPr lang="uk-UA" sz="4800" b="1" i="1" kern="0" dirty="0">
              <a:solidFill>
                <a:srgbClr val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69112540"/>
              </p:ext>
            </p:extLst>
          </p:nvPr>
        </p:nvGraphicFramePr>
        <p:xfrm>
          <a:off x="-819150" y="3390900"/>
          <a:ext cx="203835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Freeform 33"/>
          <p:cNvSpPr/>
          <p:nvPr/>
        </p:nvSpPr>
        <p:spPr>
          <a:xfrm rot="2820470">
            <a:off x="16325987" y="1027874"/>
            <a:ext cx="1856606" cy="1153703"/>
          </a:xfrm>
          <a:custGeom>
            <a:avLst/>
            <a:gdLst/>
            <a:ahLst/>
            <a:cxnLst/>
            <a:rect l="l" t="t" r="r" b="b"/>
            <a:pathLst>
              <a:path w="2274326" h="1538271">
                <a:moveTo>
                  <a:pt x="2274326" y="0"/>
                </a:moveTo>
                <a:lnTo>
                  <a:pt x="0" y="0"/>
                </a:lnTo>
                <a:lnTo>
                  <a:pt x="0" y="1538272"/>
                </a:lnTo>
                <a:lnTo>
                  <a:pt x="2274326" y="1538272"/>
                </a:lnTo>
                <a:lnTo>
                  <a:pt x="22743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 rot="802444">
            <a:off x="62918" y="8983973"/>
            <a:ext cx="1834176" cy="867065"/>
          </a:xfrm>
          <a:custGeom>
            <a:avLst/>
            <a:gdLst/>
            <a:ahLst/>
            <a:cxnLst/>
            <a:rect l="l" t="t" r="r" b="b"/>
            <a:pathLst>
              <a:path w="1834176" h="867065">
                <a:moveTo>
                  <a:pt x="0" y="0"/>
                </a:moveTo>
                <a:lnTo>
                  <a:pt x="1834176" y="0"/>
                </a:lnTo>
                <a:lnTo>
                  <a:pt x="1834176" y="867066"/>
                </a:lnTo>
                <a:lnTo>
                  <a:pt x="0" y="867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0"/>
          <p:cNvSpPr/>
          <p:nvPr/>
        </p:nvSpPr>
        <p:spPr>
          <a:xfrm rot="345962">
            <a:off x="16575767" y="7988469"/>
            <a:ext cx="1357044" cy="1590259"/>
          </a:xfrm>
          <a:custGeom>
            <a:avLst/>
            <a:gdLst/>
            <a:ahLst/>
            <a:cxnLst/>
            <a:rect l="l" t="t" r="r" b="b"/>
            <a:pathLst>
              <a:path w="968869" h="1284043">
                <a:moveTo>
                  <a:pt x="0" y="0"/>
                </a:moveTo>
                <a:lnTo>
                  <a:pt x="968868" y="0"/>
                </a:lnTo>
                <a:lnTo>
                  <a:pt x="968868" y="1284043"/>
                </a:lnTo>
                <a:lnTo>
                  <a:pt x="0" y="12840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560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AEAEE2D-9E7D-4B4E-AB54-C567FF585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8AEAEE2D-9E7D-4B4E-AB54-C567FF585B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93EEE0-4C91-47F5-8C6F-5D92C742A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E993EEE0-4C91-47F5-8C6F-5D92C742A7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A1D309-346F-431F-97FE-A5F02926D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E3A1D309-346F-431F-97FE-A5F02926D8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A803599-86BD-4FD2-8C17-C19FF203C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DA803599-86BD-4FD2-8C17-C19FF203C8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900D82-5C61-4456-A286-9AE0986D1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97900D82-5C61-4456-A286-9AE0986D1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B0CD5-D3A7-47A8-AEE9-43FC8D2BE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876B0CD5-D3A7-47A8-AEE9-43FC8D2BE5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3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-159715" y="-41826"/>
            <a:ext cx="18607430" cy="1579861"/>
            <a:chOff x="0" y="0"/>
            <a:chExt cx="754546" cy="984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4546" cy="98498"/>
            </a:xfrm>
            <a:custGeom>
              <a:avLst/>
              <a:gdLst/>
              <a:ahLst/>
              <a:cxnLst/>
              <a:rect l="l" t="t" r="r" b="b"/>
              <a:pathLst>
                <a:path w="754546" h="98498">
                  <a:moveTo>
                    <a:pt x="0" y="0"/>
                  </a:moveTo>
                  <a:lnTo>
                    <a:pt x="754546" y="0"/>
                  </a:lnTo>
                  <a:lnTo>
                    <a:pt x="754546" y="98498"/>
                  </a:lnTo>
                  <a:lnTo>
                    <a:pt x="0" y="98498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200400" y="435989"/>
            <a:ext cx="12344400" cy="87524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850"/>
              </a:lnSpc>
            </a:pPr>
            <a:r>
              <a:rPr lang="uk-UA" sz="8000" b="1" dirty="0" smtClean="0">
                <a:solidFill>
                  <a:schemeClr val="bg1"/>
                </a:solidFill>
                <a:latin typeface="Schoolbell"/>
              </a:rPr>
              <a:t>Властивості об’єктів</a:t>
            </a:r>
            <a:endParaRPr lang="uk-UA" sz="8000" b="1" dirty="0">
              <a:solidFill>
                <a:schemeClr val="bg1"/>
              </a:solidFill>
              <a:latin typeface="Schoolbel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850" y="1679637"/>
            <a:ext cx="1684020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kern="0" dirty="0">
                <a:solidFill>
                  <a:srgbClr val="FFFFFF"/>
                </a:solidFill>
              </a:rPr>
              <a:t>Розглянь таблицю. Опиши за цим зразком будь-який інший об'єкт.</a:t>
            </a:r>
            <a:endParaRPr lang="uk-UA" sz="4000" b="1" kern="0" dirty="0">
              <a:solidFill>
                <a:srgbClr val="FFFFFF"/>
              </a:solidFill>
              <a:latin typeface="Verdan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755286"/>
              </p:ext>
            </p:extLst>
          </p:nvPr>
        </p:nvGraphicFramePr>
        <p:xfrm>
          <a:off x="704850" y="2715447"/>
          <a:ext cx="16840200" cy="721682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210050">
                  <a:extLst>
                    <a:ext uri="{9D8B030D-6E8A-4147-A177-3AD203B41FA5}">
                      <a16:colId xmlns:a16="http://schemas.microsoft.com/office/drawing/2014/main" val="2750028477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1073621615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758368752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1722091834"/>
                    </a:ext>
                  </a:extLst>
                </a:gridCol>
              </a:tblGrid>
              <a:tr h="2201737">
                <a:tc>
                  <a:txBody>
                    <a:bodyPr/>
                    <a:lstStyle/>
                    <a:p>
                      <a:pPr algn="ctr"/>
                      <a:r>
                        <a:rPr lang="uk-UA" sz="4800" b="1" i="1" kern="0" dirty="0" smtClean="0">
                          <a:solidFill>
                            <a:srgbClr val="FFFFFF"/>
                          </a:solidFill>
                        </a:rPr>
                        <a:t>Об’єкт</a:t>
                      </a:r>
                      <a:endParaRPr lang="en-US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800" b="1" i="1" kern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Назва об’єкта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i="1" kern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Властивість</a:t>
                      </a:r>
                      <a:endParaRPr lang="en-US" sz="4800" b="1" i="1" kern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9525" cap="flat" cmpd="sng" algn="ctr">
                      <a:noFill/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i="1" kern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Значення властивості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0661522"/>
                  </a:ext>
                </a:extLst>
              </a:tr>
              <a:tr h="1671696">
                <a:tc rowSpan="3"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uk-UA" sz="4800" b="0" i="1" dirty="0" smtClean="0"/>
                        <a:t>Ягоди </a:t>
                      </a:r>
                      <a:br>
                        <a:rPr lang="uk-UA" sz="4800" b="0" i="1" dirty="0" smtClean="0"/>
                      </a:br>
                      <a:r>
                        <a:rPr lang="uk-UA" sz="4800" b="0" i="1" dirty="0" smtClean="0"/>
                        <a:t>калини</a:t>
                      </a:r>
                      <a:endParaRPr lang="en-US" sz="4800" b="0" i="1" dirty="0"/>
                    </a:p>
                  </a:txBody>
                  <a:tcPr anchor="ctr"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0" dirty="0" smtClean="0"/>
                        <a:t>Колір</a:t>
                      </a:r>
                      <a:endParaRPr lang="en-US" sz="4400" b="0" dirty="0"/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0" dirty="0" smtClean="0"/>
                        <a:t>Червоний</a:t>
                      </a:r>
                      <a:endParaRPr lang="en-US" sz="4400" b="0" dirty="0"/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279282"/>
                  </a:ext>
                </a:extLst>
              </a:tr>
              <a:tr h="1671696">
                <a:tc v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4400" b="0" dirty="0" smtClean="0"/>
                        <a:t>Розмір</a:t>
                      </a:r>
                      <a:endParaRPr lang="en-US" sz="4400" b="0" dirty="0"/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0" dirty="0" smtClean="0"/>
                        <a:t>Маленький</a:t>
                      </a:r>
                      <a:endParaRPr lang="en-US" sz="4400" b="0" dirty="0"/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32441999"/>
                  </a:ext>
                </a:extLst>
              </a:tr>
              <a:tr h="1671696">
                <a:tc v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4400" b="0" dirty="0" smtClean="0"/>
                        <a:t>Форма</a:t>
                      </a:r>
                      <a:endParaRPr lang="en-US" sz="4400" b="0" dirty="0"/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0" dirty="0" smtClean="0"/>
                        <a:t>Кругла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83548276"/>
                  </a:ext>
                </a:extLst>
              </a:tr>
            </a:tbl>
          </a:graphicData>
        </a:graphic>
      </p:graphicFrame>
      <p:pic>
        <p:nvPicPr>
          <p:cNvPr id="10242" name="Picture 2" descr="Free vector flat design rowan illustr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089" y1="19329" x2="28754" y2="6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762500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4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-159715" y="-41826"/>
            <a:ext cx="18607430" cy="1579861"/>
            <a:chOff x="0" y="0"/>
            <a:chExt cx="754546" cy="984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4546" cy="98498"/>
            </a:xfrm>
            <a:custGeom>
              <a:avLst/>
              <a:gdLst/>
              <a:ahLst/>
              <a:cxnLst/>
              <a:rect l="l" t="t" r="r" b="b"/>
              <a:pathLst>
                <a:path w="754546" h="98498">
                  <a:moveTo>
                    <a:pt x="0" y="0"/>
                  </a:moveTo>
                  <a:lnTo>
                    <a:pt x="754546" y="0"/>
                  </a:lnTo>
                  <a:lnTo>
                    <a:pt x="754546" y="98498"/>
                  </a:lnTo>
                  <a:lnTo>
                    <a:pt x="0" y="98498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200400" y="435989"/>
            <a:ext cx="12344400" cy="87524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850"/>
              </a:lnSpc>
            </a:pPr>
            <a:r>
              <a:rPr lang="uk-UA" sz="8000" b="1" dirty="0" smtClean="0">
                <a:solidFill>
                  <a:schemeClr val="bg1"/>
                </a:solidFill>
                <a:latin typeface="Schoolbell"/>
              </a:rPr>
              <a:t>Властивості об’єктів</a:t>
            </a:r>
            <a:endParaRPr lang="uk-UA" sz="8000" b="1" dirty="0">
              <a:solidFill>
                <a:schemeClr val="bg1"/>
              </a:solidFill>
              <a:latin typeface="Schoolbel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850" y="1679637"/>
            <a:ext cx="1684020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kern="0" dirty="0" err="1">
                <a:solidFill>
                  <a:srgbClr val="FFFFFF"/>
                </a:solidFill>
              </a:rPr>
              <a:t>Кожна</a:t>
            </a:r>
            <a:r>
              <a:rPr lang="ru-RU" sz="4000" b="1" kern="0" dirty="0">
                <a:solidFill>
                  <a:srgbClr val="FFFFFF"/>
                </a:solidFill>
              </a:rPr>
              <a:t> </a:t>
            </a:r>
            <a:r>
              <a:rPr lang="ru-RU" sz="4000" b="1" kern="0" dirty="0" err="1">
                <a:solidFill>
                  <a:srgbClr val="FFFFFF"/>
                </a:solidFill>
              </a:rPr>
              <a:t>властивість</a:t>
            </a:r>
            <a:r>
              <a:rPr lang="ru-RU" sz="4000" b="1" kern="0" dirty="0">
                <a:solidFill>
                  <a:srgbClr val="FFFFFF"/>
                </a:solidFill>
              </a:rPr>
              <a:t> </a:t>
            </a:r>
            <a:r>
              <a:rPr lang="ru-RU" sz="4000" b="1" kern="0" dirty="0" err="1">
                <a:solidFill>
                  <a:srgbClr val="FFFFFF"/>
                </a:solidFill>
              </a:rPr>
              <a:t>об'єкта</a:t>
            </a:r>
            <a:r>
              <a:rPr lang="ru-RU" sz="4000" b="1" kern="0" dirty="0">
                <a:solidFill>
                  <a:srgbClr val="FFFFFF"/>
                </a:solidFill>
              </a:rPr>
              <a:t> </a:t>
            </a:r>
            <a:r>
              <a:rPr lang="ru-RU" sz="4000" b="1" kern="0" dirty="0" err="1">
                <a:solidFill>
                  <a:srgbClr val="FFFFFF"/>
                </a:solidFill>
              </a:rPr>
              <a:t>має</a:t>
            </a:r>
            <a:r>
              <a:rPr lang="ru-RU" sz="4000" b="1" kern="0" dirty="0">
                <a:solidFill>
                  <a:srgbClr val="FFFFFF"/>
                </a:solidFill>
              </a:rPr>
              <a:t> </a:t>
            </a:r>
            <a:r>
              <a:rPr lang="ru-RU" sz="4000" b="1" kern="0" dirty="0" err="1">
                <a:solidFill>
                  <a:srgbClr val="FFFFFF"/>
                </a:solidFill>
              </a:rPr>
              <a:t>своє</a:t>
            </a:r>
            <a:r>
              <a:rPr lang="ru-RU" sz="4000" b="1" kern="0" dirty="0">
                <a:solidFill>
                  <a:srgbClr val="FFFFFF"/>
                </a:solidFill>
              </a:rPr>
              <a:t> </a:t>
            </a:r>
            <a:r>
              <a:rPr lang="ru-RU" sz="4000" b="1" kern="0" dirty="0" err="1">
                <a:solidFill>
                  <a:srgbClr val="FFFFFF"/>
                </a:solidFill>
              </a:rPr>
              <a:t>значення</a:t>
            </a:r>
            <a:r>
              <a:rPr lang="ru-RU" sz="4000" b="1" kern="0" dirty="0">
                <a:solidFill>
                  <a:srgbClr val="FFFFFF"/>
                </a:solidFill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885865"/>
              </p:ext>
            </p:extLst>
          </p:nvPr>
        </p:nvGraphicFramePr>
        <p:xfrm>
          <a:off x="5985932" y="2434337"/>
          <a:ext cx="11559118" cy="777904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79559">
                  <a:extLst>
                    <a:ext uri="{9D8B030D-6E8A-4147-A177-3AD203B41FA5}">
                      <a16:colId xmlns:a16="http://schemas.microsoft.com/office/drawing/2014/main" val="758368752"/>
                    </a:ext>
                  </a:extLst>
                </a:gridCol>
                <a:gridCol w="5779559">
                  <a:extLst>
                    <a:ext uri="{9D8B030D-6E8A-4147-A177-3AD203B41FA5}">
                      <a16:colId xmlns:a16="http://schemas.microsoft.com/office/drawing/2014/main" val="1722091834"/>
                    </a:ext>
                  </a:extLst>
                </a:gridCol>
              </a:tblGrid>
              <a:tr h="905316">
                <a:tc>
                  <a:txBody>
                    <a:bodyPr/>
                    <a:lstStyle/>
                    <a:p>
                      <a:pPr algn="ctr"/>
                      <a:r>
                        <a:rPr lang="uk-UA" sz="4400" kern="0" dirty="0" smtClean="0"/>
                        <a:t>Властивість</a:t>
                      </a:r>
                      <a:endParaRPr lang="en-US" sz="4400" b="1" i="1" kern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400" kern="0" dirty="0" smtClean="0"/>
                        <a:t>Значення властивості</a:t>
                      </a:r>
                      <a:endParaRPr lang="uk-UA" sz="4400" b="1" i="1" kern="0" dirty="0" smtClean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0661522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r>
                        <a:rPr lang="uk-UA" sz="3200" noProof="0" dirty="0"/>
                        <a:t>Прізвище</a:t>
                      </a:r>
                      <a:endParaRPr lang="uk-UA" sz="3200" b="0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200" noProof="0" dirty="0" smtClean="0"/>
                        <a:t>Демиденко</a:t>
                      </a:r>
                      <a:endParaRPr lang="uk-UA" sz="3200" b="0" i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8279282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r>
                        <a:rPr lang="uk-UA" sz="3200" noProof="0" dirty="0"/>
                        <a:t>Ім’я</a:t>
                      </a:r>
                      <a:endParaRPr lang="uk-UA" sz="3200" b="0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200" noProof="0" dirty="0" smtClean="0"/>
                        <a:t>Михайло</a:t>
                      </a:r>
                      <a:endParaRPr lang="uk-UA" sz="3200" b="0" i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441999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r>
                        <a:rPr lang="uk-UA" sz="3200" noProof="0" dirty="0"/>
                        <a:t>По батькові</a:t>
                      </a:r>
                      <a:endParaRPr lang="uk-UA" sz="3200" b="0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200" noProof="0" dirty="0" smtClean="0"/>
                        <a:t>Іванович</a:t>
                      </a:r>
                      <a:endParaRPr lang="uk-UA" sz="3200" b="0" i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548276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r>
                        <a:rPr lang="uk-UA" sz="3200" noProof="0" dirty="0"/>
                        <a:t>Дата народження</a:t>
                      </a:r>
                      <a:endParaRPr lang="uk-UA" sz="3200" b="0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200" noProof="0" dirty="0"/>
                        <a:t>12 січня 2012 року</a:t>
                      </a:r>
                      <a:endParaRPr lang="uk-UA" sz="3200" b="0" i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5467422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r>
                        <a:rPr lang="uk-UA" sz="3200" noProof="0" dirty="0" smtClean="0"/>
                        <a:t>Вага</a:t>
                      </a:r>
                      <a:endParaRPr lang="uk-UA" sz="3200" b="0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200" noProof="0" dirty="0"/>
                        <a:t>30 кг</a:t>
                      </a:r>
                      <a:endParaRPr lang="uk-UA" sz="3200" b="0" i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3718423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r>
                        <a:rPr lang="uk-UA" sz="3200" noProof="0" dirty="0"/>
                        <a:t>Зріст</a:t>
                      </a:r>
                      <a:endParaRPr lang="uk-UA" sz="3200" b="0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200" noProof="0" dirty="0"/>
                        <a:t>130 см</a:t>
                      </a:r>
                      <a:endParaRPr lang="uk-UA" sz="3200" b="0" i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5855881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r>
                        <a:rPr lang="uk-UA" sz="3200" noProof="0" dirty="0"/>
                        <a:t>Колір волосся</a:t>
                      </a:r>
                      <a:endParaRPr lang="uk-UA" sz="3200" b="0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200" noProof="0" dirty="0"/>
                        <a:t>Чорний</a:t>
                      </a:r>
                      <a:endParaRPr lang="uk-UA" sz="3200" b="0" i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9647980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r>
                        <a:rPr lang="uk-UA" sz="3200" noProof="0" dirty="0"/>
                        <a:t>Колір очей</a:t>
                      </a:r>
                      <a:endParaRPr lang="uk-UA" sz="3200" b="0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200" noProof="0" dirty="0" smtClean="0"/>
                        <a:t>Кароокий</a:t>
                      </a:r>
                      <a:endParaRPr lang="uk-UA" sz="3200" b="0" i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860254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r>
                        <a:rPr lang="uk-UA" sz="3200" noProof="0" dirty="0"/>
                        <a:t>Адреса проживання</a:t>
                      </a:r>
                      <a:endParaRPr lang="uk-UA" sz="3200" b="0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200" noProof="0" dirty="0"/>
                        <a:t>вул. Святогірська, </a:t>
                      </a:r>
                      <a:r>
                        <a:rPr lang="uk-UA" sz="3200" noProof="0" dirty="0" smtClean="0"/>
                        <a:t>буд. 34</a:t>
                      </a:r>
                      <a:r>
                        <a:rPr lang="uk-UA" sz="3200" noProof="0" dirty="0"/>
                        <a:t>, </a:t>
                      </a:r>
                      <a:r>
                        <a:rPr lang="uk-UA" sz="3200" noProof="0" dirty="0" err="1" smtClean="0"/>
                        <a:t>кв</a:t>
                      </a:r>
                      <a:r>
                        <a:rPr lang="uk-UA" sz="3200" noProof="0" dirty="0" smtClean="0"/>
                        <a:t>. 12</a:t>
                      </a:r>
                      <a:endParaRPr lang="uk-UA" sz="3200" b="0" i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9660283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r>
                        <a:rPr lang="uk-UA" sz="3200" noProof="0" dirty="0"/>
                        <a:t>Клас</a:t>
                      </a:r>
                      <a:endParaRPr lang="uk-UA" sz="3200" b="0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200" noProof="0" dirty="0"/>
                        <a:t>2-А</a:t>
                      </a:r>
                      <a:endParaRPr lang="uk-UA" sz="3200" b="0" i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8886843"/>
                  </a:ext>
                </a:extLst>
              </a:tr>
            </a:tbl>
          </a:graphicData>
        </a:graphic>
      </p:graphicFrame>
      <p:sp>
        <p:nvSpPr>
          <p:cNvPr id="9" name="Округлена прямокутна виноска 3">
            <a:extLst>
              <a:ext uri="{FF2B5EF4-FFF2-40B4-BE49-F238E27FC236}">
                <a16:creationId xmlns:a16="http://schemas.microsoft.com/office/drawing/2014/main" id="{1E36BBD9-1A49-48A0-9167-DFA94234A0A6}"/>
              </a:ext>
            </a:extLst>
          </p:cNvPr>
          <p:cNvSpPr/>
          <p:nvPr/>
        </p:nvSpPr>
        <p:spPr>
          <a:xfrm>
            <a:off x="704850" y="2512115"/>
            <a:ext cx="4857750" cy="1090375"/>
          </a:xfrm>
          <a:prstGeom prst="wedgeRectCallout">
            <a:avLst>
              <a:gd name="adj1" fmla="val -1573"/>
              <a:gd name="adj2" fmla="val 96611"/>
            </a:avLst>
          </a:prstGeom>
          <a:solidFill>
            <a:srgbClr val="F7964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Учень</a:t>
            </a:r>
            <a:endParaRPr kumimoji="0" lang="uk-UA" sz="40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100000" l="5000" r="97500">
                        <a14:foregroundMark x1="34167" y1="83871" x2="34167" y2="85229"/>
                        <a14:foregroundMark x1="34167" y1="89813" x2="26667" y2="95586"/>
                        <a14:foregroundMark x1="61389" y1="87776" x2="65833" y2="91002"/>
                        <a14:foregroundMark x1="70278" y1="94737" x2="76667" y2="93718"/>
                        <a14:foregroundMark x1="64722" y1="94907" x2="56944" y2="93379"/>
                        <a14:foregroundMark x1="28333" y1="97623" x2="34722" y2="93379"/>
                        <a14:foregroundMark x1="25000" y1="96265" x2="25278" y2="97284"/>
                        <a14:foregroundMark x1="22778" y1="96604" x2="22778" y2="97284"/>
                        <a14:foregroundMark x1="71667" y1="92020" x2="68889" y2="89813"/>
                        <a14:foregroundMark x1="60833" y1="95586" x2="73056" y2="97114"/>
                        <a14:foregroundMark x1="76667" y1="96774" x2="83056" y2="95925"/>
                        <a14:foregroundMark x1="75556" y1="97114" x2="78056" y2="97114"/>
                        <a14:foregroundMark x1="78889" y1="97114" x2="78889" y2="97114"/>
                        <a14:foregroundMark x1="39722" y1="9847" x2="43889" y2="63667"/>
                        <a14:backgroundMark x1="89444" y1="17657" x2="89444" y2="17657"/>
                        <a14:backgroundMark x1="85000" y1="16129" x2="85000" y2="161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294" y="4036710"/>
            <a:ext cx="3820211" cy="62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4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-159715" y="-41826"/>
            <a:ext cx="18607430" cy="1579861"/>
            <a:chOff x="0" y="0"/>
            <a:chExt cx="754546" cy="984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4546" cy="98498"/>
            </a:xfrm>
            <a:custGeom>
              <a:avLst/>
              <a:gdLst/>
              <a:ahLst/>
              <a:cxnLst/>
              <a:rect l="l" t="t" r="r" b="b"/>
              <a:pathLst>
                <a:path w="754546" h="98498">
                  <a:moveTo>
                    <a:pt x="0" y="0"/>
                  </a:moveTo>
                  <a:lnTo>
                    <a:pt x="754546" y="0"/>
                  </a:lnTo>
                  <a:lnTo>
                    <a:pt x="754546" y="98498"/>
                  </a:lnTo>
                  <a:lnTo>
                    <a:pt x="0" y="98498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200400" y="435989"/>
            <a:ext cx="12344400" cy="87524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850"/>
              </a:lnSpc>
            </a:pPr>
            <a:r>
              <a:rPr lang="uk-UA" sz="8000" b="1" dirty="0" smtClean="0">
                <a:solidFill>
                  <a:schemeClr val="bg1"/>
                </a:solidFill>
                <a:latin typeface="Schoolbell"/>
              </a:rPr>
              <a:t>Властивості об’єктів</a:t>
            </a:r>
            <a:endParaRPr lang="uk-UA" sz="8000" b="1" dirty="0">
              <a:solidFill>
                <a:schemeClr val="bg1"/>
              </a:solidFill>
              <a:latin typeface="Schoolbel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850" y="1967804"/>
            <a:ext cx="168402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uk-UA" sz="4800" b="1" i="1" kern="0" dirty="0">
                <a:solidFill>
                  <a:srgbClr val="FFFFFF"/>
                </a:solidFill>
              </a:rPr>
              <a:t>За властивостями можна:	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41B051FF-A5B4-470A-8D93-E720329BD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5160693"/>
              </p:ext>
            </p:extLst>
          </p:nvPr>
        </p:nvGraphicFramePr>
        <p:xfrm>
          <a:off x="-159715" y="3348863"/>
          <a:ext cx="10126675" cy="6574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200" y="3228570"/>
            <a:ext cx="6457164" cy="645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8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8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9715" y="-93961"/>
            <a:ext cx="18607430" cy="3862066"/>
            <a:chOff x="0" y="0"/>
            <a:chExt cx="754546" cy="1566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54546" cy="156610"/>
            </a:xfrm>
            <a:custGeom>
              <a:avLst/>
              <a:gdLst/>
              <a:ahLst/>
              <a:cxnLst/>
              <a:rect l="l" t="t" r="r" b="b"/>
              <a:pathLst>
                <a:path w="754546" h="156610">
                  <a:moveTo>
                    <a:pt x="0" y="0"/>
                  </a:moveTo>
                  <a:lnTo>
                    <a:pt x="754546" y="0"/>
                  </a:lnTo>
                  <a:lnTo>
                    <a:pt x="754546" y="156610"/>
                  </a:lnTo>
                  <a:lnTo>
                    <a:pt x="0" y="156610"/>
                  </a:lnTo>
                  <a:close/>
                </a:path>
              </a:pathLst>
            </a:custGeom>
            <a:solidFill>
              <a:srgbClr val="FFE05C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928445">
            <a:off x="-53907" y="3739102"/>
            <a:ext cx="1504468" cy="997568"/>
          </a:xfrm>
          <a:custGeom>
            <a:avLst/>
            <a:gdLst/>
            <a:ahLst/>
            <a:cxnLst/>
            <a:rect l="l" t="t" r="r" b="b"/>
            <a:pathLst>
              <a:path w="1504468" h="1017567">
                <a:moveTo>
                  <a:pt x="0" y="0"/>
                </a:moveTo>
                <a:lnTo>
                  <a:pt x="1504468" y="0"/>
                </a:lnTo>
                <a:lnTo>
                  <a:pt x="1504468" y="1017567"/>
                </a:lnTo>
                <a:lnTo>
                  <a:pt x="0" y="1017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86350" y="3276098"/>
            <a:ext cx="1650380" cy="780180"/>
          </a:xfrm>
          <a:custGeom>
            <a:avLst/>
            <a:gdLst/>
            <a:ahLst/>
            <a:cxnLst/>
            <a:rect l="l" t="t" r="r" b="b"/>
            <a:pathLst>
              <a:path w="1650380" h="780180">
                <a:moveTo>
                  <a:pt x="0" y="0"/>
                </a:moveTo>
                <a:lnTo>
                  <a:pt x="1650381" y="0"/>
                </a:lnTo>
                <a:lnTo>
                  <a:pt x="1650381" y="780180"/>
                </a:lnTo>
                <a:lnTo>
                  <a:pt x="0" y="780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81961">
            <a:off x="118413" y="8847769"/>
            <a:ext cx="1304555" cy="1332157"/>
          </a:xfrm>
          <a:custGeom>
            <a:avLst/>
            <a:gdLst/>
            <a:ahLst/>
            <a:cxnLst/>
            <a:rect l="l" t="t" r="r" b="b"/>
            <a:pathLst>
              <a:path w="700264" h="815986">
                <a:moveTo>
                  <a:pt x="0" y="0"/>
                </a:moveTo>
                <a:lnTo>
                  <a:pt x="700264" y="0"/>
                </a:lnTo>
                <a:lnTo>
                  <a:pt x="700264" y="815986"/>
                </a:lnTo>
                <a:lnTo>
                  <a:pt x="0" y="8159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28700" y="753761"/>
            <a:ext cx="155067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6000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Відгадай, про який об'єкт ідеться. Які властивості має цей об'єкт?</a:t>
            </a:r>
            <a:endParaRPr lang="uk-UA" sz="6000" dirty="0">
              <a:solidFill>
                <a:srgbClr val="000000"/>
              </a:solidFill>
              <a:latin typeface="Schoolbell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888C42-6DD3-4C9E-AC19-89272840C8CD}"/>
              </a:ext>
            </a:extLst>
          </p:cNvPr>
          <p:cNvSpPr txBox="1"/>
          <p:nvPr/>
        </p:nvSpPr>
        <p:spPr>
          <a:xfrm>
            <a:off x="1028700" y="4645300"/>
            <a:ext cx="9681333" cy="41549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/>
              <a:t>Невеличкий та сіренький.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/>
              <a:t>Має лапки коротенькі.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/>
              <a:t>Його пташка налякала,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/>
              <a:t>І звірятко іншим стало.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/>
              <a:t>В голках м'ячик і — мовчок.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/>
              <a:t>Хто це діти? </a:t>
            </a:r>
          </a:p>
        </p:txBody>
      </p:sp>
      <p:pic>
        <p:nvPicPr>
          <p:cNvPr id="33" name="Picture 2" descr="Ð ÐµÐ·ÑÐ»ÑÑÐ°Ñ Ð¿Ð¾ÑÑÐºÑ Ð·Ð¾Ð±ÑÐ°Ð¶ÐµÐ½Ñ Ð·Ð° Ð·Ð°Ð¿Ð¸ÑÐ¾Ð¼ &quot;ÑÐ¶Ð°Ðº Ð²ÐµÐºÑÐ¾Ñ&quot;">
            <a:extLst>
              <a:ext uri="{FF2B5EF4-FFF2-40B4-BE49-F238E27FC236}">
                <a16:creationId xmlns:a16="http://schemas.microsoft.com/office/drawing/2014/main" id="{05699BC1-B3F6-48CF-9FAC-CCE0B212B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662" l="0" r="99333">
                        <a14:backgroundMark x1="65778" y1="84950" x2="65778" y2="84950"/>
                        <a14:backgroundMark x1="68889" y1="90970" x2="68222" y2="89632"/>
                        <a14:backgroundMark x1="66889" y1="87625" x2="66889" y2="87625"/>
                        <a14:backgroundMark x1="64000" y1="85953" x2="64000" y2="85953"/>
                        <a14:backgroundMark x1="77778" y1="88294" x2="77778" y2="8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545" y="4645300"/>
            <a:ext cx="6253321" cy="415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20"/>
          <p:cNvSpPr/>
          <p:nvPr/>
        </p:nvSpPr>
        <p:spPr>
          <a:xfrm rot="215703">
            <a:off x="16912583" y="8233362"/>
            <a:ext cx="1238032" cy="2039690"/>
          </a:xfrm>
          <a:custGeom>
            <a:avLst/>
            <a:gdLst/>
            <a:ahLst/>
            <a:cxnLst/>
            <a:rect l="l" t="t" r="r" b="b"/>
            <a:pathLst>
              <a:path w="969750" h="1666757">
                <a:moveTo>
                  <a:pt x="0" y="0"/>
                </a:moveTo>
                <a:lnTo>
                  <a:pt x="969749" y="0"/>
                </a:lnTo>
                <a:lnTo>
                  <a:pt x="969749" y="1666757"/>
                </a:lnTo>
                <a:lnTo>
                  <a:pt x="0" y="16667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6324600" y="9137044"/>
            <a:ext cx="3988454" cy="851297"/>
          </a:xfrm>
          <a:prstGeom prst="roundRect">
            <a:avLst/>
          </a:prstGeom>
          <a:solidFill>
            <a:srgbClr val="0CB98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4400" b="1" i="1" kern="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Їжачок</a:t>
            </a:r>
            <a:endParaRPr lang="uk-UA" sz="4400" b="1" i="1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558" y="4152601"/>
            <a:ext cx="5556273" cy="5556273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159715" y="-93961"/>
            <a:ext cx="18607430" cy="3862066"/>
            <a:chOff x="0" y="0"/>
            <a:chExt cx="754546" cy="1566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54546" cy="156610"/>
            </a:xfrm>
            <a:custGeom>
              <a:avLst/>
              <a:gdLst/>
              <a:ahLst/>
              <a:cxnLst/>
              <a:rect l="l" t="t" r="r" b="b"/>
              <a:pathLst>
                <a:path w="754546" h="156610">
                  <a:moveTo>
                    <a:pt x="0" y="0"/>
                  </a:moveTo>
                  <a:lnTo>
                    <a:pt x="754546" y="0"/>
                  </a:lnTo>
                  <a:lnTo>
                    <a:pt x="754546" y="156610"/>
                  </a:lnTo>
                  <a:lnTo>
                    <a:pt x="0" y="156610"/>
                  </a:lnTo>
                  <a:close/>
                </a:path>
              </a:pathLst>
            </a:custGeom>
            <a:solidFill>
              <a:srgbClr val="FFE05C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928445">
            <a:off x="-53907" y="3739102"/>
            <a:ext cx="1504468" cy="997568"/>
          </a:xfrm>
          <a:custGeom>
            <a:avLst/>
            <a:gdLst/>
            <a:ahLst/>
            <a:cxnLst/>
            <a:rect l="l" t="t" r="r" b="b"/>
            <a:pathLst>
              <a:path w="1504468" h="1017567">
                <a:moveTo>
                  <a:pt x="0" y="0"/>
                </a:moveTo>
                <a:lnTo>
                  <a:pt x="1504468" y="0"/>
                </a:lnTo>
                <a:lnTo>
                  <a:pt x="1504468" y="1017567"/>
                </a:lnTo>
                <a:lnTo>
                  <a:pt x="0" y="1017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86350" y="3276098"/>
            <a:ext cx="1650380" cy="780180"/>
          </a:xfrm>
          <a:custGeom>
            <a:avLst/>
            <a:gdLst/>
            <a:ahLst/>
            <a:cxnLst/>
            <a:rect l="l" t="t" r="r" b="b"/>
            <a:pathLst>
              <a:path w="1650380" h="780180">
                <a:moveTo>
                  <a:pt x="0" y="0"/>
                </a:moveTo>
                <a:lnTo>
                  <a:pt x="1650381" y="0"/>
                </a:lnTo>
                <a:lnTo>
                  <a:pt x="1650381" y="780180"/>
                </a:lnTo>
                <a:lnTo>
                  <a:pt x="0" y="780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81961">
            <a:off x="118413" y="8847769"/>
            <a:ext cx="1304555" cy="1332157"/>
          </a:xfrm>
          <a:custGeom>
            <a:avLst/>
            <a:gdLst/>
            <a:ahLst/>
            <a:cxnLst/>
            <a:rect l="l" t="t" r="r" b="b"/>
            <a:pathLst>
              <a:path w="700264" h="815986">
                <a:moveTo>
                  <a:pt x="0" y="0"/>
                </a:moveTo>
                <a:lnTo>
                  <a:pt x="700264" y="0"/>
                </a:lnTo>
                <a:lnTo>
                  <a:pt x="700264" y="815986"/>
                </a:lnTo>
                <a:lnTo>
                  <a:pt x="0" y="8159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28700" y="267675"/>
            <a:ext cx="167259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6000" dirty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Відгадай, про який об'єкт іде мова. </a:t>
            </a:r>
            <a:endParaRPr lang="uk-UA" sz="6000" dirty="0" smtClean="0">
              <a:solidFill>
                <a:srgbClr val="000000"/>
              </a:solidFill>
              <a:latin typeface="Schoolbell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r>
              <a:rPr lang="uk-UA" sz="6000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Які </a:t>
            </a:r>
            <a:r>
              <a:rPr lang="uk-UA" sz="6000" dirty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властивості він має?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888C42-6DD3-4C9E-AC19-89272840C8CD}"/>
              </a:ext>
            </a:extLst>
          </p:cNvPr>
          <p:cNvSpPr txBox="1"/>
          <p:nvPr/>
        </p:nvSpPr>
        <p:spPr>
          <a:xfrm>
            <a:off x="1028700" y="4645300"/>
            <a:ext cx="9681333" cy="41549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 smtClean="0"/>
              <a:t>Невеличкий він на зріст,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 err="1" smtClean="0"/>
              <a:t>Вушки</a:t>
            </a:r>
            <a:r>
              <a:rPr lang="uk-UA" sz="4400" i="1" kern="0" dirty="0" smtClean="0"/>
              <a:t>, вуса, довгий хвіст.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 smtClean="0"/>
              <a:t>А на лапках на м'якеньких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 smtClean="0"/>
              <a:t>В нього кігтики гостренькі.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 smtClean="0"/>
              <a:t>Хто це? Відгадати слід.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i="1" kern="0" dirty="0" smtClean="0"/>
              <a:t>Це пухнастий сірий…</a:t>
            </a:r>
            <a:endParaRPr lang="uk-UA" sz="4400" i="1" kern="0" dirty="0"/>
          </a:p>
        </p:txBody>
      </p:sp>
      <p:sp>
        <p:nvSpPr>
          <p:cNvPr id="20" name="Freeform 20"/>
          <p:cNvSpPr/>
          <p:nvPr/>
        </p:nvSpPr>
        <p:spPr>
          <a:xfrm rot="215703">
            <a:off x="16912583" y="8233362"/>
            <a:ext cx="1238032" cy="2039690"/>
          </a:xfrm>
          <a:custGeom>
            <a:avLst/>
            <a:gdLst/>
            <a:ahLst/>
            <a:cxnLst/>
            <a:rect l="l" t="t" r="r" b="b"/>
            <a:pathLst>
              <a:path w="969750" h="1666757">
                <a:moveTo>
                  <a:pt x="0" y="0"/>
                </a:moveTo>
                <a:lnTo>
                  <a:pt x="969749" y="0"/>
                </a:lnTo>
                <a:lnTo>
                  <a:pt x="969749" y="1666757"/>
                </a:lnTo>
                <a:lnTo>
                  <a:pt x="0" y="16667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6324600" y="9137044"/>
            <a:ext cx="3988454" cy="851297"/>
          </a:xfrm>
          <a:prstGeom prst="roundRect">
            <a:avLst/>
          </a:prstGeom>
          <a:solidFill>
            <a:srgbClr val="0CB982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4400" b="1" i="1" kern="0" dirty="0">
                <a:solidFill>
                  <a:srgbClr val="FFFFFF"/>
                </a:solidFill>
                <a:cs typeface="Times New Roman" panose="02020603050405020304" pitchFamily="18" charset="0"/>
              </a:rPr>
              <a:t>Кіт</a:t>
            </a:r>
          </a:p>
        </p:txBody>
      </p:sp>
    </p:spTree>
    <p:extLst>
      <p:ext uri="{BB962C8B-B14F-4D97-AF65-F5344CB8AC3E}">
        <p14:creationId xmlns:p14="http://schemas.microsoft.com/office/powerpoint/2010/main" val="27083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183" y="0"/>
            <a:ext cx="18607430" cy="660193"/>
            <a:chOff x="0" y="0"/>
            <a:chExt cx="754546" cy="26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4546" cy="26771"/>
            </a:xfrm>
            <a:custGeom>
              <a:avLst/>
              <a:gdLst/>
              <a:ahLst/>
              <a:cxnLst/>
              <a:rect l="l" t="t" r="r" b="b"/>
              <a:pathLst>
                <a:path w="754546" h="26771">
                  <a:moveTo>
                    <a:pt x="0" y="0"/>
                  </a:moveTo>
                  <a:lnTo>
                    <a:pt x="754546" y="0"/>
                  </a:lnTo>
                  <a:lnTo>
                    <a:pt x="754546" y="26771"/>
                  </a:lnTo>
                  <a:lnTo>
                    <a:pt x="0" y="26771"/>
                  </a:lnTo>
                  <a:close/>
                </a:path>
              </a:pathLst>
            </a:custGeom>
            <a:solidFill>
              <a:srgbClr val="FFC7FB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 dirty="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1852106"/>
            <a:ext cx="6582787" cy="658278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097" y="15621"/>
              <a:ext cx="6327648" cy="6327775"/>
            </a:xfrm>
            <a:custGeom>
              <a:avLst/>
              <a:gdLst/>
              <a:ahLst/>
              <a:cxnLst/>
              <a:rect l="l" t="t" r="r" b="b"/>
              <a:pathLst>
                <a:path w="6327648" h="6327775">
                  <a:moveTo>
                    <a:pt x="6134100" y="6327775"/>
                  </a:moveTo>
                  <a:lnTo>
                    <a:pt x="193548" y="6327775"/>
                  </a:lnTo>
                  <a:cubicBezTo>
                    <a:pt x="86614" y="6327775"/>
                    <a:pt x="0" y="6241034"/>
                    <a:pt x="0" y="6134227"/>
                  </a:cubicBezTo>
                  <a:lnTo>
                    <a:pt x="0" y="3163951"/>
                  </a:lnTo>
                  <a:cubicBezTo>
                    <a:pt x="0" y="1416558"/>
                    <a:pt x="1416558" y="0"/>
                    <a:pt x="3163824" y="0"/>
                  </a:cubicBezTo>
                  <a:lnTo>
                    <a:pt x="3163824" y="0"/>
                  </a:lnTo>
                  <a:cubicBezTo>
                    <a:pt x="4911217" y="0"/>
                    <a:pt x="6327648" y="1416558"/>
                    <a:pt x="6327648" y="3163824"/>
                  </a:cubicBezTo>
                  <a:lnTo>
                    <a:pt x="6327648" y="6134100"/>
                  </a:lnTo>
                  <a:cubicBezTo>
                    <a:pt x="6327648" y="6241034"/>
                    <a:pt x="6241034" y="6327775"/>
                    <a:pt x="6134100" y="6327775"/>
                  </a:cubicBez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842" y="7493"/>
              <a:ext cx="6344158" cy="6344031"/>
            </a:xfrm>
            <a:custGeom>
              <a:avLst/>
              <a:gdLst/>
              <a:ahLst/>
              <a:cxnLst/>
              <a:rect l="l" t="t" r="r" b="b"/>
              <a:pathLst>
                <a:path w="6344158" h="6344031">
                  <a:moveTo>
                    <a:pt x="6152261" y="6344031"/>
                  </a:moveTo>
                  <a:lnTo>
                    <a:pt x="191897" y="6344031"/>
                  </a:lnTo>
                  <a:cubicBezTo>
                    <a:pt x="86106" y="6344031"/>
                    <a:pt x="0" y="6257925"/>
                    <a:pt x="0" y="6152134"/>
                  </a:cubicBezTo>
                  <a:lnTo>
                    <a:pt x="0" y="3172079"/>
                  </a:lnTo>
                  <a:cubicBezTo>
                    <a:pt x="0" y="2743835"/>
                    <a:pt x="83820" y="2328418"/>
                    <a:pt x="249301" y="1937385"/>
                  </a:cubicBezTo>
                  <a:cubicBezTo>
                    <a:pt x="409067" y="1559687"/>
                    <a:pt x="637794" y="1220470"/>
                    <a:pt x="929132" y="929132"/>
                  </a:cubicBezTo>
                  <a:cubicBezTo>
                    <a:pt x="1220470" y="637794"/>
                    <a:pt x="1559687" y="409067"/>
                    <a:pt x="1937385" y="249301"/>
                  </a:cubicBezTo>
                  <a:cubicBezTo>
                    <a:pt x="2328418" y="83947"/>
                    <a:pt x="2743835" y="0"/>
                    <a:pt x="3172079" y="0"/>
                  </a:cubicBezTo>
                  <a:cubicBezTo>
                    <a:pt x="3600323" y="0"/>
                    <a:pt x="4015740" y="83820"/>
                    <a:pt x="4406773" y="249301"/>
                  </a:cubicBezTo>
                  <a:cubicBezTo>
                    <a:pt x="4784471" y="409067"/>
                    <a:pt x="5123688" y="637794"/>
                    <a:pt x="5415026" y="929132"/>
                  </a:cubicBezTo>
                  <a:cubicBezTo>
                    <a:pt x="5706364" y="1220470"/>
                    <a:pt x="5935091" y="1559687"/>
                    <a:pt x="6094857" y="1937385"/>
                  </a:cubicBezTo>
                  <a:cubicBezTo>
                    <a:pt x="6260211" y="2328418"/>
                    <a:pt x="6344158" y="2743835"/>
                    <a:pt x="6344158" y="3172079"/>
                  </a:cubicBezTo>
                  <a:lnTo>
                    <a:pt x="6344158" y="6152261"/>
                  </a:lnTo>
                  <a:cubicBezTo>
                    <a:pt x="6344158" y="6258052"/>
                    <a:pt x="6258052" y="6344031"/>
                    <a:pt x="6152261" y="6344031"/>
                  </a:cubicBezTo>
                  <a:close/>
                  <a:moveTo>
                    <a:pt x="3172079" y="16383"/>
                  </a:moveTo>
                  <a:cubicBezTo>
                    <a:pt x="2746121" y="16383"/>
                    <a:pt x="2332736" y="99822"/>
                    <a:pt x="1943735" y="264414"/>
                  </a:cubicBezTo>
                  <a:cubicBezTo>
                    <a:pt x="1567942" y="423291"/>
                    <a:pt x="1230503" y="650875"/>
                    <a:pt x="940689" y="940689"/>
                  </a:cubicBezTo>
                  <a:cubicBezTo>
                    <a:pt x="650875" y="1230503"/>
                    <a:pt x="423291" y="1567942"/>
                    <a:pt x="264414" y="1943735"/>
                  </a:cubicBezTo>
                  <a:cubicBezTo>
                    <a:pt x="99822" y="2332736"/>
                    <a:pt x="16510" y="2745994"/>
                    <a:pt x="16510" y="3172079"/>
                  </a:cubicBezTo>
                  <a:lnTo>
                    <a:pt x="16510" y="6152261"/>
                  </a:lnTo>
                  <a:cubicBezTo>
                    <a:pt x="16510" y="6249035"/>
                    <a:pt x="95250" y="6327775"/>
                    <a:pt x="192024" y="6327775"/>
                  </a:cubicBezTo>
                  <a:lnTo>
                    <a:pt x="6152388" y="6327775"/>
                  </a:lnTo>
                  <a:cubicBezTo>
                    <a:pt x="6249162" y="6327775"/>
                    <a:pt x="6327902" y="6249035"/>
                    <a:pt x="6327902" y="6152261"/>
                  </a:cubicBezTo>
                  <a:lnTo>
                    <a:pt x="6327902" y="3172079"/>
                  </a:lnTo>
                  <a:cubicBezTo>
                    <a:pt x="6327902" y="2746121"/>
                    <a:pt x="6244463" y="2332736"/>
                    <a:pt x="6079871" y="1943735"/>
                  </a:cubicBezTo>
                  <a:cubicBezTo>
                    <a:pt x="5920994" y="1567942"/>
                    <a:pt x="5693410" y="1230503"/>
                    <a:pt x="5403596" y="940689"/>
                  </a:cubicBezTo>
                  <a:cubicBezTo>
                    <a:pt x="5113782" y="650875"/>
                    <a:pt x="4776343" y="423291"/>
                    <a:pt x="4400550" y="264414"/>
                  </a:cubicBezTo>
                  <a:cubicBezTo>
                    <a:pt x="4011422" y="99822"/>
                    <a:pt x="3598164" y="16383"/>
                    <a:pt x="3172079" y="1638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-149154" y="9806494"/>
            <a:ext cx="18607430" cy="637732"/>
            <a:chOff x="0" y="0"/>
            <a:chExt cx="754546" cy="258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4546" cy="25861"/>
            </a:xfrm>
            <a:custGeom>
              <a:avLst/>
              <a:gdLst/>
              <a:ahLst/>
              <a:cxnLst/>
              <a:rect l="l" t="t" r="r" b="b"/>
              <a:pathLst>
                <a:path w="754546" h="25861">
                  <a:moveTo>
                    <a:pt x="0" y="0"/>
                  </a:moveTo>
                  <a:lnTo>
                    <a:pt x="754546" y="0"/>
                  </a:lnTo>
                  <a:lnTo>
                    <a:pt x="754546" y="25861"/>
                  </a:lnTo>
                  <a:lnTo>
                    <a:pt x="0" y="25861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24426" y="1560441"/>
            <a:ext cx="8153400" cy="2704470"/>
            <a:chOff x="0" y="233311"/>
            <a:chExt cx="7453135" cy="2467951"/>
          </a:xfrm>
        </p:grpSpPr>
        <p:sp>
          <p:nvSpPr>
            <p:cNvPr id="14" name="Freeform 14"/>
            <p:cNvSpPr/>
            <p:nvPr/>
          </p:nvSpPr>
          <p:spPr>
            <a:xfrm>
              <a:off x="5842236" y="233311"/>
              <a:ext cx="1610899" cy="2467951"/>
            </a:xfrm>
            <a:custGeom>
              <a:avLst/>
              <a:gdLst/>
              <a:ahLst/>
              <a:cxnLst/>
              <a:rect l="l" t="t" r="r" b="b"/>
              <a:pathLst>
                <a:path w="1610899" h="2467951">
                  <a:moveTo>
                    <a:pt x="0" y="0"/>
                  </a:moveTo>
                  <a:lnTo>
                    <a:pt x="1610898" y="0"/>
                  </a:lnTo>
                  <a:lnTo>
                    <a:pt x="1610898" y="2467950"/>
                  </a:lnTo>
                  <a:lnTo>
                    <a:pt x="0" y="2467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0" y="233311"/>
              <a:ext cx="1610899" cy="2467951"/>
            </a:xfrm>
            <a:custGeom>
              <a:avLst/>
              <a:gdLst/>
              <a:ahLst/>
              <a:cxnLst/>
              <a:rect l="l" t="t" r="r" b="b"/>
              <a:pathLst>
                <a:path w="1610899" h="2467951">
                  <a:moveTo>
                    <a:pt x="1610899" y="0"/>
                  </a:moveTo>
                  <a:lnTo>
                    <a:pt x="0" y="0"/>
                  </a:lnTo>
                  <a:lnTo>
                    <a:pt x="0" y="2467950"/>
                  </a:lnTo>
                  <a:lnTo>
                    <a:pt x="1610899" y="2467950"/>
                  </a:lnTo>
                  <a:lnTo>
                    <a:pt x="1610899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2655975" y="7860440"/>
            <a:ext cx="3328237" cy="1397860"/>
          </a:xfrm>
          <a:custGeom>
            <a:avLst/>
            <a:gdLst/>
            <a:ahLst/>
            <a:cxnLst/>
            <a:rect l="l" t="t" r="r" b="b"/>
            <a:pathLst>
              <a:path w="3328237" h="1397860">
                <a:moveTo>
                  <a:pt x="0" y="0"/>
                </a:moveTo>
                <a:lnTo>
                  <a:pt x="3328237" y="0"/>
                </a:lnTo>
                <a:lnTo>
                  <a:pt x="3328237" y="1397860"/>
                </a:lnTo>
                <a:lnTo>
                  <a:pt x="0" y="1397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353014" y="5122242"/>
            <a:ext cx="914399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5400" i="1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Ось дзвінок сигнал нам дав.</a:t>
            </a:r>
          </a:p>
          <a:p>
            <a:pPr algn="ctr"/>
            <a:r>
              <a:rPr lang="uk-UA" sz="5400" i="1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Працювати час настав.</a:t>
            </a:r>
          </a:p>
          <a:p>
            <a:pPr algn="ctr"/>
            <a:r>
              <a:rPr lang="uk-UA" sz="5400" i="1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 Тож і ми часу не гаймо. </a:t>
            </a:r>
          </a:p>
          <a:p>
            <a:pPr algn="ctr"/>
            <a:r>
              <a:rPr lang="uk-UA" sz="5400" i="1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Урок скоріше починаймо!</a:t>
            </a:r>
            <a:endParaRPr lang="uk-UA" sz="5400" i="1" dirty="0">
              <a:solidFill>
                <a:srgbClr val="000000"/>
              </a:solidFill>
              <a:latin typeface="Schoolbell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pic>
        <p:nvPicPr>
          <p:cNvPr id="2050" name="Picture 2" descr="ІлюстраціЇ, які можна використати для оформлення класу «Шкільні дзвіночки»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66" y="989322"/>
            <a:ext cx="4132920" cy="41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-159715" y="-93961"/>
            <a:ext cx="18607430" cy="2429008"/>
            <a:chOff x="0" y="0"/>
            <a:chExt cx="754546" cy="984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4546" cy="98498"/>
            </a:xfrm>
            <a:custGeom>
              <a:avLst/>
              <a:gdLst/>
              <a:ahLst/>
              <a:cxnLst/>
              <a:rect l="l" t="t" r="r" b="b"/>
              <a:pathLst>
                <a:path w="754546" h="98498">
                  <a:moveTo>
                    <a:pt x="0" y="0"/>
                  </a:moveTo>
                  <a:lnTo>
                    <a:pt x="754546" y="0"/>
                  </a:lnTo>
                  <a:lnTo>
                    <a:pt x="754546" y="98498"/>
                  </a:lnTo>
                  <a:lnTo>
                    <a:pt x="0" y="98498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28700" y="720492"/>
            <a:ext cx="16453332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uk-UA" sz="4800" dirty="0" smtClean="0">
                <a:solidFill>
                  <a:srgbClr val="000000"/>
                </a:solidFill>
                <a:latin typeface="Schoolbell"/>
              </a:rPr>
              <a:t>Визнач властивість і її значення, за якими об'єкти об'єднали в групи.</a:t>
            </a:r>
            <a:endParaRPr lang="uk-UA" sz="4800" dirty="0">
              <a:solidFill>
                <a:srgbClr val="000000"/>
              </a:solidFill>
              <a:latin typeface="Schoolbel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D376E8-E660-4BA9-9A1C-88449D443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49500"/>
            <a:ext cx="17083251" cy="5867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01200" y="5166746"/>
            <a:ext cx="3657600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uk-UA" sz="5400" b="1" i="1" kern="0" dirty="0" smtClean="0">
                <a:solidFill>
                  <a:schemeClr val="accent5">
                    <a:lumMod val="50000"/>
                  </a:schemeClr>
                </a:solidFill>
              </a:rPr>
              <a:t>Колір</a:t>
            </a:r>
            <a:endParaRPr lang="uk-UA" sz="5400" b="1" i="1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39800" y="5166746"/>
            <a:ext cx="3657600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uk-UA" sz="5400" b="1" i="1" kern="0" dirty="0" smtClean="0">
                <a:solidFill>
                  <a:schemeClr val="accent5">
                    <a:lumMod val="50000"/>
                  </a:schemeClr>
                </a:solidFill>
              </a:rPr>
              <a:t>Жовтий</a:t>
            </a:r>
            <a:endParaRPr lang="uk-UA" sz="5400" b="1" i="1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01200" y="7429500"/>
            <a:ext cx="3657600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uk-UA" sz="5400" b="1" i="1" kern="0" dirty="0" smtClean="0">
                <a:solidFill>
                  <a:schemeClr val="accent5">
                    <a:lumMod val="50000"/>
                  </a:schemeClr>
                </a:solidFill>
              </a:rPr>
              <a:t>Форма</a:t>
            </a:r>
            <a:endParaRPr lang="uk-UA" sz="5400" b="1" i="1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39800" y="7429500"/>
            <a:ext cx="3657600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uk-UA" sz="5400" b="1" i="1" kern="0" dirty="0" smtClean="0">
                <a:solidFill>
                  <a:schemeClr val="accent5">
                    <a:lumMod val="50000"/>
                  </a:schemeClr>
                </a:solidFill>
              </a:rPr>
              <a:t>Коло</a:t>
            </a:r>
            <a:endParaRPr lang="uk-UA" sz="5400" b="1" i="1" kern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-159715" y="-93961"/>
            <a:ext cx="18607430" cy="2429008"/>
            <a:chOff x="0" y="0"/>
            <a:chExt cx="754546" cy="984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4546" cy="98498"/>
            </a:xfrm>
            <a:custGeom>
              <a:avLst/>
              <a:gdLst/>
              <a:ahLst/>
              <a:cxnLst/>
              <a:rect l="l" t="t" r="r" b="b"/>
              <a:pathLst>
                <a:path w="754546" h="98498">
                  <a:moveTo>
                    <a:pt x="0" y="0"/>
                  </a:moveTo>
                  <a:lnTo>
                    <a:pt x="754546" y="0"/>
                  </a:lnTo>
                  <a:lnTo>
                    <a:pt x="754546" y="98498"/>
                  </a:lnTo>
                  <a:lnTo>
                    <a:pt x="0" y="98498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17334" y="698312"/>
            <a:ext cx="16453332" cy="844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uk-UA" sz="7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choolbell"/>
              </a:rPr>
              <a:t>Фізкультхвилинка</a:t>
            </a:r>
            <a:endParaRPr lang="uk-UA" sz="7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choolbel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679"/>
          <a:stretch/>
        </p:blipFill>
        <p:spPr>
          <a:xfrm>
            <a:off x="1101966" y="3172360"/>
            <a:ext cx="16306800" cy="6201640"/>
          </a:xfrm>
          <a:prstGeom prst="rect">
            <a:avLst/>
          </a:prstGeom>
        </p:spPr>
      </p:pic>
      <p:sp>
        <p:nvSpPr>
          <p:cNvPr id="23" name="Freeform 5"/>
          <p:cNvSpPr/>
          <p:nvPr/>
        </p:nvSpPr>
        <p:spPr>
          <a:xfrm>
            <a:off x="304800" y="8552575"/>
            <a:ext cx="2412790" cy="1140592"/>
          </a:xfrm>
          <a:custGeom>
            <a:avLst/>
            <a:gdLst/>
            <a:ahLst/>
            <a:cxnLst/>
            <a:rect l="l" t="t" r="r" b="b"/>
            <a:pathLst>
              <a:path w="2412790" h="1140592">
                <a:moveTo>
                  <a:pt x="0" y="0"/>
                </a:moveTo>
                <a:lnTo>
                  <a:pt x="2412791" y="0"/>
                </a:lnTo>
                <a:lnTo>
                  <a:pt x="2412791" y="1140592"/>
                </a:lnTo>
                <a:lnTo>
                  <a:pt x="0" y="1140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8"/>
          <p:cNvSpPr/>
          <p:nvPr/>
        </p:nvSpPr>
        <p:spPr>
          <a:xfrm rot="582432">
            <a:off x="16398279" y="2563024"/>
            <a:ext cx="1573402" cy="1218672"/>
          </a:xfrm>
          <a:custGeom>
            <a:avLst/>
            <a:gdLst/>
            <a:ahLst/>
            <a:cxnLst/>
            <a:rect l="l" t="t" r="r" b="b"/>
            <a:pathLst>
              <a:path w="1573402" h="1218672">
                <a:moveTo>
                  <a:pt x="0" y="0"/>
                </a:moveTo>
                <a:lnTo>
                  <a:pt x="1573402" y="0"/>
                </a:lnTo>
                <a:lnTo>
                  <a:pt x="1573402" y="1218672"/>
                </a:lnTo>
                <a:lnTo>
                  <a:pt x="0" y="1218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6"/>
          <p:cNvSpPr/>
          <p:nvPr/>
        </p:nvSpPr>
        <p:spPr>
          <a:xfrm rot="-281010">
            <a:off x="15501512" y="8880360"/>
            <a:ext cx="2543427" cy="550305"/>
          </a:xfrm>
          <a:custGeom>
            <a:avLst/>
            <a:gdLst/>
            <a:ahLst/>
            <a:cxnLst/>
            <a:rect l="l" t="t" r="r" b="b"/>
            <a:pathLst>
              <a:path w="2543427" h="550305">
                <a:moveTo>
                  <a:pt x="0" y="0"/>
                </a:moveTo>
                <a:lnTo>
                  <a:pt x="2543427" y="0"/>
                </a:lnTo>
                <a:lnTo>
                  <a:pt x="2543427" y="550305"/>
                </a:lnTo>
                <a:lnTo>
                  <a:pt x="0" y="5503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0"/>
          <p:cNvSpPr/>
          <p:nvPr/>
        </p:nvSpPr>
        <p:spPr>
          <a:xfrm rot="68737">
            <a:off x="625361" y="2452506"/>
            <a:ext cx="1357044" cy="1590259"/>
          </a:xfrm>
          <a:custGeom>
            <a:avLst/>
            <a:gdLst/>
            <a:ahLst/>
            <a:cxnLst/>
            <a:rect l="l" t="t" r="r" b="b"/>
            <a:pathLst>
              <a:path w="968869" h="1284043">
                <a:moveTo>
                  <a:pt x="0" y="0"/>
                </a:moveTo>
                <a:lnTo>
                  <a:pt x="968868" y="0"/>
                </a:lnTo>
                <a:lnTo>
                  <a:pt x="968868" y="1284043"/>
                </a:lnTo>
                <a:lnTo>
                  <a:pt x="0" y="12840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30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9715" y="-179686"/>
            <a:ext cx="18607430" cy="660193"/>
            <a:chOff x="0" y="0"/>
            <a:chExt cx="754546" cy="26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4546" cy="26771"/>
            </a:xfrm>
            <a:custGeom>
              <a:avLst/>
              <a:gdLst/>
              <a:ahLst/>
              <a:cxnLst/>
              <a:rect l="l" t="t" r="r" b="b"/>
              <a:pathLst>
                <a:path w="754546" h="26771">
                  <a:moveTo>
                    <a:pt x="0" y="0"/>
                  </a:moveTo>
                  <a:lnTo>
                    <a:pt x="754546" y="0"/>
                  </a:lnTo>
                  <a:lnTo>
                    <a:pt x="754546" y="26771"/>
                  </a:lnTo>
                  <a:lnTo>
                    <a:pt x="0" y="26771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9154" y="9806494"/>
            <a:ext cx="18607430" cy="637732"/>
            <a:chOff x="0" y="0"/>
            <a:chExt cx="754546" cy="258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54546" cy="25861"/>
            </a:xfrm>
            <a:custGeom>
              <a:avLst/>
              <a:gdLst/>
              <a:ahLst/>
              <a:cxnLst/>
              <a:rect l="l" t="t" r="r" b="b"/>
              <a:pathLst>
                <a:path w="754546" h="25861">
                  <a:moveTo>
                    <a:pt x="0" y="0"/>
                  </a:moveTo>
                  <a:lnTo>
                    <a:pt x="754546" y="0"/>
                  </a:lnTo>
                  <a:lnTo>
                    <a:pt x="754546" y="25861"/>
                  </a:lnTo>
                  <a:lnTo>
                    <a:pt x="0" y="25861"/>
                  </a:lnTo>
                  <a:close/>
                </a:path>
              </a:pathLst>
            </a:custGeom>
            <a:solidFill>
              <a:srgbClr val="FFE05C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49492" y="116990"/>
            <a:ext cx="1637440" cy="1387358"/>
          </a:xfrm>
          <a:custGeom>
            <a:avLst/>
            <a:gdLst/>
            <a:ahLst/>
            <a:cxnLst/>
            <a:rect l="l" t="t" r="r" b="b"/>
            <a:pathLst>
              <a:path w="1637440" h="1387358">
                <a:moveTo>
                  <a:pt x="0" y="0"/>
                </a:moveTo>
                <a:lnTo>
                  <a:pt x="1637440" y="0"/>
                </a:lnTo>
                <a:lnTo>
                  <a:pt x="1637440" y="1387359"/>
                </a:lnTo>
                <a:lnTo>
                  <a:pt x="0" y="1387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700169">
            <a:off x="-149713" y="9155572"/>
            <a:ext cx="2356826" cy="509931"/>
          </a:xfrm>
          <a:custGeom>
            <a:avLst/>
            <a:gdLst/>
            <a:ahLst/>
            <a:cxnLst/>
            <a:rect l="l" t="t" r="r" b="b"/>
            <a:pathLst>
              <a:path w="2356826" h="509931">
                <a:moveTo>
                  <a:pt x="0" y="0"/>
                </a:moveTo>
                <a:lnTo>
                  <a:pt x="2356826" y="0"/>
                </a:lnTo>
                <a:lnTo>
                  <a:pt x="2356826" y="509932"/>
                </a:lnTo>
                <a:lnTo>
                  <a:pt x="0" y="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23814">
            <a:off x="15885104" y="190790"/>
            <a:ext cx="2246750" cy="1062100"/>
          </a:xfrm>
          <a:custGeom>
            <a:avLst/>
            <a:gdLst/>
            <a:ahLst/>
            <a:cxnLst/>
            <a:rect l="l" t="t" r="r" b="b"/>
            <a:pathLst>
              <a:path w="2246750" h="1062100">
                <a:moveTo>
                  <a:pt x="0" y="0"/>
                </a:moveTo>
                <a:lnTo>
                  <a:pt x="2246750" y="0"/>
                </a:lnTo>
                <a:lnTo>
                  <a:pt x="2246750" y="1062100"/>
                </a:lnTo>
                <a:lnTo>
                  <a:pt x="0" y="1062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683516">
            <a:off x="17074299" y="8439499"/>
            <a:ext cx="827813" cy="1097102"/>
          </a:xfrm>
          <a:custGeom>
            <a:avLst/>
            <a:gdLst/>
            <a:ahLst/>
            <a:cxnLst/>
            <a:rect l="l" t="t" r="r" b="b"/>
            <a:pathLst>
              <a:path w="827813" h="1097102">
                <a:moveTo>
                  <a:pt x="0" y="0"/>
                </a:moveTo>
                <a:lnTo>
                  <a:pt x="827814" y="0"/>
                </a:lnTo>
                <a:lnTo>
                  <a:pt x="827814" y="1097102"/>
                </a:lnTo>
                <a:lnTo>
                  <a:pt x="0" y="10971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426536" y="532645"/>
            <a:ext cx="14253777" cy="81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ru-RU" sz="5000" dirty="0" err="1">
                <a:solidFill>
                  <a:srgbClr val="000000"/>
                </a:solidFill>
                <a:latin typeface="Schoolbell"/>
              </a:rPr>
              <a:t>Завдання</a:t>
            </a:r>
            <a:r>
              <a:rPr lang="ru-RU" sz="5000" dirty="0">
                <a:solidFill>
                  <a:srgbClr val="000000"/>
                </a:solidFill>
                <a:latin typeface="Schoolbell"/>
              </a:rPr>
              <a:t> 1. Робота в </a:t>
            </a:r>
            <a:r>
              <a:rPr lang="ru-RU" sz="5000" dirty="0" err="1">
                <a:solidFill>
                  <a:srgbClr val="000000"/>
                </a:solidFill>
                <a:latin typeface="Schoolbell"/>
              </a:rPr>
              <a:t>групах</a:t>
            </a:r>
            <a:r>
              <a:rPr lang="ru-RU" sz="5000" dirty="0">
                <a:solidFill>
                  <a:srgbClr val="000000"/>
                </a:solidFill>
                <a:latin typeface="Schoolbell"/>
              </a:rPr>
              <a:t>.</a:t>
            </a:r>
            <a:endParaRPr lang="en-US" sz="5000" dirty="0">
              <a:solidFill>
                <a:srgbClr val="000000"/>
              </a:solidFill>
              <a:latin typeface="Schoolbel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5691" y="1577120"/>
            <a:ext cx="17410107" cy="2523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3800" dirty="0" smtClean="0">
                <a:solidFill>
                  <a:srgbClr val="000000"/>
                </a:solidFill>
                <a:latin typeface="Schoolbell"/>
              </a:rPr>
              <a:t>ГРУПА №1   </a:t>
            </a:r>
            <a:r>
              <a:rPr lang="uk-UA" sz="3800" dirty="0" err="1" smtClean="0">
                <a:solidFill>
                  <a:srgbClr val="000000"/>
                </a:solidFill>
                <a:latin typeface="Schoolbell"/>
              </a:rPr>
              <a:t>Запиши</a:t>
            </a:r>
            <a:r>
              <a:rPr lang="uk-UA" sz="3800" dirty="0" smtClean="0">
                <a:solidFill>
                  <a:srgbClr val="000000"/>
                </a:solidFill>
                <a:latin typeface="Schoolbell"/>
              </a:rPr>
              <a:t> властивості снігу та льоду у відповідні кола. Властивості, які є спільними для обох об’єктів, записуй на перетині двох кіл.</a:t>
            </a:r>
          </a:p>
          <a:p>
            <a:pPr algn="ctr"/>
            <a:endParaRPr lang="uk-UA" sz="1100" dirty="0" smtClean="0">
              <a:solidFill>
                <a:srgbClr val="000000"/>
              </a:solidFill>
              <a:latin typeface="Schoolbell"/>
            </a:endParaRPr>
          </a:p>
          <a:p>
            <a:pPr algn="ctr"/>
            <a:r>
              <a:rPr lang="uk-UA" sz="3800" dirty="0" smtClean="0">
                <a:solidFill>
                  <a:srgbClr val="000000"/>
                </a:solidFill>
                <a:latin typeface="Schoolbell"/>
              </a:rPr>
              <a:t>Властивості: тане за кімнатної температури, твердий, пухкий, крихкий, прозорий, білий, холодний.</a:t>
            </a:r>
            <a:endParaRPr lang="uk-UA" sz="3800" dirty="0">
              <a:solidFill>
                <a:srgbClr val="000000"/>
              </a:solidFill>
              <a:latin typeface="Schoolbell"/>
            </a:endParaRPr>
          </a:p>
        </p:txBody>
      </p:sp>
      <p:sp>
        <p:nvSpPr>
          <p:cNvPr id="23" name="Блок-схема: узел 22"/>
          <p:cNvSpPr/>
          <p:nvPr/>
        </p:nvSpPr>
        <p:spPr>
          <a:xfrm>
            <a:off x="5791200" y="4844929"/>
            <a:ext cx="4979956" cy="4915607"/>
          </a:xfrm>
          <a:prstGeom prst="flowChartConnector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Блок-схема: узел 24"/>
          <p:cNvSpPr/>
          <p:nvPr/>
        </p:nvSpPr>
        <p:spPr>
          <a:xfrm>
            <a:off x="8114747" y="4789573"/>
            <a:ext cx="4979956" cy="4915607"/>
          </a:xfrm>
          <a:prstGeom prst="flowChartConnector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Блок-схема: узел 29"/>
          <p:cNvSpPr/>
          <p:nvPr/>
        </p:nvSpPr>
        <p:spPr>
          <a:xfrm>
            <a:off x="3735737" y="4097087"/>
            <a:ext cx="2807105" cy="2846492"/>
          </a:xfrm>
          <a:custGeom>
            <a:avLst/>
            <a:gdLst>
              <a:gd name="connsiteX0" fmla="*/ 0 w 3116584"/>
              <a:gd name="connsiteY0" fmla="*/ 1491696 h 2983391"/>
              <a:gd name="connsiteX1" fmla="*/ 1558292 w 3116584"/>
              <a:gd name="connsiteY1" fmla="*/ 0 h 2983391"/>
              <a:gd name="connsiteX2" fmla="*/ 3116584 w 3116584"/>
              <a:gd name="connsiteY2" fmla="*/ 1491696 h 2983391"/>
              <a:gd name="connsiteX3" fmla="*/ 1558292 w 3116584"/>
              <a:gd name="connsiteY3" fmla="*/ 2983392 h 2983391"/>
              <a:gd name="connsiteX4" fmla="*/ 0 w 3116584"/>
              <a:gd name="connsiteY4" fmla="*/ 1491696 h 2983391"/>
              <a:gd name="connsiteX0" fmla="*/ 0 w 2796544"/>
              <a:gd name="connsiteY0" fmla="*/ 1498255 h 2993520"/>
              <a:gd name="connsiteX1" fmla="*/ 1558292 w 2796544"/>
              <a:gd name="connsiteY1" fmla="*/ 6559 h 2993520"/>
              <a:gd name="connsiteX2" fmla="*/ 2796544 w 2796544"/>
              <a:gd name="connsiteY2" fmla="*/ 1132495 h 2993520"/>
              <a:gd name="connsiteX3" fmla="*/ 1558292 w 2796544"/>
              <a:gd name="connsiteY3" fmla="*/ 2989951 h 2993520"/>
              <a:gd name="connsiteX4" fmla="*/ 0 w 2796544"/>
              <a:gd name="connsiteY4" fmla="*/ 1498255 h 2993520"/>
              <a:gd name="connsiteX0" fmla="*/ 0 w 2796544"/>
              <a:gd name="connsiteY0" fmla="*/ 1498255 h 2993520"/>
              <a:gd name="connsiteX1" fmla="*/ 1558292 w 2796544"/>
              <a:gd name="connsiteY1" fmla="*/ 6559 h 2993520"/>
              <a:gd name="connsiteX2" fmla="*/ 2796544 w 2796544"/>
              <a:gd name="connsiteY2" fmla="*/ 1132495 h 2993520"/>
              <a:gd name="connsiteX3" fmla="*/ 1558292 w 2796544"/>
              <a:gd name="connsiteY3" fmla="*/ 2989951 h 2993520"/>
              <a:gd name="connsiteX4" fmla="*/ 0 w 2796544"/>
              <a:gd name="connsiteY4" fmla="*/ 1498255 h 2993520"/>
              <a:gd name="connsiteX0" fmla="*/ 2326 w 2798870"/>
              <a:gd name="connsiteY0" fmla="*/ 1498255 h 2855615"/>
              <a:gd name="connsiteX1" fmla="*/ 1560618 w 2798870"/>
              <a:gd name="connsiteY1" fmla="*/ 6559 h 2855615"/>
              <a:gd name="connsiteX2" fmla="*/ 2798870 w 2798870"/>
              <a:gd name="connsiteY2" fmla="*/ 1132495 h 2855615"/>
              <a:gd name="connsiteX3" fmla="*/ 1926378 w 2798870"/>
              <a:gd name="connsiteY3" fmla="*/ 2852791 h 2855615"/>
              <a:gd name="connsiteX4" fmla="*/ 2326 w 2798870"/>
              <a:gd name="connsiteY4" fmla="*/ 1498255 h 2855615"/>
              <a:gd name="connsiteX0" fmla="*/ 2326 w 2798870"/>
              <a:gd name="connsiteY0" fmla="*/ 1498255 h 2946611"/>
              <a:gd name="connsiteX1" fmla="*/ 1560618 w 2798870"/>
              <a:gd name="connsiteY1" fmla="*/ 6559 h 2946611"/>
              <a:gd name="connsiteX2" fmla="*/ 2798870 w 2798870"/>
              <a:gd name="connsiteY2" fmla="*/ 1132495 h 2946611"/>
              <a:gd name="connsiteX3" fmla="*/ 1926378 w 2798870"/>
              <a:gd name="connsiteY3" fmla="*/ 2852791 h 2946611"/>
              <a:gd name="connsiteX4" fmla="*/ 2326 w 2798870"/>
              <a:gd name="connsiteY4" fmla="*/ 1498255 h 2946611"/>
              <a:gd name="connsiteX0" fmla="*/ 2326 w 2798870"/>
              <a:gd name="connsiteY0" fmla="*/ 1498255 h 2890628"/>
              <a:gd name="connsiteX1" fmla="*/ 1560618 w 2798870"/>
              <a:gd name="connsiteY1" fmla="*/ 6559 h 2890628"/>
              <a:gd name="connsiteX2" fmla="*/ 2798870 w 2798870"/>
              <a:gd name="connsiteY2" fmla="*/ 1132495 h 2890628"/>
              <a:gd name="connsiteX3" fmla="*/ 1926378 w 2798870"/>
              <a:gd name="connsiteY3" fmla="*/ 2852791 h 2890628"/>
              <a:gd name="connsiteX4" fmla="*/ 2326 w 2798870"/>
              <a:gd name="connsiteY4" fmla="*/ 1498255 h 2890628"/>
              <a:gd name="connsiteX0" fmla="*/ 2293 w 2692157"/>
              <a:gd name="connsiteY0" fmla="*/ 1498255 h 2855615"/>
              <a:gd name="connsiteX1" fmla="*/ 1560585 w 2692157"/>
              <a:gd name="connsiteY1" fmla="*/ 6559 h 2855615"/>
              <a:gd name="connsiteX2" fmla="*/ 2692157 w 2692157"/>
              <a:gd name="connsiteY2" fmla="*/ 1132495 h 2855615"/>
              <a:gd name="connsiteX3" fmla="*/ 1926345 w 2692157"/>
              <a:gd name="connsiteY3" fmla="*/ 2852791 h 2855615"/>
              <a:gd name="connsiteX4" fmla="*/ 2293 w 2692157"/>
              <a:gd name="connsiteY4" fmla="*/ 1498255 h 2855615"/>
              <a:gd name="connsiteX0" fmla="*/ 2293 w 2863839"/>
              <a:gd name="connsiteY0" fmla="*/ 1494525 h 2851885"/>
              <a:gd name="connsiteX1" fmla="*/ 1560585 w 2863839"/>
              <a:gd name="connsiteY1" fmla="*/ 2829 h 2851885"/>
              <a:gd name="connsiteX2" fmla="*/ 2692157 w 2863839"/>
              <a:gd name="connsiteY2" fmla="*/ 1128765 h 2851885"/>
              <a:gd name="connsiteX3" fmla="*/ 1926345 w 2863839"/>
              <a:gd name="connsiteY3" fmla="*/ 2849061 h 2851885"/>
              <a:gd name="connsiteX4" fmla="*/ 2293 w 2863839"/>
              <a:gd name="connsiteY4" fmla="*/ 1494525 h 2851885"/>
              <a:gd name="connsiteX0" fmla="*/ 2293 w 2863839"/>
              <a:gd name="connsiteY0" fmla="*/ 1494525 h 2851885"/>
              <a:gd name="connsiteX1" fmla="*/ 1560585 w 2863839"/>
              <a:gd name="connsiteY1" fmla="*/ 2829 h 2851885"/>
              <a:gd name="connsiteX2" fmla="*/ 2692157 w 2863839"/>
              <a:gd name="connsiteY2" fmla="*/ 1128765 h 2851885"/>
              <a:gd name="connsiteX3" fmla="*/ 1926345 w 2863839"/>
              <a:gd name="connsiteY3" fmla="*/ 2849061 h 2851885"/>
              <a:gd name="connsiteX4" fmla="*/ 2293 w 2863839"/>
              <a:gd name="connsiteY4" fmla="*/ 1494525 h 2851885"/>
              <a:gd name="connsiteX0" fmla="*/ 2307 w 2906035"/>
              <a:gd name="connsiteY0" fmla="*/ 1491813 h 2846492"/>
              <a:gd name="connsiteX1" fmla="*/ 1560599 w 2906035"/>
              <a:gd name="connsiteY1" fmla="*/ 117 h 2846492"/>
              <a:gd name="connsiteX2" fmla="*/ 2737891 w 2906035"/>
              <a:gd name="connsiteY2" fmla="*/ 1568013 h 2846492"/>
              <a:gd name="connsiteX3" fmla="*/ 1926359 w 2906035"/>
              <a:gd name="connsiteY3" fmla="*/ 2846349 h 2846492"/>
              <a:gd name="connsiteX4" fmla="*/ 2307 w 2906035"/>
              <a:gd name="connsiteY4" fmla="*/ 1491813 h 2846492"/>
              <a:gd name="connsiteX0" fmla="*/ 2307 w 2807105"/>
              <a:gd name="connsiteY0" fmla="*/ 1491813 h 2846492"/>
              <a:gd name="connsiteX1" fmla="*/ 1560599 w 2807105"/>
              <a:gd name="connsiteY1" fmla="*/ 117 h 2846492"/>
              <a:gd name="connsiteX2" fmla="*/ 2737891 w 2807105"/>
              <a:gd name="connsiteY2" fmla="*/ 1568013 h 2846492"/>
              <a:gd name="connsiteX3" fmla="*/ 1926359 w 2807105"/>
              <a:gd name="connsiteY3" fmla="*/ 2846349 h 2846492"/>
              <a:gd name="connsiteX4" fmla="*/ 2307 w 2807105"/>
              <a:gd name="connsiteY4" fmla="*/ 1491813 h 284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7105" h="2846492">
                <a:moveTo>
                  <a:pt x="2307" y="1491813"/>
                </a:moveTo>
                <a:cubicBezTo>
                  <a:pt x="-58653" y="1017441"/>
                  <a:pt x="1104668" y="-12583"/>
                  <a:pt x="1560599" y="117"/>
                </a:cubicBezTo>
                <a:cubicBezTo>
                  <a:pt x="2016530" y="12817"/>
                  <a:pt x="3088411" y="1140412"/>
                  <a:pt x="2737891" y="1568013"/>
                </a:cubicBezTo>
                <a:cubicBezTo>
                  <a:pt x="2143531" y="2026094"/>
                  <a:pt x="2382290" y="2859049"/>
                  <a:pt x="1926359" y="2846349"/>
                </a:cubicBezTo>
                <a:cubicBezTo>
                  <a:pt x="1470428" y="2833649"/>
                  <a:pt x="63267" y="1966185"/>
                  <a:pt x="2307" y="1491813"/>
                </a:cubicBezTo>
                <a:close/>
              </a:path>
            </a:pathLst>
          </a:cu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Блок-схема: узел 29"/>
          <p:cNvSpPr/>
          <p:nvPr/>
        </p:nvSpPr>
        <p:spPr>
          <a:xfrm flipH="1">
            <a:off x="12466849" y="4179820"/>
            <a:ext cx="2684499" cy="2846492"/>
          </a:xfrm>
          <a:custGeom>
            <a:avLst/>
            <a:gdLst>
              <a:gd name="connsiteX0" fmla="*/ 0 w 3116584"/>
              <a:gd name="connsiteY0" fmla="*/ 1491696 h 2983391"/>
              <a:gd name="connsiteX1" fmla="*/ 1558292 w 3116584"/>
              <a:gd name="connsiteY1" fmla="*/ 0 h 2983391"/>
              <a:gd name="connsiteX2" fmla="*/ 3116584 w 3116584"/>
              <a:gd name="connsiteY2" fmla="*/ 1491696 h 2983391"/>
              <a:gd name="connsiteX3" fmla="*/ 1558292 w 3116584"/>
              <a:gd name="connsiteY3" fmla="*/ 2983392 h 2983391"/>
              <a:gd name="connsiteX4" fmla="*/ 0 w 3116584"/>
              <a:gd name="connsiteY4" fmla="*/ 1491696 h 2983391"/>
              <a:gd name="connsiteX0" fmla="*/ 0 w 2796544"/>
              <a:gd name="connsiteY0" fmla="*/ 1498255 h 2993520"/>
              <a:gd name="connsiteX1" fmla="*/ 1558292 w 2796544"/>
              <a:gd name="connsiteY1" fmla="*/ 6559 h 2993520"/>
              <a:gd name="connsiteX2" fmla="*/ 2796544 w 2796544"/>
              <a:gd name="connsiteY2" fmla="*/ 1132495 h 2993520"/>
              <a:gd name="connsiteX3" fmla="*/ 1558292 w 2796544"/>
              <a:gd name="connsiteY3" fmla="*/ 2989951 h 2993520"/>
              <a:gd name="connsiteX4" fmla="*/ 0 w 2796544"/>
              <a:gd name="connsiteY4" fmla="*/ 1498255 h 2993520"/>
              <a:gd name="connsiteX0" fmla="*/ 0 w 2796544"/>
              <a:gd name="connsiteY0" fmla="*/ 1498255 h 2993520"/>
              <a:gd name="connsiteX1" fmla="*/ 1558292 w 2796544"/>
              <a:gd name="connsiteY1" fmla="*/ 6559 h 2993520"/>
              <a:gd name="connsiteX2" fmla="*/ 2796544 w 2796544"/>
              <a:gd name="connsiteY2" fmla="*/ 1132495 h 2993520"/>
              <a:gd name="connsiteX3" fmla="*/ 1558292 w 2796544"/>
              <a:gd name="connsiteY3" fmla="*/ 2989951 h 2993520"/>
              <a:gd name="connsiteX4" fmla="*/ 0 w 2796544"/>
              <a:gd name="connsiteY4" fmla="*/ 1498255 h 2993520"/>
              <a:gd name="connsiteX0" fmla="*/ 2326 w 2798870"/>
              <a:gd name="connsiteY0" fmla="*/ 1498255 h 2855615"/>
              <a:gd name="connsiteX1" fmla="*/ 1560618 w 2798870"/>
              <a:gd name="connsiteY1" fmla="*/ 6559 h 2855615"/>
              <a:gd name="connsiteX2" fmla="*/ 2798870 w 2798870"/>
              <a:gd name="connsiteY2" fmla="*/ 1132495 h 2855615"/>
              <a:gd name="connsiteX3" fmla="*/ 1926378 w 2798870"/>
              <a:gd name="connsiteY3" fmla="*/ 2852791 h 2855615"/>
              <a:gd name="connsiteX4" fmla="*/ 2326 w 2798870"/>
              <a:gd name="connsiteY4" fmla="*/ 1498255 h 2855615"/>
              <a:gd name="connsiteX0" fmla="*/ 2326 w 2798870"/>
              <a:gd name="connsiteY0" fmla="*/ 1498255 h 2946611"/>
              <a:gd name="connsiteX1" fmla="*/ 1560618 w 2798870"/>
              <a:gd name="connsiteY1" fmla="*/ 6559 h 2946611"/>
              <a:gd name="connsiteX2" fmla="*/ 2798870 w 2798870"/>
              <a:gd name="connsiteY2" fmla="*/ 1132495 h 2946611"/>
              <a:gd name="connsiteX3" fmla="*/ 1926378 w 2798870"/>
              <a:gd name="connsiteY3" fmla="*/ 2852791 h 2946611"/>
              <a:gd name="connsiteX4" fmla="*/ 2326 w 2798870"/>
              <a:gd name="connsiteY4" fmla="*/ 1498255 h 2946611"/>
              <a:gd name="connsiteX0" fmla="*/ 2326 w 2798870"/>
              <a:gd name="connsiteY0" fmla="*/ 1498255 h 2890628"/>
              <a:gd name="connsiteX1" fmla="*/ 1560618 w 2798870"/>
              <a:gd name="connsiteY1" fmla="*/ 6559 h 2890628"/>
              <a:gd name="connsiteX2" fmla="*/ 2798870 w 2798870"/>
              <a:gd name="connsiteY2" fmla="*/ 1132495 h 2890628"/>
              <a:gd name="connsiteX3" fmla="*/ 1926378 w 2798870"/>
              <a:gd name="connsiteY3" fmla="*/ 2852791 h 2890628"/>
              <a:gd name="connsiteX4" fmla="*/ 2326 w 2798870"/>
              <a:gd name="connsiteY4" fmla="*/ 1498255 h 2890628"/>
              <a:gd name="connsiteX0" fmla="*/ 2293 w 2692157"/>
              <a:gd name="connsiteY0" fmla="*/ 1498255 h 2855615"/>
              <a:gd name="connsiteX1" fmla="*/ 1560585 w 2692157"/>
              <a:gd name="connsiteY1" fmla="*/ 6559 h 2855615"/>
              <a:gd name="connsiteX2" fmla="*/ 2692157 w 2692157"/>
              <a:gd name="connsiteY2" fmla="*/ 1132495 h 2855615"/>
              <a:gd name="connsiteX3" fmla="*/ 1926345 w 2692157"/>
              <a:gd name="connsiteY3" fmla="*/ 2852791 h 2855615"/>
              <a:gd name="connsiteX4" fmla="*/ 2293 w 2692157"/>
              <a:gd name="connsiteY4" fmla="*/ 1498255 h 2855615"/>
              <a:gd name="connsiteX0" fmla="*/ 2293 w 2863839"/>
              <a:gd name="connsiteY0" fmla="*/ 1494525 h 2851885"/>
              <a:gd name="connsiteX1" fmla="*/ 1560585 w 2863839"/>
              <a:gd name="connsiteY1" fmla="*/ 2829 h 2851885"/>
              <a:gd name="connsiteX2" fmla="*/ 2692157 w 2863839"/>
              <a:gd name="connsiteY2" fmla="*/ 1128765 h 2851885"/>
              <a:gd name="connsiteX3" fmla="*/ 1926345 w 2863839"/>
              <a:gd name="connsiteY3" fmla="*/ 2849061 h 2851885"/>
              <a:gd name="connsiteX4" fmla="*/ 2293 w 2863839"/>
              <a:gd name="connsiteY4" fmla="*/ 1494525 h 2851885"/>
              <a:gd name="connsiteX0" fmla="*/ 2293 w 2863839"/>
              <a:gd name="connsiteY0" fmla="*/ 1494525 h 2851885"/>
              <a:gd name="connsiteX1" fmla="*/ 1560585 w 2863839"/>
              <a:gd name="connsiteY1" fmla="*/ 2829 h 2851885"/>
              <a:gd name="connsiteX2" fmla="*/ 2692157 w 2863839"/>
              <a:gd name="connsiteY2" fmla="*/ 1128765 h 2851885"/>
              <a:gd name="connsiteX3" fmla="*/ 1926345 w 2863839"/>
              <a:gd name="connsiteY3" fmla="*/ 2849061 h 2851885"/>
              <a:gd name="connsiteX4" fmla="*/ 2293 w 2863839"/>
              <a:gd name="connsiteY4" fmla="*/ 1494525 h 2851885"/>
              <a:gd name="connsiteX0" fmla="*/ 2307 w 2906035"/>
              <a:gd name="connsiteY0" fmla="*/ 1491813 h 2846492"/>
              <a:gd name="connsiteX1" fmla="*/ 1560599 w 2906035"/>
              <a:gd name="connsiteY1" fmla="*/ 117 h 2846492"/>
              <a:gd name="connsiteX2" fmla="*/ 2737891 w 2906035"/>
              <a:gd name="connsiteY2" fmla="*/ 1568013 h 2846492"/>
              <a:gd name="connsiteX3" fmla="*/ 1926359 w 2906035"/>
              <a:gd name="connsiteY3" fmla="*/ 2846349 h 2846492"/>
              <a:gd name="connsiteX4" fmla="*/ 2307 w 2906035"/>
              <a:gd name="connsiteY4" fmla="*/ 1491813 h 2846492"/>
              <a:gd name="connsiteX0" fmla="*/ 2307 w 2807105"/>
              <a:gd name="connsiteY0" fmla="*/ 1491813 h 2846492"/>
              <a:gd name="connsiteX1" fmla="*/ 1560599 w 2807105"/>
              <a:gd name="connsiteY1" fmla="*/ 117 h 2846492"/>
              <a:gd name="connsiteX2" fmla="*/ 2737891 w 2807105"/>
              <a:gd name="connsiteY2" fmla="*/ 1568013 h 2846492"/>
              <a:gd name="connsiteX3" fmla="*/ 1926359 w 2807105"/>
              <a:gd name="connsiteY3" fmla="*/ 2846349 h 2846492"/>
              <a:gd name="connsiteX4" fmla="*/ 2307 w 2807105"/>
              <a:gd name="connsiteY4" fmla="*/ 1491813 h 284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7105" h="2846492">
                <a:moveTo>
                  <a:pt x="2307" y="1491813"/>
                </a:moveTo>
                <a:cubicBezTo>
                  <a:pt x="-58653" y="1017441"/>
                  <a:pt x="1104668" y="-12583"/>
                  <a:pt x="1560599" y="117"/>
                </a:cubicBezTo>
                <a:cubicBezTo>
                  <a:pt x="2016530" y="12817"/>
                  <a:pt x="3088411" y="1140412"/>
                  <a:pt x="2737891" y="1568013"/>
                </a:cubicBezTo>
                <a:cubicBezTo>
                  <a:pt x="2143531" y="2026094"/>
                  <a:pt x="2382290" y="2859049"/>
                  <a:pt x="1926359" y="2846349"/>
                </a:cubicBezTo>
                <a:cubicBezTo>
                  <a:pt x="1470428" y="2833649"/>
                  <a:pt x="63267" y="1966185"/>
                  <a:pt x="2307" y="1491813"/>
                </a:cubicBezTo>
                <a:close/>
              </a:path>
            </a:pathLst>
          </a:cu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build="p"/>
      <p:bldP spid="23" grpId="0" animBg="1"/>
      <p:bldP spid="25" grpId="0" animBg="1"/>
      <p:bldP spid="30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9715" y="-179686"/>
            <a:ext cx="18607430" cy="660193"/>
            <a:chOff x="0" y="0"/>
            <a:chExt cx="754546" cy="26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4546" cy="26771"/>
            </a:xfrm>
            <a:custGeom>
              <a:avLst/>
              <a:gdLst/>
              <a:ahLst/>
              <a:cxnLst/>
              <a:rect l="l" t="t" r="r" b="b"/>
              <a:pathLst>
                <a:path w="754546" h="26771">
                  <a:moveTo>
                    <a:pt x="0" y="0"/>
                  </a:moveTo>
                  <a:lnTo>
                    <a:pt x="754546" y="0"/>
                  </a:lnTo>
                  <a:lnTo>
                    <a:pt x="754546" y="26771"/>
                  </a:lnTo>
                  <a:lnTo>
                    <a:pt x="0" y="26771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9154" y="9806494"/>
            <a:ext cx="18607430" cy="637732"/>
            <a:chOff x="0" y="0"/>
            <a:chExt cx="754546" cy="258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54546" cy="25861"/>
            </a:xfrm>
            <a:custGeom>
              <a:avLst/>
              <a:gdLst/>
              <a:ahLst/>
              <a:cxnLst/>
              <a:rect l="l" t="t" r="r" b="b"/>
              <a:pathLst>
                <a:path w="754546" h="25861">
                  <a:moveTo>
                    <a:pt x="0" y="0"/>
                  </a:moveTo>
                  <a:lnTo>
                    <a:pt x="754546" y="0"/>
                  </a:lnTo>
                  <a:lnTo>
                    <a:pt x="754546" y="25861"/>
                  </a:lnTo>
                  <a:lnTo>
                    <a:pt x="0" y="25861"/>
                  </a:lnTo>
                  <a:close/>
                </a:path>
              </a:pathLst>
            </a:custGeom>
            <a:solidFill>
              <a:srgbClr val="FFE05C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1700169">
            <a:off x="-149713" y="9155572"/>
            <a:ext cx="2356826" cy="509931"/>
          </a:xfrm>
          <a:custGeom>
            <a:avLst/>
            <a:gdLst/>
            <a:ahLst/>
            <a:cxnLst/>
            <a:rect l="l" t="t" r="r" b="b"/>
            <a:pathLst>
              <a:path w="2356826" h="509931">
                <a:moveTo>
                  <a:pt x="0" y="0"/>
                </a:moveTo>
                <a:lnTo>
                  <a:pt x="2356826" y="0"/>
                </a:lnTo>
                <a:lnTo>
                  <a:pt x="2356826" y="509932"/>
                </a:lnTo>
                <a:lnTo>
                  <a:pt x="0" y="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23814">
            <a:off x="15885104" y="190790"/>
            <a:ext cx="2246750" cy="1062100"/>
          </a:xfrm>
          <a:custGeom>
            <a:avLst/>
            <a:gdLst/>
            <a:ahLst/>
            <a:cxnLst/>
            <a:rect l="l" t="t" r="r" b="b"/>
            <a:pathLst>
              <a:path w="2246750" h="1062100">
                <a:moveTo>
                  <a:pt x="0" y="0"/>
                </a:moveTo>
                <a:lnTo>
                  <a:pt x="2246750" y="0"/>
                </a:lnTo>
                <a:lnTo>
                  <a:pt x="2246750" y="1062100"/>
                </a:lnTo>
                <a:lnTo>
                  <a:pt x="0" y="1062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683516">
            <a:off x="17074299" y="8439499"/>
            <a:ext cx="827813" cy="1097102"/>
          </a:xfrm>
          <a:custGeom>
            <a:avLst/>
            <a:gdLst/>
            <a:ahLst/>
            <a:cxnLst/>
            <a:rect l="l" t="t" r="r" b="b"/>
            <a:pathLst>
              <a:path w="827813" h="1097102">
                <a:moveTo>
                  <a:pt x="0" y="0"/>
                </a:moveTo>
                <a:lnTo>
                  <a:pt x="827814" y="0"/>
                </a:lnTo>
                <a:lnTo>
                  <a:pt x="827814" y="1097102"/>
                </a:lnTo>
                <a:lnTo>
                  <a:pt x="0" y="10971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426536" y="532645"/>
            <a:ext cx="14253777" cy="81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ru-RU" sz="5000" dirty="0" err="1">
                <a:solidFill>
                  <a:srgbClr val="000000"/>
                </a:solidFill>
                <a:latin typeface="Schoolbell"/>
              </a:rPr>
              <a:t>Завдання</a:t>
            </a:r>
            <a:r>
              <a:rPr lang="ru-RU" sz="5000" dirty="0">
                <a:solidFill>
                  <a:srgbClr val="000000"/>
                </a:solidFill>
                <a:latin typeface="Schoolbell"/>
              </a:rPr>
              <a:t> 1. Робота в </a:t>
            </a:r>
            <a:r>
              <a:rPr lang="ru-RU" sz="5000" dirty="0" err="1">
                <a:solidFill>
                  <a:srgbClr val="000000"/>
                </a:solidFill>
                <a:latin typeface="Schoolbell"/>
              </a:rPr>
              <a:t>групах</a:t>
            </a:r>
            <a:r>
              <a:rPr lang="ru-RU" sz="5000" dirty="0">
                <a:solidFill>
                  <a:srgbClr val="000000"/>
                </a:solidFill>
                <a:latin typeface="Schoolbell"/>
              </a:rPr>
              <a:t>.</a:t>
            </a:r>
            <a:endParaRPr lang="en-US" sz="5000" dirty="0">
              <a:solidFill>
                <a:srgbClr val="000000"/>
              </a:solidFill>
              <a:latin typeface="Schoolbel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5691" y="1577120"/>
            <a:ext cx="1741010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3600" dirty="0" smtClean="0">
                <a:solidFill>
                  <a:srgbClr val="000000"/>
                </a:solidFill>
                <a:latin typeface="Schoolbell"/>
              </a:rPr>
              <a:t>ГРУПА №2  Встанови відповідність між об’єктами та їхніми властивостями.</a:t>
            </a:r>
            <a:endParaRPr lang="uk-UA" sz="3600" dirty="0">
              <a:solidFill>
                <a:srgbClr val="000000"/>
              </a:solidFill>
              <a:latin typeface="Schoolbell"/>
            </a:endParaRPr>
          </a:p>
        </p:txBody>
      </p:sp>
      <p:sp>
        <p:nvSpPr>
          <p:cNvPr id="19" name="Freeform 19"/>
          <p:cNvSpPr/>
          <p:nvPr/>
        </p:nvSpPr>
        <p:spPr>
          <a:xfrm rot="-686339">
            <a:off x="418822" y="13846"/>
            <a:ext cx="2087784" cy="1358958"/>
          </a:xfrm>
          <a:custGeom>
            <a:avLst/>
            <a:gdLst/>
            <a:ahLst/>
            <a:cxnLst/>
            <a:rect l="l" t="t" r="r" b="b"/>
            <a:pathLst>
              <a:path w="2087784" h="1358958">
                <a:moveTo>
                  <a:pt x="0" y="0"/>
                </a:moveTo>
                <a:lnTo>
                  <a:pt x="2087785" y="0"/>
                </a:lnTo>
                <a:lnTo>
                  <a:pt x="2087785" y="1358958"/>
                </a:lnTo>
                <a:lnTo>
                  <a:pt x="0" y="1358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762780"/>
              </p:ext>
            </p:extLst>
          </p:nvPr>
        </p:nvGraphicFramePr>
        <p:xfrm>
          <a:off x="1828799" y="2358062"/>
          <a:ext cx="14188441" cy="7230564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728992">
                  <a:extLst>
                    <a:ext uri="{9D8B030D-6E8A-4147-A177-3AD203B41FA5}">
                      <a16:colId xmlns:a16="http://schemas.microsoft.com/office/drawing/2014/main" val="175668768"/>
                    </a:ext>
                  </a:extLst>
                </a:gridCol>
                <a:gridCol w="4341574">
                  <a:extLst>
                    <a:ext uri="{9D8B030D-6E8A-4147-A177-3AD203B41FA5}">
                      <a16:colId xmlns:a16="http://schemas.microsoft.com/office/drawing/2014/main" val="3507890918"/>
                    </a:ext>
                  </a:extLst>
                </a:gridCol>
                <a:gridCol w="5117875">
                  <a:extLst>
                    <a:ext uri="{9D8B030D-6E8A-4147-A177-3AD203B41FA5}">
                      <a16:colId xmlns:a16="http://schemas.microsoft.com/office/drawing/2014/main" val="3375444581"/>
                    </a:ext>
                  </a:extLst>
                </a:gridCol>
              </a:tblGrid>
              <a:tr h="60190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000" b="1" dirty="0">
                          <a:effectLst/>
                          <a:latin typeface="+mj-lt"/>
                        </a:rPr>
                        <a:t>Назва об’єкта </a:t>
                      </a:r>
                      <a:endParaRPr lang="en-US" sz="3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lvl="0" indent="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000" b="1" dirty="0">
                          <a:effectLst/>
                          <a:latin typeface="+mj-lt"/>
                        </a:rPr>
                        <a:t>Влас</a:t>
                      </a:r>
                      <a:r>
                        <a:rPr lang="uk-UA" sz="4000" b="0" dirty="0">
                          <a:effectLst/>
                          <a:latin typeface="+mj-lt"/>
                        </a:rPr>
                        <a:t>т</a:t>
                      </a:r>
                      <a:r>
                        <a:rPr lang="uk-UA" sz="4000" b="1" dirty="0">
                          <a:effectLst/>
                          <a:latin typeface="+mj-lt"/>
                        </a:rPr>
                        <a:t>ивості об’єкта</a:t>
                      </a:r>
                      <a:endParaRPr lang="en-US" sz="3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4860206"/>
                  </a:ext>
                </a:extLst>
              </a:tr>
              <a:tr h="180571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Вода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Невидиме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</a:endParaRPr>
                    </a:p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Безбарвне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</a:endParaRPr>
                    </a:p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летке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2840266"/>
                  </a:ext>
                </a:extLst>
              </a:tr>
              <a:tr h="2407623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Лід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Рідка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</a:endParaRPr>
                    </a:p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Прозора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</a:endParaRPr>
                    </a:p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Безбарвна 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</a:endParaRPr>
                    </a:p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текуча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5757014"/>
                  </a:ext>
                </a:extLst>
              </a:tr>
              <a:tr h="2407623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Повітря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Твердий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</a:endParaRPr>
                    </a:p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Прозорий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</a:endParaRPr>
                    </a:p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Безбарвний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</a:endParaRPr>
                    </a:p>
                    <a:p>
                      <a:pPr lv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3200" b="0" dirty="0">
                          <a:effectLst/>
                          <a:latin typeface="Bahnschrift Light" panose="020B0502040204020203" pitchFamily="34" charset="0"/>
                          <a:ea typeface="Verdana" panose="020B0604030504040204" pitchFamily="34" charset="0"/>
                        </a:rPr>
                        <a:t>крихкий</a:t>
                      </a:r>
                      <a:endParaRPr lang="en-US" sz="2400" b="0" dirty="0">
                        <a:effectLst/>
                        <a:latin typeface="Bahnschrift Light" panose="020B0502040204020203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900094"/>
                  </a:ext>
                </a:extLst>
              </a:tr>
            </a:tbl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 flipV="1">
            <a:off x="6553200" y="3848100"/>
            <a:ext cx="4360168" cy="4707679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520229" y="3848100"/>
            <a:ext cx="4393139" cy="2125244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520229" y="5979488"/>
            <a:ext cx="4393139" cy="2125244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0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929071">
            <a:off x="4939670" y="3527958"/>
            <a:ext cx="1492585" cy="2386400"/>
          </a:xfrm>
          <a:custGeom>
            <a:avLst/>
            <a:gdLst/>
            <a:ahLst/>
            <a:cxnLst/>
            <a:rect l="l" t="t" r="r" b="b"/>
            <a:pathLst>
              <a:path w="1492585" h="2386400">
                <a:moveTo>
                  <a:pt x="0" y="0"/>
                </a:moveTo>
                <a:lnTo>
                  <a:pt x="1492585" y="0"/>
                </a:lnTo>
                <a:lnTo>
                  <a:pt x="1492585" y="2386399"/>
                </a:lnTo>
                <a:lnTo>
                  <a:pt x="0" y="2386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/>
          <p:cNvGrpSpPr/>
          <p:nvPr/>
        </p:nvGrpSpPr>
        <p:grpSpPr>
          <a:xfrm>
            <a:off x="-159715" y="-179685"/>
            <a:ext cx="18607430" cy="1894186"/>
            <a:chOff x="0" y="0"/>
            <a:chExt cx="754546" cy="26771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754546" cy="26771"/>
            </a:xfrm>
            <a:custGeom>
              <a:avLst/>
              <a:gdLst/>
              <a:ahLst/>
              <a:cxnLst/>
              <a:rect l="l" t="t" r="r" b="b"/>
              <a:pathLst>
                <a:path w="754546" h="26771">
                  <a:moveTo>
                    <a:pt x="0" y="0"/>
                  </a:moveTo>
                  <a:lnTo>
                    <a:pt x="754546" y="0"/>
                  </a:lnTo>
                  <a:lnTo>
                    <a:pt x="754546" y="26771"/>
                  </a:lnTo>
                  <a:lnTo>
                    <a:pt x="0" y="26771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705567">
            <a:off x="-68806" y="8973864"/>
            <a:ext cx="2412790" cy="1140592"/>
          </a:xfrm>
          <a:custGeom>
            <a:avLst/>
            <a:gdLst/>
            <a:ahLst/>
            <a:cxnLst/>
            <a:rect l="l" t="t" r="r" b="b"/>
            <a:pathLst>
              <a:path w="2412790" h="1140592">
                <a:moveTo>
                  <a:pt x="0" y="0"/>
                </a:moveTo>
                <a:lnTo>
                  <a:pt x="2412791" y="0"/>
                </a:lnTo>
                <a:lnTo>
                  <a:pt x="2412791" y="1140592"/>
                </a:lnTo>
                <a:lnTo>
                  <a:pt x="0" y="11405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658344">
            <a:off x="16061145" y="467127"/>
            <a:ext cx="2543427" cy="550305"/>
          </a:xfrm>
          <a:custGeom>
            <a:avLst/>
            <a:gdLst/>
            <a:ahLst/>
            <a:cxnLst/>
            <a:rect l="l" t="t" r="r" b="b"/>
            <a:pathLst>
              <a:path w="2543427" h="550305">
                <a:moveTo>
                  <a:pt x="0" y="0"/>
                </a:moveTo>
                <a:lnTo>
                  <a:pt x="2543427" y="0"/>
                </a:lnTo>
                <a:lnTo>
                  <a:pt x="2543427" y="550305"/>
                </a:lnTo>
                <a:lnTo>
                  <a:pt x="0" y="5503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685800" y="342900"/>
            <a:ext cx="15904820" cy="104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</a:pPr>
            <a:r>
              <a:rPr lang="uk-UA" sz="6399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choolbell"/>
              </a:rPr>
              <a:t>Практична робота за комп’ютером</a:t>
            </a:r>
            <a:endParaRPr lang="en-US" sz="6399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choolbel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42390" y="1866290"/>
            <a:ext cx="8581113" cy="5622314"/>
          </a:xfrm>
          <a:prstGeom prst="rect">
            <a:avLst/>
          </a:prstGeom>
        </p:spPr>
      </p:pic>
      <p:pic>
        <p:nvPicPr>
          <p:cNvPr id="20482" name="Picture 2" descr="Free vector a girl using laptop cartoo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4568" y1="16773" x2="82014" y2="6390"/>
                        <a14:foregroundMark x1="11871" y1="40096" x2="9353" y2="35463"/>
                        <a14:foregroundMark x1="14029" y1="65335" x2="12410" y2="83067"/>
                        <a14:foregroundMark x1="20324" y1="64696" x2="22302" y2="88179"/>
                        <a14:foregroundMark x1="49101" y1="96645" x2="4137" y2="95847"/>
                        <a14:foregroundMark x1="3957" y1="94728" x2="5396" y2="58307"/>
                        <a14:foregroundMark x1="50360" y1="95367" x2="48741" y2="53195"/>
                        <a14:foregroundMark x1="48201" y1="95847" x2="37410" y2="87380"/>
                        <a14:foregroundMark x1="14928" y1="46805" x2="5576" y2="27636"/>
                        <a14:foregroundMark x1="71223" y1="9425" x2="75540" y2="14217"/>
                        <a14:foregroundMark x1="76259" y1="21246" x2="81115" y2="11502"/>
                        <a14:foregroundMark x1="89209" y1="9744" x2="94604" y2="26518"/>
                        <a14:foregroundMark x1="42266" y1="65176" x2="36691" y2="92173"/>
                        <a14:backgroundMark x1="51259" y1="49521" x2="51259" y2="49521"/>
                        <a14:backgroundMark x1="54137" y1="48562" x2="54137" y2="48562"/>
                        <a14:backgroundMark x1="52698" y1="55751" x2="52698" y2="55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2726" y="2188788"/>
            <a:ext cx="6673884" cy="73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013" b="94222" l="1338" r="98448">
                        <a14:foregroundMark x1="25040" y1="25522" x2="77689" y2="25896"/>
                        <a14:foregroundMark x1="77689" y1="25896" x2="76565" y2="71643"/>
                        <a14:foregroundMark x1="71161" y1="76458" x2="28411" y2="76672"/>
                        <a14:foregroundMark x1="26538" y1="76672" x2="24131" y2="30551"/>
                        <a14:foregroundMark x1="30819" y1="34296" x2="69288" y2="34457"/>
                        <a14:foregroundMark x1="36437" y1="40075" x2="34564" y2="67897"/>
                        <a14:foregroundMark x1="34564" y1="67897" x2="65008" y2="62119"/>
                        <a14:foregroundMark x1="17549" y1="32424" x2="18887" y2="36169"/>
                        <a14:foregroundMark x1="65008" y1="13162" x2="65008" y2="14286"/>
                        <a14:foregroundMark x1="87961" y1="38202" x2="87052" y2="38202"/>
                        <a14:foregroundMark x1="9738" y1="58159" x2="6528" y2="58534"/>
                        <a14:foregroundMark x1="7865" y1="46067" x2="8989" y2="46228"/>
                        <a14:foregroundMark x1="6528" y1="40610" x2="7491" y2="42108"/>
                        <a14:foregroundMark x1="54789" y1="61637" x2="67095" y2="52916"/>
                        <a14:foregroundMark x1="63135" y1="21027" x2="63135" y2="21027"/>
                        <a14:foregroundMark x1="64045" y1="16640" x2="63670" y2="18031"/>
                        <a14:foregroundMark x1="52541" y1="19529" x2="52862" y2="19369"/>
                        <a14:foregroundMark x1="53719" y1="17442" x2="53719" y2="18245"/>
                        <a14:foregroundMark x1="43125" y1="37560" x2="61744" y2="49706"/>
                        <a14:backgroundMark x1="58213" y1="19904" x2="58213" y2="19904"/>
                        <a14:backgroundMark x1="62761" y1="18780" x2="62761" y2="18780"/>
                        <a14:backgroundMark x1="54254" y1="21348" x2="54254" y2="21348"/>
                        <a14:backgroundMark x1="52327" y1="20278" x2="52327" y2="2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245" y="6819900"/>
            <a:ext cx="4006698" cy="40066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3955" y="7962900"/>
            <a:ext cx="6154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/>
              <a:t>LearningApps «</a:t>
            </a:r>
            <a:r>
              <a:rPr lang="uk-UA" sz="2800" b="1" dirty="0" smtClean="0"/>
              <a:t>Об'єкти та властивості</a:t>
            </a:r>
            <a:r>
              <a:rPr lang="ru-RU" sz="2800" b="1" dirty="0" smtClean="0"/>
              <a:t>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Перейди за </a:t>
            </a:r>
            <a:r>
              <a:rPr lang="en-US" sz="2800" dirty="0" smtClean="0"/>
              <a:t>QR-</a:t>
            </a:r>
            <a:r>
              <a:rPr lang="uk-UA" sz="2800" dirty="0" smtClean="0"/>
              <a:t>кодом, розглянь зображення об'єктів та з'єднай з </a:t>
            </a:r>
            <a:r>
              <a:rPr lang="uk-UA" sz="2800" smtClean="0"/>
              <a:t>їхніми властивостями.</a:t>
            </a:r>
            <a:endParaRPr lang="uk-UA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159715" y="-179685"/>
            <a:ext cx="18607430" cy="1894186"/>
            <a:chOff x="0" y="0"/>
            <a:chExt cx="754546" cy="26771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754546" cy="26771"/>
            </a:xfrm>
            <a:custGeom>
              <a:avLst/>
              <a:gdLst/>
              <a:ahLst/>
              <a:cxnLst/>
              <a:rect l="l" t="t" r="r" b="b"/>
              <a:pathLst>
                <a:path w="754546" h="26771">
                  <a:moveTo>
                    <a:pt x="0" y="0"/>
                  </a:moveTo>
                  <a:lnTo>
                    <a:pt x="754546" y="0"/>
                  </a:lnTo>
                  <a:lnTo>
                    <a:pt x="754546" y="26771"/>
                  </a:lnTo>
                  <a:lnTo>
                    <a:pt x="0" y="26771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762500" y="342900"/>
            <a:ext cx="87630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</a:pPr>
            <a:r>
              <a:rPr lang="uk-UA" sz="6399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choolbell"/>
              </a:rPr>
              <a:t>Гімнастика для очей</a:t>
            </a:r>
            <a:endParaRPr lang="en-US" sz="6399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choolbell"/>
            </a:endParaRPr>
          </a:p>
        </p:txBody>
      </p:sp>
      <p:pic>
        <p:nvPicPr>
          <p:cNvPr id="2" name="Фізкультхвилинка для очей. Автор Ірина Вінніц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715" y="-179685"/>
            <a:ext cx="18447715" cy="105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3828">
            <a:off x="12014442" y="2343838"/>
            <a:ext cx="6447200" cy="6702744"/>
          </a:xfrm>
          <a:prstGeom prst="rect">
            <a:avLst/>
          </a:prstGeom>
        </p:spPr>
      </p:pic>
      <p:grpSp>
        <p:nvGrpSpPr>
          <p:cNvPr id="41" name="Group 5"/>
          <p:cNvGrpSpPr/>
          <p:nvPr/>
        </p:nvGrpSpPr>
        <p:grpSpPr>
          <a:xfrm>
            <a:off x="1267790" y="6210300"/>
            <a:ext cx="11610010" cy="1407785"/>
            <a:chOff x="0" y="-28575"/>
            <a:chExt cx="812800" cy="841375"/>
          </a:xfrm>
        </p:grpSpPr>
        <p:sp>
          <p:nvSpPr>
            <p:cNvPr id="42" name="Freeform 6"/>
            <p:cNvSpPr/>
            <p:nvPr/>
          </p:nvSpPr>
          <p:spPr>
            <a:xfrm>
              <a:off x="0" y="126585"/>
              <a:ext cx="731647" cy="512285"/>
            </a:xfrm>
            <a:custGeom>
              <a:avLst/>
              <a:gdLst/>
              <a:ahLst/>
              <a:cxnLst/>
              <a:rect l="l" t="t" r="r" b="b"/>
              <a:pathLst>
                <a:path w="731647" h="512285">
                  <a:moveTo>
                    <a:pt x="0" y="0"/>
                  </a:moveTo>
                  <a:lnTo>
                    <a:pt x="731647" y="0"/>
                  </a:lnTo>
                  <a:lnTo>
                    <a:pt x="731647" y="512285"/>
                  </a:lnTo>
                  <a:lnTo>
                    <a:pt x="0" y="512285"/>
                  </a:lnTo>
                  <a:close/>
                </a:path>
              </a:pathLst>
            </a:custGeom>
            <a:solidFill>
              <a:srgbClr val="FFC7FB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3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r>
                <a:rPr lang="uk-UA" sz="4000" b="1" dirty="0"/>
                <a:t>2. Вправа «Продовж речення» </a:t>
              </a:r>
              <a:endParaRPr lang="en-US" sz="40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1447800" y="7619935"/>
            <a:ext cx="9144000" cy="21264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398C0"/>
              </a:buClr>
              <a:buFont typeface="Wingdings" panose="05000000000000000000" pitchFamily="2" charset="2"/>
              <a:buChar char="v"/>
            </a:pPr>
            <a:r>
              <a:rPr lang="uk-UA" sz="4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Кожен об'єкт має свою…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398C0"/>
              </a:buClr>
              <a:buFont typeface="Wingdings" panose="05000000000000000000" pitchFamily="2" charset="2"/>
              <a:buChar char="v"/>
            </a:pPr>
            <a:r>
              <a:rPr lang="uk-UA" sz="4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 об'єкт може складатися з кількох…</a:t>
            </a:r>
            <a:endParaRPr lang="uk-UA" sz="40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159715" y="-22537"/>
            <a:ext cx="18607430" cy="1784950"/>
            <a:chOff x="0" y="0"/>
            <a:chExt cx="754546" cy="10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4546" cy="103987"/>
            </a:xfrm>
            <a:custGeom>
              <a:avLst/>
              <a:gdLst/>
              <a:ahLst/>
              <a:cxnLst/>
              <a:rect l="l" t="t" r="r" b="b"/>
              <a:pathLst>
                <a:path w="754546" h="103987">
                  <a:moveTo>
                    <a:pt x="0" y="0"/>
                  </a:moveTo>
                  <a:lnTo>
                    <a:pt x="754546" y="0"/>
                  </a:lnTo>
                  <a:lnTo>
                    <a:pt x="754546" y="103987"/>
                  </a:lnTo>
                  <a:lnTo>
                    <a:pt x="0" y="103987"/>
                  </a:lnTo>
                  <a:close/>
                </a:path>
              </a:pathLst>
            </a:custGeom>
            <a:solidFill>
              <a:srgbClr val="FFE05C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7790" y="1900612"/>
            <a:ext cx="11610010" cy="1407785"/>
            <a:chOff x="0" y="-28575"/>
            <a:chExt cx="812800" cy="841375"/>
          </a:xfrm>
        </p:grpSpPr>
        <p:sp>
          <p:nvSpPr>
            <p:cNvPr id="6" name="Freeform 6"/>
            <p:cNvSpPr/>
            <p:nvPr/>
          </p:nvSpPr>
          <p:spPr>
            <a:xfrm>
              <a:off x="0" y="126585"/>
              <a:ext cx="731647" cy="512285"/>
            </a:xfrm>
            <a:custGeom>
              <a:avLst/>
              <a:gdLst/>
              <a:ahLst/>
              <a:cxnLst/>
              <a:rect l="l" t="t" r="r" b="b"/>
              <a:pathLst>
                <a:path w="731647" h="512285">
                  <a:moveTo>
                    <a:pt x="0" y="0"/>
                  </a:moveTo>
                  <a:lnTo>
                    <a:pt x="731647" y="0"/>
                  </a:lnTo>
                  <a:lnTo>
                    <a:pt x="731647" y="512285"/>
                  </a:lnTo>
                  <a:lnTo>
                    <a:pt x="0" y="512285"/>
                  </a:lnTo>
                  <a:close/>
                </a:path>
              </a:pathLst>
            </a:custGeom>
            <a:solidFill>
              <a:srgbClr val="FFC7FB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r>
                <a:rPr lang="uk-UA" sz="4000" b="1" dirty="0"/>
                <a:t>1. Бесіда</a:t>
              </a:r>
              <a:endParaRPr lang="en-US" sz="400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91590" y="383692"/>
            <a:ext cx="15904820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</a:pPr>
            <a:r>
              <a:rPr lang="uk-UA" sz="6399" dirty="0">
                <a:solidFill>
                  <a:srgbClr val="000000"/>
                </a:solidFill>
                <a:latin typeface="Schoolbell"/>
              </a:rPr>
              <a:t>ПІДСУМКИ УРОКУ</a:t>
            </a:r>
            <a:endParaRPr lang="en-US" sz="6399" dirty="0">
              <a:solidFill>
                <a:srgbClr val="000000"/>
              </a:solidFill>
              <a:latin typeface="Schoolbell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447800" y="3310247"/>
            <a:ext cx="9144000" cy="30346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398C0"/>
              </a:buClr>
              <a:buFont typeface="Wingdings" panose="05000000000000000000" pitchFamily="2" charset="2"/>
              <a:buChar char="v"/>
            </a:pPr>
            <a:r>
              <a:rPr lang="uk-UA" sz="4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uk-UA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вивчали на </a:t>
            </a:r>
            <a:r>
              <a:rPr lang="uk-UA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sz="4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32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398C0"/>
              </a:buClr>
              <a:buFont typeface="Wingdings" panose="05000000000000000000" pitchFamily="2" charset="2"/>
              <a:buChar char="v"/>
            </a:pPr>
            <a:r>
              <a:rPr lang="uk-UA" sz="4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 ви дізналися про об’єкти? 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398C0"/>
              </a:buClr>
              <a:buFont typeface="Wingdings" panose="05000000000000000000" pitchFamily="2" charset="2"/>
              <a:buChar char="v"/>
            </a:pPr>
            <a:r>
              <a:rPr lang="uk-UA" sz="4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 бувають об’єкти? 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398C0"/>
              </a:buClr>
              <a:buFont typeface="Wingdings" panose="05000000000000000000" pitchFamily="2" charset="2"/>
              <a:buChar char="v"/>
            </a:pPr>
            <a:r>
              <a:rPr lang="uk-UA" sz="4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властивості? </a:t>
            </a:r>
            <a:endParaRPr lang="en-US" sz="3200" i="1" dirty="0">
              <a:effectLst/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11" grpId="0"/>
      <p:bldP spid="3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5"/>
          <p:cNvGrpSpPr/>
          <p:nvPr/>
        </p:nvGrpSpPr>
        <p:grpSpPr>
          <a:xfrm>
            <a:off x="9050344" y="1900612"/>
            <a:ext cx="7495210" cy="1407785"/>
            <a:chOff x="0" y="-28575"/>
            <a:chExt cx="812800" cy="841375"/>
          </a:xfrm>
        </p:grpSpPr>
        <p:sp>
          <p:nvSpPr>
            <p:cNvPr id="42" name="Freeform 6"/>
            <p:cNvSpPr/>
            <p:nvPr/>
          </p:nvSpPr>
          <p:spPr>
            <a:xfrm>
              <a:off x="0" y="126585"/>
              <a:ext cx="731647" cy="512285"/>
            </a:xfrm>
            <a:custGeom>
              <a:avLst/>
              <a:gdLst/>
              <a:ahLst/>
              <a:cxnLst/>
              <a:rect l="l" t="t" r="r" b="b"/>
              <a:pathLst>
                <a:path w="731647" h="512285">
                  <a:moveTo>
                    <a:pt x="0" y="0"/>
                  </a:moveTo>
                  <a:lnTo>
                    <a:pt x="731647" y="0"/>
                  </a:lnTo>
                  <a:lnTo>
                    <a:pt x="731647" y="512285"/>
                  </a:lnTo>
                  <a:lnTo>
                    <a:pt x="0" y="512285"/>
                  </a:lnTo>
                  <a:close/>
                </a:path>
              </a:pathLst>
            </a:custGeom>
            <a:solidFill>
              <a:srgbClr val="FFC7FB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3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r>
                <a:rPr lang="uk-UA" sz="4000" b="1" dirty="0"/>
                <a:t>4. Гра «мікрофон»</a:t>
              </a:r>
              <a:endParaRPr lang="en-US" sz="40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9050344" y="3175097"/>
            <a:ext cx="9144000" cy="27312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07000"/>
              </a:lnSpc>
              <a:spcAft>
                <a:spcPts val="800"/>
              </a:spcAft>
              <a:buClr>
                <a:srgbClr val="C398C0"/>
              </a:buClr>
              <a:buFont typeface="Wingdings" panose="05000000000000000000" pitchFamily="2" charset="2"/>
              <a:buChar char="v"/>
            </a:pPr>
            <a:r>
              <a:rPr lang="uk-UA" sz="3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Закінчіть речення: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398C0"/>
              </a:buClr>
            </a:pPr>
            <a:r>
              <a:rPr lang="uk-UA" sz="3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Я тепер знаю…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398C0"/>
              </a:buClr>
            </a:pPr>
            <a:r>
              <a:rPr lang="uk-UA" sz="3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Я тепер умію…	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398C0"/>
              </a:buClr>
            </a:pPr>
            <a:r>
              <a:rPr lang="uk-UA" sz="3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Найбільше мені сподобалося…</a:t>
            </a:r>
            <a:endParaRPr lang="uk-UA" sz="36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159715" y="-22537"/>
            <a:ext cx="18607430" cy="1784950"/>
            <a:chOff x="0" y="0"/>
            <a:chExt cx="754546" cy="103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4546" cy="103987"/>
            </a:xfrm>
            <a:custGeom>
              <a:avLst/>
              <a:gdLst/>
              <a:ahLst/>
              <a:cxnLst/>
              <a:rect l="l" t="t" r="r" b="b"/>
              <a:pathLst>
                <a:path w="754546" h="103987">
                  <a:moveTo>
                    <a:pt x="0" y="0"/>
                  </a:moveTo>
                  <a:lnTo>
                    <a:pt x="754546" y="0"/>
                  </a:lnTo>
                  <a:lnTo>
                    <a:pt x="754546" y="103987"/>
                  </a:lnTo>
                  <a:lnTo>
                    <a:pt x="0" y="103987"/>
                  </a:lnTo>
                  <a:close/>
                </a:path>
              </a:pathLst>
            </a:custGeom>
            <a:solidFill>
              <a:srgbClr val="FFE05C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7499" y="1900612"/>
            <a:ext cx="7495210" cy="1407785"/>
            <a:chOff x="0" y="-28575"/>
            <a:chExt cx="812800" cy="841375"/>
          </a:xfrm>
        </p:grpSpPr>
        <p:sp>
          <p:nvSpPr>
            <p:cNvPr id="6" name="Freeform 6"/>
            <p:cNvSpPr/>
            <p:nvPr/>
          </p:nvSpPr>
          <p:spPr>
            <a:xfrm>
              <a:off x="0" y="126585"/>
              <a:ext cx="731647" cy="512285"/>
            </a:xfrm>
            <a:custGeom>
              <a:avLst/>
              <a:gdLst/>
              <a:ahLst/>
              <a:cxnLst/>
              <a:rect l="l" t="t" r="r" b="b"/>
              <a:pathLst>
                <a:path w="731647" h="512285">
                  <a:moveTo>
                    <a:pt x="0" y="0"/>
                  </a:moveTo>
                  <a:lnTo>
                    <a:pt x="731647" y="0"/>
                  </a:lnTo>
                  <a:lnTo>
                    <a:pt x="731647" y="512285"/>
                  </a:lnTo>
                  <a:lnTo>
                    <a:pt x="0" y="512285"/>
                  </a:lnTo>
                  <a:close/>
                </a:path>
              </a:pathLst>
            </a:custGeom>
            <a:solidFill>
              <a:srgbClr val="FFC7FB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r>
                <a:rPr lang="uk-UA" sz="4000" b="1" dirty="0"/>
                <a:t>3. Самооцінка знань</a:t>
              </a:r>
              <a:endParaRPr lang="en-US" sz="400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91590" y="383692"/>
            <a:ext cx="15904820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</a:pPr>
            <a:r>
              <a:rPr lang="uk-UA" sz="6399" dirty="0">
                <a:solidFill>
                  <a:srgbClr val="000000"/>
                </a:solidFill>
                <a:latin typeface="Schoolbell"/>
              </a:rPr>
              <a:t>ПІДСУМКИ УРОКУ</a:t>
            </a:r>
            <a:endParaRPr lang="en-US" sz="6399" dirty="0">
              <a:solidFill>
                <a:srgbClr val="000000"/>
              </a:solidFill>
              <a:latin typeface="Schoolbell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27500" y="3175097"/>
            <a:ext cx="6809410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Clr>
                <a:srgbClr val="C398C0"/>
              </a:buClr>
              <a:buFont typeface="Wingdings" panose="05000000000000000000" pitchFamily="2" charset="2"/>
              <a:buChar char="v"/>
            </a:pPr>
            <a:r>
              <a:rPr lang="uk-UA" sz="3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Оцініть свої знання поставивши «+», або «-» у клітинці проти твердження</a:t>
            </a:r>
            <a:endParaRPr lang="uk-UA" sz="2800" i="1" dirty="0">
              <a:effectLst/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077399"/>
              </p:ext>
            </p:extLst>
          </p:nvPr>
        </p:nvGraphicFramePr>
        <p:xfrm>
          <a:off x="909378" y="5036655"/>
          <a:ext cx="6398931" cy="5284148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465425">
                  <a:extLst>
                    <a:ext uri="{9D8B030D-6E8A-4147-A177-3AD203B41FA5}">
                      <a16:colId xmlns:a16="http://schemas.microsoft.com/office/drawing/2014/main" val="324039062"/>
                    </a:ext>
                  </a:extLst>
                </a:gridCol>
                <a:gridCol w="3800088">
                  <a:extLst>
                    <a:ext uri="{9D8B030D-6E8A-4147-A177-3AD203B41FA5}">
                      <a16:colId xmlns:a16="http://schemas.microsoft.com/office/drawing/2014/main" val="1193288954"/>
                    </a:ext>
                  </a:extLst>
                </a:gridCol>
                <a:gridCol w="2133418">
                  <a:extLst>
                    <a:ext uri="{9D8B030D-6E8A-4147-A177-3AD203B41FA5}">
                      <a16:colId xmlns:a16="http://schemas.microsoft.com/office/drawing/2014/main" val="2792428637"/>
                    </a:ext>
                  </a:extLst>
                </a:gridCol>
              </a:tblGrid>
              <a:tr h="8550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№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ПИТАННЯ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+   </a:t>
                      </a:r>
                      <a:r>
                        <a:rPr lang="uk-UA" sz="2800" dirty="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або    -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2464474"/>
                  </a:ext>
                </a:extLst>
              </a:tr>
              <a:tr h="8550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1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Я знаю, що таке об’єкт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3788332"/>
                  </a:ext>
                </a:extLst>
              </a:tr>
              <a:tr h="879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2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Я легко називаю властивості об’єкта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4425900"/>
                  </a:ext>
                </a:extLst>
              </a:tr>
              <a:tr h="9508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3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Я розрізняю реальні і уявні об’єкти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2092439"/>
                  </a:ext>
                </a:extLst>
              </a:tr>
              <a:tr h="17101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4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Можу назвати об’єкт за його властивостями та їх значенням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+mj-lt"/>
                          <a:cs typeface="Mongolian Baiti" panose="03000500000000000000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4845269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000" r="96081">
                        <a14:foregroundMark x1="34595" y1="11094" x2="46351" y2="15000"/>
                        <a14:foregroundMark x1="37432" y1="24531" x2="37432" y2="24531"/>
                        <a14:foregroundMark x1="39865" y1="27031" x2="39865" y2="27031"/>
                        <a14:foregroundMark x1="41351" y1="29063" x2="42162" y2="29688"/>
                        <a14:backgroundMark x1="46351" y1="77344" x2="46351" y2="77344"/>
                        <a14:backgroundMark x1="48108" y1="73125" x2="48108" y2="7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3138" y="5580224"/>
            <a:ext cx="5481294" cy="47405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11" b="100000" l="2077" r="99042">
                        <a14:foregroundMark x1="51438" y1="32428" x2="47125" y2="37540"/>
                        <a14:foregroundMark x1="60383" y1="31789" x2="65495" y2="38179"/>
                        <a14:foregroundMark x1="42812" y1="89776" x2="45048" y2="82748"/>
                        <a14:foregroundMark x1="57827" y1="89457" x2="53355" y2="85144"/>
                        <a14:foregroundMark x1="48403" y1="30192" x2="44409" y2="37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68896" y="1490938"/>
            <a:ext cx="4886408" cy="48864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7" b="100000" l="0" r="100000">
                        <a14:foregroundMark x1="18876" y1="65418" x2="21386" y2="59366"/>
                        <a14:foregroundMark x1="8032" y1="77810" x2="10743" y2="83718"/>
                        <a14:foregroundMark x1="19980" y1="54035" x2="13655" y2="72046"/>
                        <a14:foregroundMark x1="4618" y1="75360" x2="11145" y2="73199"/>
                        <a14:foregroundMark x1="85743" y1="57061" x2="86948" y2="55476"/>
                        <a14:foregroundMark x1="40863" y1="81700" x2="47590" y2="81124"/>
                        <a14:foregroundMark x1="68775" y1="81124" x2="79418" y2="79539"/>
                        <a14:backgroundMark x1="10542" y1="28386" x2="16365" y2="19452"/>
                        <a14:backgroundMark x1="8635" y1="50720" x2="8635" y2="55187"/>
                        <a14:backgroundMark x1="84438" y1="53746" x2="84438" y2="537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2885" y="5518232"/>
            <a:ext cx="6981418" cy="48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7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11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183" y="0"/>
            <a:ext cx="18607430" cy="660193"/>
            <a:chOff x="0" y="0"/>
            <a:chExt cx="754546" cy="26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4546" cy="26771"/>
            </a:xfrm>
            <a:custGeom>
              <a:avLst/>
              <a:gdLst/>
              <a:ahLst/>
              <a:cxnLst/>
              <a:rect l="l" t="t" r="r" b="b"/>
              <a:pathLst>
                <a:path w="754546" h="26771">
                  <a:moveTo>
                    <a:pt x="0" y="0"/>
                  </a:moveTo>
                  <a:lnTo>
                    <a:pt x="754546" y="0"/>
                  </a:lnTo>
                  <a:lnTo>
                    <a:pt x="754546" y="26771"/>
                  </a:lnTo>
                  <a:lnTo>
                    <a:pt x="0" y="26771"/>
                  </a:lnTo>
                  <a:close/>
                </a:path>
              </a:pathLst>
            </a:custGeom>
            <a:solidFill>
              <a:srgbClr val="FFC7FB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 dirty="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22897" y="2090286"/>
            <a:ext cx="8572500" cy="6582787"/>
            <a:chOff x="0" y="0"/>
            <a:chExt cx="6350000" cy="6350000"/>
          </a:xfrm>
          <a:blipFill>
            <a:blip r:embed="rId2"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14097" y="15621"/>
              <a:ext cx="6327648" cy="6327775"/>
            </a:xfrm>
            <a:custGeom>
              <a:avLst/>
              <a:gdLst/>
              <a:ahLst/>
              <a:cxnLst/>
              <a:rect l="l" t="t" r="r" b="b"/>
              <a:pathLst>
                <a:path w="6327648" h="6327775">
                  <a:moveTo>
                    <a:pt x="6134100" y="6327775"/>
                  </a:moveTo>
                  <a:lnTo>
                    <a:pt x="193548" y="6327775"/>
                  </a:lnTo>
                  <a:cubicBezTo>
                    <a:pt x="86614" y="6327775"/>
                    <a:pt x="0" y="6241034"/>
                    <a:pt x="0" y="6134227"/>
                  </a:cubicBezTo>
                  <a:lnTo>
                    <a:pt x="0" y="3163951"/>
                  </a:lnTo>
                  <a:cubicBezTo>
                    <a:pt x="0" y="1416558"/>
                    <a:pt x="1416558" y="0"/>
                    <a:pt x="3163824" y="0"/>
                  </a:cubicBezTo>
                  <a:lnTo>
                    <a:pt x="3163824" y="0"/>
                  </a:lnTo>
                  <a:cubicBezTo>
                    <a:pt x="4911217" y="0"/>
                    <a:pt x="6327648" y="1416558"/>
                    <a:pt x="6327648" y="3163824"/>
                  </a:cubicBezTo>
                  <a:lnTo>
                    <a:pt x="6327648" y="6134100"/>
                  </a:lnTo>
                  <a:cubicBezTo>
                    <a:pt x="6327648" y="6241034"/>
                    <a:pt x="6241034" y="6327775"/>
                    <a:pt x="6134100" y="6327775"/>
                  </a:cubicBez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5842" y="7493"/>
              <a:ext cx="6344158" cy="6344031"/>
            </a:xfrm>
            <a:custGeom>
              <a:avLst/>
              <a:gdLst/>
              <a:ahLst/>
              <a:cxnLst/>
              <a:rect l="l" t="t" r="r" b="b"/>
              <a:pathLst>
                <a:path w="6344158" h="6344031">
                  <a:moveTo>
                    <a:pt x="6152261" y="6344031"/>
                  </a:moveTo>
                  <a:lnTo>
                    <a:pt x="191897" y="6344031"/>
                  </a:lnTo>
                  <a:cubicBezTo>
                    <a:pt x="86106" y="6344031"/>
                    <a:pt x="0" y="6257925"/>
                    <a:pt x="0" y="6152134"/>
                  </a:cubicBezTo>
                  <a:lnTo>
                    <a:pt x="0" y="3172079"/>
                  </a:lnTo>
                  <a:cubicBezTo>
                    <a:pt x="0" y="2743835"/>
                    <a:pt x="83820" y="2328418"/>
                    <a:pt x="249301" y="1937385"/>
                  </a:cubicBezTo>
                  <a:cubicBezTo>
                    <a:pt x="409067" y="1559687"/>
                    <a:pt x="637794" y="1220470"/>
                    <a:pt x="929132" y="929132"/>
                  </a:cubicBezTo>
                  <a:cubicBezTo>
                    <a:pt x="1220470" y="637794"/>
                    <a:pt x="1559687" y="409067"/>
                    <a:pt x="1937385" y="249301"/>
                  </a:cubicBezTo>
                  <a:cubicBezTo>
                    <a:pt x="2328418" y="83947"/>
                    <a:pt x="2743835" y="0"/>
                    <a:pt x="3172079" y="0"/>
                  </a:cubicBezTo>
                  <a:cubicBezTo>
                    <a:pt x="3600323" y="0"/>
                    <a:pt x="4015740" y="83820"/>
                    <a:pt x="4406773" y="249301"/>
                  </a:cubicBezTo>
                  <a:cubicBezTo>
                    <a:pt x="4784471" y="409067"/>
                    <a:pt x="5123688" y="637794"/>
                    <a:pt x="5415026" y="929132"/>
                  </a:cubicBezTo>
                  <a:cubicBezTo>
                    <a:pt x="5706364" y="1220470"/>
                    <a:pt x="5935091" y="1559687"/>
                    <a:pt x="6094857" y="1937385"/>
                  </a:cubicBezTo>
                  <a:cubicBezTo>
                    <a:pt x="6260211" y="2328418"/>
                    <a:pt x="6344158" y="2743835"/>
                    <a:pt x="6344158" y="3172079"/>
                  </a:cubicBezTo>
                  <a:lnTo>
                    <a:pt x="6344158" y="6152261"/>
                  </a:lnTo>
                  <a:cubicBezTo>
                    <a:pt x="6344158" y="6258052"/>
                    <a:pt x="6258052" y="6344031"/>
                    <a:pt x="6152261" y="6344031"/>
                  </a:cubicBezTo>
                  <a:close/>
                  <a:moveTo>
                    <a:pt x="3172079" y="16383"/>
                  </a:moveTo>
                  <a:cubicBezTo>
                    <a:pt x="2746121" y="16383"/>
                    <a:pt x="2332736" y="99822"/>
                    <a:pt x="1943735" y="264414"/>
                  </a:cubicBezTo>
                  <a:cubicBezTo>
                    <a:pt x="1567942" y="423291"/>
                    <a:pt x="1230503" y="650875"/>
                    <a:pt x="940689" y="940689"/>
                  </a:cubicBezTo>
                  <a:cubicBezTo>
                    <a:pt x="650875" y="1230503"/>
                    <a:pt x="423291" y="1567942"/>
                    <a:pt x="264414" y="1943735"/>
                  </a:cubicBezTo>
                  <a:cubicBezTo>
                    <a:pt x="99822" y="2332736"/>
                    <a:pt x="16510" y="2745994"/>
                    <a:pt x="16510" y="3172079"/>
                  </a:cubicBezTo>
                  <a:lnTo>
                    <a:pt x="16510" y="6152261"/>
                  </a:lnTo>
                  <a:cubicBezTo>
                    <a:pt x="16510" y="6249035"/>
                    <a:pt x="95250" y="6327775"/>
                    <a:pt x="192024" y="6327775"/>
                  </a:cubicBezTo>
                  <a:lnTo>
                    <a:pt x="6152388" y="6327775"/>
                  </a:lnTo>
                  <a:cubicBezTo>
                    <a:pt x="6249162" y="6327775"/>
                    <a:pt x="6327902" y="6249035"/>
                    <a:pt x="6327902" y="6152261"/>
                  </a:cubicBezTo>
                  <a:lnTo>
                    <a:pt x="6327902" y="3172079"/>
                  </a:lnTo>
                  <a:cubicBezTo>
                    <a:pt x="6327902" y="2746121"/>
                    <a:pt x="6244463" y="2332736"/>
                    <a:pt x="6079871" y="1943735"/>
                  </a:cubicBezTo>
                  <a:cubicBezTo>
                    <a:pt x="5920994" y="1567942"/>
                    <a:pt x="5693410" y="1230503"/>
                    <a:pt x="5403596" y="940689"/>
                  </a:cubicBezTo>
                  <a:cubicBezTo>
                    <a:pt x="5113782" y="650875"/>
                    <a:pt x="4776343" y="423291"/>
                    <a:pt x="4400550" y="264414"/>
                  </a:cubicBezTo>
                  <a:cubicBezTo>
                    <a:pt x="4011422" y="99822"/>
                    <a:pt x="3598164" y="16383"/>
                    <a:pt x="3172079" y="1638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-149154" y="9806494"/>
            <a:ext cx="18607430" cy="637732"/>
            <a:chOff x="0" y="0"/>
            <a:chExt cx="754546" cy="258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4546" cy="25861"/>
            </a:xfrm>
            <a:custGeom>
              <a:avLst/>
              <a:gdLst/>
              <a:ahLst/>
              <a:cxnLst/>
              <a:rect l="l" t="t" r="r" b="b"/>
              <a:pathLst>
                <a:path w="754546" h="25861">
                  <a:moveTo>
                    <a:pt x="0" y="0"/>
                  </a:moveTo>
                  <a:lnTo>
                    <a:pt x="754546" y="0"/>
                  </a:lnTo>
                  <a:lnTo>
                    <a:pt x="754546" y="25861"/>
                  </a:lnTo>
                  <a:lnTo>
                    <a:pt x="0" y="25861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24426" y="1560441"/>
            <a:ext cx="8153400" cy="2704470"/>
            <a:chOff x="0" y="233311"/>
            <a:chExt cx="7453135" cy="2467951"/>
          </a:xfrm>
        </p:grpSpPr>
        <p:sp>
          <p:nvSpPr>
            <p:cNvPr id="14" name="Freeform 14"/>
            <p:cNvSpPr/>
            <p:nvPr/>
          </p:nvSpPr>
          <p:spPr>
            <a:xfrm>
              <a:off x="5842236" y="233311"/>
              <a:ext cx="1610899" cy="2467951"/>
            </a:xfrm>
            <a:custGeom>
              <a:avLst/>
              <a:gdLst/>
              <a:ahLst/>
              <a:cxnLst/>
              <a:rect l="l" t="t" r="r" b="b"/>
              <a:pathLst>
                <a:path w="1610899" h="2467951">
                  <a:moveTo>
                    <a:pt x="0" y="0"/>
                  </a:moveTo>
                  <a:lnTo>
                    <a:pt x="1610898" y="0"/>
                  </a:lnTo>
                  <a:lnTo>
                    <a:pt x="1610898" y="2467950"/>
                  </a:lnTo>
                  <a:lnTo>
                    <a:pt x="0" y="2467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0" y="233311"/>
              <a:ext cx="1610899" cy="2467951"/>
            </a:xfrm>
            <a:custGeom>
              <a:avLst/>
              <a:gdLst/>
              <a:ahLst/>
              <a:cxnLst/>
              <a:rect l="l" t="t" r="r" b="b"/>
              <a:pathLst>
                <a:path w="1610899" h="2467951">
                  <a:moveTo>
                    <a:pt x="1610899" y="0"/>
                  </a:moveTo>
                  <a:lnTo>
                    <a:pt x="0" y="0"/>
                  </a:lnTo>
                  <a:lnTo>
                    <a:pt x="0" y="2467950"/>
                  </a:lnTo>
                  <a:lnTo>
                    <a:pt x="1610899" y="2467950"/>
                  </a:lnTo>
                  <a:lnTo>
                    <a:pt x="1610899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2848971" y="8030450"/>
            <a:ext cx="3328237" cy="1397860"/>
          </a:xfrm>
          <a:custGeom>
            <a:avLst/>
            <a:gdLst/>
            <a:ahLst/>
            <a:cxnLst/>
            <a:rect l="l" t="t" r="r" b="b"/>
            <a:pathLst>
              <a:path w="3328237" h="1397860">
                <a:moveTo>
                  <a:pt x="0" y="0"/>
                </a:moveTo>
                <a:lnTo>
                  <a:pt x="3328237" y="0"/>
                </a:lnTo>
                <a:lnTo>
                  <a:pt x="3328237" y="1397860"/>
                </a:lnTo>
                <a:lnTo>
                  <a:pt x="0" y="1397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353014" y="5122242"/>
            <a:ext cx="914399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5400" i="1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Ось і пролунав дзвінок −</a:t>
            </a:r>
          </a:p>
          <a:p>
            <a:pPr algn="ctr"/>
            <a:r>
              <a:rPr lang="uk-UA" sz="5400" i="1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закінчився наш урок.</a:t>
            </a:r>
          </a:p>
          <a:p>
            <a:pPr algn="ctr"/>
            <a:r>
              <a:rPr lang="uk-UA" sz="5400" i="1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За роботу − по заслузі</a:t>
            </a:r>
          </a:p>
          <a:p>
            <a:pPr algn="ctr"/>
            <a:r>
              <a:rPr lang="uk-UA" sz="5400" i="1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Щиро дякую вам, друзі!</a:t>
            </a:r>
            <a:endParaRPr lang="uk-UA" sz="5400" i="1" dirty="0">
              <a:solidFill>
                <a:srgbClr val="000000"/>
              </a:solidFill>
              <a:latin typeface="Schoolbell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pic>
        <p:nvPicPr>
          <p:cNvPr id="2050" name="Picture 2" descr="ІлюстраціЇ, які можна використати для оформлення класу «Шкільні дзвіночки»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66" y="989322"/>
            <a:ext cx="4132920" cy="41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9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565" y="4610100"/>
            <a:ext cx="18569036" cy="5873741"/>
            <a:chOff x="0" y="0"/>
            <a:chExt cx="752989" cy="188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2989" cy="188320"/>
            </a:xfrm>
            <a:custGeom>
              <a:avLst/>
              <a:gdLst/>
              <a:ahLst/>
              <a:cxnLst/>
              <a:rect l="l" t="t" r="r" b="b"/>
              <a:pathLst>
                <a:path w="752989" h="188320">
                  <a:moveTo>
                    <a:pt x="0" y="0"/>
                  </a:moveTo>
                  <a:lnTo>
                    <a:pt x="752989" y="0"/>
                  </a:lnTo>
                  <a:lnTo>
                    <a:pt x="752989" y="188320"/>
                  </a:lnTo>
                  <a:lnTo>
                    <a:pt x="0" y="188320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2325858" y="5527303"/>
            <a:ext cx="2954947" cy="1396884"/>
          </a:xfrm>
          <a:custGeom>
            <a:avLst/>
            <a:gdLst/>
            <a:ahLst/>
            <a:cxnLst/>
            <a:rect l="l" t="t" r="r" b="b"/>
            <a:pathLst>
              <a:path w="2954947" h="1396884">
                <a:moveTo>
                  <a:pt x="0" y="0"/>
                </a:moveTo>
                <a:lnTo>
                  <a:pt x="2954947" y="0"/>
                </a:lnTo>
                <a:lnTo>
                  <a:pt x="2954947" y="1396884"/>
                </a:lnTo>
                <a:lnTo>
                  <a:pt x="0" y="1396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104200" y="5621064"/>
            <a:ext cx="2954947" cy="1396884"/>
          </a:xfrm>
          <a:custGeom>
            <a:avLst/>
            <a:gdLst/>
            <a:ahLst/>
            <a:cxnLst/>
            <a:rect l="l" t="t" r="r" b="b"/>
            <a:pathLst>
              <a:path w="2954947" h="1396884">
                <a:moveTo>
                  <a:pt x="2954947" y="0"/>
                </a:moveTo>
                <a:lnTo>
                  <a:pt x="0" y="0"/>
                </a:lnTo>
                <a:lnTo>
                  <a:pt x="0" y="1396884"/>
                </a:lnTo>
                <a:lnTo>
                  <a:pt x="2954947" y="1396884"/>
                </a:lnTo>
                <a:lnTo>
                  <a:pt x="295494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2145" y="4303823"/>
            <a:ext cx="1586230" cy="3071924"/>
          </a:xfrm>
          <a:custGeom>
            <a:avLst/>
            <a:gdLst/>
            <a:ahLst/>
            <a:cxnLst/>
            <a:rect l="l" t="t" r="r" b="b"/>
            <a:pathLst>
              <a:path w="1586230" h="3071924">
                <a:moveTo>
                  <a:pt x="0" y="0"/>
                </a:moveTo>
                <a:lnTo>
                  <a:pt x="1586230" y="0"/>
                </a:lnTo>
                <a:lnTo>
                  <a:pt x="1586230" y="3071924"/>
                </a:lnTo>
                <a:lnTo>
                  <a:pt x="0" y="3071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068269" y="4303823"/>
            <a:ext cx="1586230" cy="3071924"/>
          </a:xfrm>
          <a:custGeom>
            <a:avLst/>
            <a:gdLst/>
            <a:ahLst/>
            <a:cxnLst/>
            <a:rect l="l" t="t" r="r" b="b"/>
            <a:pathLst>
              <a:path w="1586230" h="3071924">
                <a:moveTo>
                  <a:pt x="1586230" y="0"/>
                </a:moveTo>
                <a:lnTo>
                  <a:pt x="0" y="0"/>
                </a:lnTo>
                <a:lnTo>
                  <a:pt x="0" y="3071924"/>
                </a:lnTo>
                <a:lnTo>
                  <a:pt x="1586230" y="3071924"/>
                </a:lnTo>
                <a:lnTo>
                  <a:pt x="158623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095809">
            <a:off x="565842" y="1421387"/>
            <a:ext cx="2356826" cy="509931"/>
          </a:xfrm>
          <a:custGeom>
            <a:avLst/>
            <a:gdLst/>
            <a:ahLst/>
            <a:cxnLst/>
            <a:rect l="l" t="t" r="r" b="b"/>
            <a:pathLst>
              <a:path w="2356826" h="509931">
                <a:moveTo>
                  <a:pt x="0" y="0"/>
                </a:moveTo>
                <a:lnTo>
                  <a:pt x="2356826" y="0"/>
                </a:lnTo>
                <a:lnTo>
                  <a:pt x="2356826" y="509932"/>
                </a:lnTo>
                <a:lnTo>
                  <a:pt x="0" y="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73849" y="123344"/>
            <a:ext cx="13794420" cy="40636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uk-UA" sz="96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Дякую за увагу!</a:t>
            </a:r>
            <a:endParaRPr lang="en-US" sz="9600" b="1" dirty="0">
              <a:ln w="22225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2074086" flipH="1">
            <a:off x="15361055" y="1416187"/>
            <a:ext cx="2356826" cy="509931"/>
          </a:xfrm>
          <a:custGeom>
            <a:avLst/>
            <a:gdLst/>
            <a:ahLst/>
            <a:cxnLst/>
            <a:rect l="l" t="t" r="r" b="b"/>
            <a:pathLst>
              <a:path w="2356826" h="509931">
                <a:moveTo>
                  <a:pt x="2356826" y="0"/>
                </a:moveTo>
                <a:lnTo>
                  <a:pt x="0" y="0"/>
                </a:lnTo>
                <a:lnTo>
                  <a:pt x="0" y="509932"/>
                </a:lnTo>
                <a:lnTo>
                  <a:pt x="2356826" y="509932"/>
                </a:lnTo>
                <a:lnTo>
                  <a:pt x="23568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562380">
            <a:off x="16662985" y="8545211"/>
            <a:ext cx="912616" cy="1063429"/>
          </a:xfrm>
          <a:custGeom>
            <a:avLst/>
            <a:gdLst/>
            <a:ahLst/>
            <a:cxnLst/>
            <a:rect l="l" t="t" r="r" b="b"/>
            <a:pathLst>
              <a:path w="912616" h="1063429">
                <a:moveTo>
                  <a:pt x="0" y="0"/>
                </a:moveTo>
                <a:lnTo>
                  <a:pt x="912616" y="0"/>
                </a:lnTo>
                <a:lnTo>
                  <a:pt x="912616" y="1063429"/>
                </a:lnTo>
                <a:lnTo>
                  <a:pt x="0" y="1063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43939" flipH="1">
            <a:off x="742807" y="8546168"/>
            <a:ext cx="912616" cy="1063429"/>
          </a:xfrm>
          <a:custGeom>
            <a:avLst/>
            <a:gdLst/>
            <a:ahLst/>
            <a:cxnLst/>
            <a:rect l="l" t="t" r="r" b="b"/>
            <a:pathLst>
              <a:path w="912616" h="1063429">
                <a:moveTo>
                  <a:pt x="912616" y="0"/>
                </a:moveTo>
                <a:lnTo>
                  <a:pt x="0" y="0"/>
                </a:lnTo>
                <a:lnTo>
                  <a:pt x="0" y="1063429"/>
                </a:lnTo>
                <a:lnTo>
                  <a:pt x="912616" y="1063429"/>
                </a:lnTo>
                <a:lnTo>
                  <a:pt x="9126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6733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183" y="0"/>
            <a:ext cx="18607430" cy="660193"/>
            <a:chOff x="0" y="0"/>
            <a:chExt cx="754546" cy="26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4546" cy="26771"/>
            </a:xfrm>
            <a:custGeom>
              <a:avLst/>
              <a:gdLst/>
              <a:ahLst/>
              <a:cxnLst/>
              <a:rect l="l" t="t" r="r" b="b"/>
              <a:pathLst>
                <a:path w="754546" h="26771">
                  <a:moveTo>
                    <a:pt x="0" y="0"/>
                  </a:moveTo>
                  <a:lnTo>
                    <a:pt x="754546" y="0"/>
                  </a:lnTo>
                  <a:lnTo>
                    <a:pt x="754546" y="26771"/>
                  </a:lnTo>
                  <a:lnTo>
                    <a:pt x="0" y="26771"/>
                  </a:lnTo>
                  <a:close/>
                </a:path>
              </a:pathLst>
            </a:custGeom>
            <a:solidFill>
              <a:srgbClr val="FFC7FB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49154" y="9806494"/>
            <a:ext cx="18607430" cy="637732"/>
            <a:chOff x="0" y="0"/>
            <a:chExt cx="754546" cy="258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4546" cy="25861"/>
            </a:xfrm>
            <a:custGeom>
              <a:avLst/>
              <a:gdLst/>
              <a:ahLst/>
              <a:cxnLst/>
              <a:rect l="l" t="t" r="r" b="b"/>
              <a:pathLst>
                <a:path w="754546" h="25861">
                  <a:moveTo>
                    <a:pt x="0" y="0"/>
                  </a:moveTo>
                  <a:lnTo>
                    <a:pt x="754546" y="0"/>
                  </a:lnTo>
                  <a:lnTo>
                    <a:pt x="754546" y="25861"/>
                  </a:lnTo>
                  <a:lnTo>
                    <a:pt x="0" y="25861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753487" y="388577"/>
            <a:ext cx="1246228" cy="1654504"/>
          </a:xfrm>
          <a:custGeom>
            <a:avLst/>
            <a:gdLst/>
            <a:ahLst/>
            <a:cxnLst/>
            <a:rect l="l" t="t" r="r" b="b"/>
            <a:pathLst>
              <a:path w="1610899" h="2467951">
                <a:moveTo>
                  <a:pt x="0" y="0"/>
                </a:moveTo>
                <a:lnTo>
                  <a:pt x="1610898" y="0"/>
                </a:lnTo>
                <a:lnTo>
                  <a:pt x="1610898" y="2467950"/>
                </a:lnTo>
                <a:lnTo>
                  <a:pt x="0" y="2467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447800" y="376576"/>
            <a:ext cx="1246228" cy="1654504"/>
          </a:xfrm>
          <a:custGeom>
            <a:avLst/>
            <a:gdLst/>
            <a:ahLst/>
            <a:cxnLst/>
            <a:rect l="l" t="t" r="r" b="b"/>
            <a:pathLst>
              <a:path w="1610899" h="2467951">
                <a:moveTo>
                  <a:pt x="1610899" y="0"/>
                </a:moveTo>
                <a:lnTo>
                  <a:pt x="0" y="0"/>
                </a:lnTo>
                <a:lnTo>
                  <a:pt x="0" y="2467950"/>
                </a:lnTo>
                <a:lnTo>
                  <a:pt x="1610899" y="2467950"/>
                </a:lnTo>
                <a:lnTo>
                  <a:pt x="16108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759363" y="8227784"/>
            <a:ext cx="3328237" cy="1397860"/>
          </a:xfrm>
          <a:custGeom>
            <a:avLst/>
            <a:gdLst/>
            <a:ahLst/>
            <a:cxnLst/>
            <a:rect l="l" t="t" r="r" b="b"/>
            <a:pathLst>
              <a:path w="3328237" h="1397860">
                <a:moveTo>
                  <a:pt x="0" y="0"/>
                </a:moveTo>
                <a:lnTo>
                  <a:pt x="3328237" y="0"/>
                </a:lnTo>
                <a:lnTo>
                  <a:pt x="3328237" y="1397860"/>
                </a:lnTo>
                <a:lnTo>
                  <a:pt x="0" y="1397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18615" y="962462"/>
            <a:ext cx="1285077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6000" i="1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Правила успішної роботи на </a:t>
            </a:r>
            <a:r>
              <a:rPr lang="uk-UA" sz="6000" i="1" dirty="0" err="1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уроці</a:t>
            </a:r>
            <a:endParaRPr lang="uk-UA" sz="6000" i="1" dirty="0">
              <a:solidFill>
                <a:srgbClr val="000000"/>
              </a:solidFill>
              <a:latin typeface="Schoolbell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19586862"/>
              </p:ext>
            </p:extLst>
          </p:nvPr>
        </p:nvGraphicFramePr>
        <p:xfrm>
          <a:off x="-149154" y="2031370"/>
          <a:ext cx="11496509" cy="733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3" name="Овал 12"/>
          <p:cNvSpPr/>
          <p:nvPr/>
        </p:nvSpPr>
        <p:spPr>
          <a:xfrm>
            <a:off x="14846203" y="2133506"/>
            <a:ext cx="3060797" cy="3035809"/>
          </a:xfrm>
          <a:prstGeom prst="ellipse">
            <a:avLst/>
          </a:prstGeom>
          <a:blipFill dpi="0" rotWithShape="0">
            <a:blip r:embed="rId1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Овал 21"/>
          <p:cNvSpPr/>
          <p:nvPr/>
        </p:nvSpPr>
        <p:spPr>
          <a:xfrm>
            <a:off x="14729362" y="5639088"/>
            <a:ext cx="3177637" cy="3070865"/>
          </a:xfrm>
          <a:prstGeom prst="ellipse">
            <a:avLst/>
          </a:prstGeom>
          <a:blipFill dpi="0" rotWithShape="1">
            <a:blip r:embed="rId17"/>
            <a:srcRect/>
            <a:stretch>
              <a:fillRect t="-1000" r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Овал 22"/>
          <p:cNvSpPr/>
          <p:nvPr/>
        </p:nvSpPr>
        <p:spPr>
          <a:xfrm>
            <a:off x="11506201" y="3467101"/>
            <a:ext cx="3313960" cy="3195472"/>
          </a:xfrm>
          <a:prstGeom prst="ellipse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46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A872F6-2FDF-4C15-9F7D-88C13A9A89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19A872F6-2FDF-4C15-9F7D-88C13A9A89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8259DF-67C0-41FD-BD23-A2A8E0EF4A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488259DF-67C0-41FD-BD23-A2A8E0EF4A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204D66-6C86-4E38-AE69-5296FB61A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A0204D66-6C86-4E38-AE69-5296FB61A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19ABD8-6A49-4AD0-ADF6-C155F411F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9E19ABD8-6A49-4AD0-ADF6-C155F411F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6793CF-3A04-4376-BE86-DBEA965AA6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D36793CF-3A04-4376-BE86-DBEA965AA6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0352A8-063D-4B8A-B695-B4B222FFB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6E0352A8-063D-4B8A-B695-B4B222FFB9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9FC1F7-12BF-481C-B3B5-967004E3D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A59FC1F7-12BF-481C-B3B5-967004E3D6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F4EA69-0A04-475A-A656-97C9BDC99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33F4EA69-0A04-475A-A656-97C9BDC99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3390D7-CC7C-4316-9CCF-D47F23D7F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D13390D7-CC7C-4316-9CCF-D47F23D7F6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13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34" b="54136" l="52703" r="98649">
                        <a14:foregroundMark x1="66757" y1="37841" x2="91644" y2="42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6996" b="45740"/>
          <a:stretch/>
        </p:blipFill>
        <p:spPr>
          <a:xfrm>
            <a:off x="8722959" y="5670858"/>
            <a:ext cx="8741015" cy="435965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" b="24988" l="3086" r="48108">
                        <a14:foregroundMark x1="13401" y1="10872" x2="21149" y2="1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2222"/>
          <a:stretch/>
        </p:blipFill>
        <p:spPr>
          <a:xfrm>
            <a:off x="399528" y="5771723"/>
            <a:ext cx="8804646" cy="444414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159715" y="-93960"/>
            <a:ext cx="18607430" cy="2817236"/>
            <a:chOff x="0" y="0"/>
            <a:chExt cx="754546" cy="1566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54546" cy="156610"/>
            </a:xfrm>
            <a:custGeom>
              <a:avLst/>
              <a:gdLst/>
              <a:ahLst/>
              <a:cxnLst/>
              <a:rect l="l" t="t" r="r" b="b"/>
              <a:pathLst>
                <a:path w="754546" h="156610">
                  <a:moveTo>
                    <a:pt x="0" y="0"/>
                  </a:moveTo>
                  <a:lnTo>
                    <a:pt x="754546" y="0"/>
                  </a:lnTo>
                  <a:lnTo>
                    <a:pt x="754546" y="156610"/>
                  </a:lnTo>
                  <a:lnTo>
                    <a:pt x="0" y="156610"/>
                  </a:lnTo>
                  <a:close/>
                </a:path>
              </a:pathLst>
            </a:custGeom>
            <a:solidFill>
              <a:srgbClr val="FFE05C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928445">
            <a:off x="-35997" y="2865142"/>
            <a:ext cx="1504468" cy="1017567"/>
          </a:xfrm>
          <a:custGeom>
            <a:avLst/>
            <a:gdLst/>
            <a:ahLst/>
            <a:cxnLst/>
            <a:rect l="l" t="t" r="r" b="b"/>
            <a:pathLst>
              <a:path w="1504468" h="1017567">
                <a:moveTo>
                  <a:pt x="0" y="0"/>
                </a:moveTo>
                <a:lnTo>
                  <a:pt x="1504468" y="0"/>
                </a:lnTo>
                <a:lnTo>
                  <a:pt x="1504468" y="1017567"/>
                </a:lnTo>
                <a:lnTo>
                  <a:pt x="0" y="10175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81961">
            <a:off x="17239803" y="9062258"/>
            <a:ext cx="838654" cy="936596"/>
          </a:xfrm>
          <a:custGeom>
            <a:avLst/>
            <a:gdLst/>
            <a:ahLst/>
            <a:cxnLst/>
            <a:rect l="l" t="t" r="r" b="b"/>
            <a:pathLst>
              <a:path w="700264" h="815986">
                <a:moveTo>
                  <a:pt x="0" y="0"/>
                </a:moveTo>
                <a:lnTo>
                  <a:pt x="700264" y="0"/>
                </a:lnTo>
                <a:lnTo>
                  <a:pt x="700264" y="815986"/>
                </a:lnTo>
                <a:lnTo>
                  <a:pt x="0" y="815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66800" y="391328"/>
            <a:ext cx="12801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6000" b="1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Повторення правил роботи за комп'ютером</a:t>
            </a:r>
            <a:endParaRPr lang="uk-UA" sz="6000" b="1" dirty="0">
              <a:solidFill>
                <a:srgbClr val="000000"/>
              </a:solidFill>
              <a:latin typeface="Schoolbell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6351" r="93243">
                        <a14:foregroundMark x1="52973" y1="67432" x2="61622" y2="66757"/>
                        <a14:foregroundMark x1="60405" y1="67027" x2="58243" y2="7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30200" y="-800100"/>
            <a:ext cx="4663586" cy="4663586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 rot="-2025763">
            <a:off x="16948619" y="2412500"/>
            <a:ext cx="969750" cy="1666757"/>
          </a:xfrm>
          <a:custGeom>
            <a:avLst/>
            <a:gdLst/>
            <a:ahLst/>
            <a:cxnLst/>
            <a:rect l="l" t="t" r="r" b="b"/>
            <a:pathLst>
              <a:path w="969750" h="1666757">
                <a:moveTo>
                  <a:pt x="0" y="0"/>
                </a:moveTo>
                <a:lnTo>
                  <a:pt x="969749" y="0"/>
                </a:lnTo>
                <a:lnTo>
                  <a:pt x="969749" y="1666757"/>
                </a:lnTo>
                <a:lnTo>
                  <a:pt x="0" y="16667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5" name="Прямоугольник 34"/>
          <p:cNvSpPr/>
          <p:nvPr/>
        </p:nvSpPr>
        <p:spPr>
          <a:xfrm>
            <a:off x="4713318" y="3103504"/>
            <a:ext cx="8861364" cy="15199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4800" dirty="0"/>
              <a:t>В клас комп’ютерний </a:t>
            </a:r>
            <a:r>
              <a:rPr lang="uk-UA" sz="4800" dirty="0" smtClean="0"/>
              <a:t>спітнілі</a:t>
            </a:r>
            <a:endParaRPr lang="en-US" sz="4800" dirty="0"/>
          </a:p>
          <a:p>
            <a:pPr algn="ctr"/>
            <a:r>
              <a:rPr lang="uk-UA" sz="4800" dirty="0"/>
              <a:t>Ми вриваємось </a:t>
            </a:r>
            <a:r>
              <a:rPr lang="uk-UA" sz="4800" dirty="0" smtClean="0"/>
              <a:t>щосили</a:t>
            </a:r>
            <a:r>
              <a:rPr lang="uk-UA" sz="4800" dirty="0"/>
              <a:t>.</a:t>
            </a:r>
            <a:endParaRPr lang="en-US" sz="48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4713318" y="3104973"/>
            <a:ext cx="8861364" cy="15199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4800" dirty="0" smtClean="0"/>
              <a:t>За комп’ютер швидко сіли,</a:t>
            </a:r>
          </a:p>
          <a:p>
            <a:pPr lvl="0" algn="ctr"/>
            <a:r>
              <a:rPr lang="uk-UA" sz="4800" dirty="0" smtClean="0"/>
              <a:t>Хоч нам це заборонили.</a:t>
            </a:r>
            <a:endParaRPr lang="uk-UA" sz="48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713318" y="3110340"/>
            <a:ext cx="8861364" cy="15199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4800" dirty="0" smtClean="0"/>
              <a:t>Витирай завжди взуття – </a:t>
            </a:r>
          </a:p>
          <a:p>
            <a:pPr lvl="0" algn="ctr"/>
            <a:r>
              <a:rPr lang="uk-UA" sz="4800" dirty="0" smtClean="0"/>
              <a:t>Не потрібне нам сміття.</a:t>
            </a:r>
            <a:endParaRPr lang="uk-UA" sz="48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699191" y="3104713"/>
            <a:ext cx="8861364" cy="15199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4800" dirty="0" smtClean="0"/>
              <a:t>Монітора ти торкайся</a:t>
            </a:r>
          </a:p>
          <a:p>
            <a:pPr lvl="0" algn="ctr"/>
            <a:r>
              <a:rPr lang="uk-UA" sz="4800" dirty="0" smtClean="0"/>
              <a:t>І у всякі ігри грайся.</a:t>
            </a:r>
            <a:endParaRPr lang="uk-UA" sz="48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4713318" y="3114686"/>
            <a:ext cx="8861364" cy="15199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4800" dirty="0" smtClean="0"/>
              <a:t>За комп’ютером, малята, </a:t>
            </a:r>
          </a:p>
          <a:p>
            <a:pPr lvl="0" algn="ctr"/>
            <a:r>
              <a:rPr lang="uk-UA" sz="4800" dirty="0" smtClean="0"/>
              <a:t>Нам не варто пустувати.</a:t>
            </a:r>
            <a:endParaRPr lang="uk-UA" sz="48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713318" y="3109331"/>
            <a:ext cx="8861364" cy="15199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4800" dirty="0" smtClean="0"/>
              <a:t>Дротів, розеток не чіпай! </a:t>
            </a:r>
          </a:p>
          <a:p>
            <a:pPr lvl="0" algn="ctr"/>
            <a:r>
              <a:rPr lang="uk-UA" sz="4800" dirty="0" smtClean="0"/>
              <a:t>Це небезпечно! Пам’ятай!</a:t>
            </a:r>
            <a:endParaRPr lang="uk-UA" sz="48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713318" y="3100095"/>
            <a:ext cx="8861364" cy="15199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4800" dirty="0" smtClean="0"/>
              <a:t>Як сідаєш за комп’ютер,</a:t>
            </a:r>
          </a:p>
          <a:p>
            <a:pPr lvl="0" algn="ctr"/>
            <a:r>
              <a:rPr lang="uk-UA" sz="4800" dirty="0" smtClean="0"/>
              <a:t>Май сухі і чисті руки.</a:t>
            </a:r>
            <a:endParaRPr lang="uk-UA" sz="48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727445" y="3115777"/>
            <a:ext cx="8861364" cy="15199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4800" dirty="0" smtClean="0"/>
              <a:t>Як з комп’ютером робота,</a:t>
            </a:r>
          </a:p>
          <a:p>
            <a:pPr lvl="0" algn="ctr"/>
            <a:r>
              <a:rPr lang="uk-UA" sz="4800" dirty="0" smtClean="0"/>
              <a:t>Їжу потягни до рота.</a:t>
            </a:r>
            <a:endParaRPr lang="uk-UA" sz="48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708555" y="3105023"/>
            <a:ext cx="8869962" cy="27890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4800" dirty="0" smtClean="0"/>
              <a:t>Тільки з дозволу учителя свій комп’ютер умикай.</a:t>
            </a:r>
          </a:p>
          <a:p>
            <a:pPr lvl="0" algn="ctr"/>
            <a:r>
              <a:rPr lang="uk-UA" sz="4800" dirty="0" smtClean="0"/>
              <a:t>І не менше як півметра відстань від екрана, знай.</a:t>
            </a:r>
            <a:endParaRPr lang="uk-UA" sz="4800" dirty="0"/>
          </a:p>
        </p:txBody>
      </p:sp>
      <p:sp>
        <p:nvSpPr>
          <p:cNvPr id="18" name="Freeform 18"/>
          <p:cNvSpPr/>
          <p:nvPr/>
        </p:nvSpPr>
        <p:spPr>
          <a:xfrm rot="21056500" flipH="1">
            <a:off x="-109141" y="9254232"/>
            <a:ext cx="1738720" cy="780180"/>
          </a:xfrm>
          <a:custGeom>
            <a:avLst/>
            <a:gdLst/>
            <a:ahLst/>
            <a:cxnLst/>
            <a:rect l="l" t="t" r="r" b="b"/>
            <a:pathLst>
              <a:path w="1650380" h="780180">
                <a:moveTo>
                  <a:pt x="0" y="0"/>
                </a:moveTo>
                <a:lnTo>
                  <a:pt x="1650381" y="0"/>
                </a:lnTo>
                <a:lnTo>
                  <a:pt x="1650381" y="780180"/>
                </a:lnTo>
                <a:lnTo>
                  <a:pt x="0" y="7801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val="3753946984"/>
              </p:ext>
            </p:extLst>
          </p:nvPr>
        </p:nvGraphicFramePr>
        <p:xfrm>
          <a:off x="0" y="6416216"/>
          <a:ext cx="18135600" cy="447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35098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2.96296E-6 L 0.125 -2.96296E-6 C 0.18099 -2.96296E-6 0.25 0.06898 0.25 0.125 L 0.25 0.25 " pathEditMode="relative" rAng="0" ptsTypes="AAAA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path" presetSubtype="0" accel="50000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2.71605E-6 L 0.125 2.71605E-6 C 0.18099 2.71605E-6 0.25 0.06898 0.25 0.125 L 0.25 0.25 " pathEditMode="relative" rAng="0" ptsTypes="AAAA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2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5679E-6 L -0.11458 -4.5679E-6 C -0.16589 -4.5679E-6 -0.22917 0.06667 -0.22917 0.12115 L -0.22917 0.2426 " pathEditMode="relative" rAng="0" ptsTypes="AAAA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2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accel="50000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2.71605E-6 L 0.125 2.71605E-6 C 0.18099 2.71605E-6 0.25 0.06898 0.25 0.125 L 0.25 0.25 " pathEditMode="relative" rAng="0" ptsTypes="AAAA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path" presetSubtype="0" accel="50000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2.34568E-6 L -0.11467 2.34568E-6 C -0.16597 2.34568E-6 -0.22917 0.06636 -0.22917 0.12052 L -0.22917 0.2412 " pathEditMode="relative" rAng="0" ptsTypes="AAAA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12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2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path" presetSubtype="0" accel="50000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30556E-6 3.20988E-6 L -0.11441 3.20988E-6 C -0.16562 3.20988E-6 -0.22873 0.06666 -0.22873 0.12098 L -0.22873 0.24213 " pathEditMode="relative" rAng="0" ptsTypes="AAAA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2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path" presetSubtype="0" accel="50000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9.125E-5 0.00015 L -0.11432 0.00015 C -0.16554 0.00015 -0.22865 0.06682 -0.22865 0.12114 L -0.22865 0.24228 " pathEditMode="relative" rAng="0" ptsTypes="AAAA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2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0" presetClass="path" presetSubtype="0" accel="50000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11111E-6 -4.5679E-6 L 0.12682 -4.5679E-6 C 0.18368 -4.5679E-6 0.25373 0.06405 0.25373 0.11605 L 0.25373 0.23226 " pathEditMode="relative" rAng="0" ptsTypes="AAAA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2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0" presetClass="path" presetSubtype="0" accel="50000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05556E-6 -4.69136E-6 L -0.11285 -4.69136E-6 C -0.16346 -4.69136E-6 -0.2257 0.04692 -0.2257 0.08534 L -0.2257 0.17099 " pathEditMode="relative" rAng="0" ptsTypes="AAAA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5" y="8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5" grpId="0" animBg="1"/>
      <p:bldP spid="45" grpId="1" animBg="1"/>
      <p:bldP spid="4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59715" y="-93961"/>
            <a:ext cx="18607430" cy="2722861"/>
            <a:chOff x="0" y="0"/>
            <a:chExt cx="754546" cy="1566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54546" cy="156610"/>
            </a:xfrm>
            <a:custGeom>
              <a:avLst/>
              <a:gdLst/>
              <a:ahLst/>
              <a:cxnLst/>
              <a:rect l="l" t="t" r="r" b="b"/>
              <a:pathLst>
                <a:path w="754546" h="156610">
                  <a:moveTo>
                    <a:pt x="0" y="0"/>
                  </a:moveTo>
                  <a:lnTo>
                    <a:pt x="754546" y="0"/>
                  </a:lnTo>
                  <a:lnTo>
                    <a:pt x="754546" y="156610"/>
                  </a:lnTo>
                  <a:lnTo>
                    <a:pt x="0" y="156610"/>
                  </a:lnTo>
                  <a:close/>
                </a:path>
              </a:pathLst>
            </a:custGeom>
            <a:solidFill>
              <a:srgbClr val="FFE05C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428875" y="282712"/>
            <a:ext cx="13430250" cy="1969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6399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Розгадай ребус та дізнайся тему сьогоднішнього уроку </a:t>
            </a:r>
            <a:endParaRPr lang="uk-UA" sz="6399" dirty="0">
              <a:solidFill>
                <a:srgbClr val="000000"/>
              </a:solidFill>
              <a:latin typeface="Schoolbell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/>
          <a:srcRect l="1547"/>
          <a:stretch/>
        </p:blipFill>
        <p:spPr>
          <a:xfrm>
            <a:off x="2933700" y="3390900"/>
            <a:ext cx="12420600" cy="41707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95400" y="7734300"/>
            <a:ext cx="140589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3800" dirty="0" smtClean="0">
                <a:ln w="22225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ОБ’ЄКТ</a:t>
            </a:r>
            <a:endParaRPr lang="en-US" sz="13800" dirty="0">
              <a:ln w="22225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4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rot="19623323" flipH="1">
            <a:off x="16293549" y="9014247"/>
            <a:ext cx="2042928" cy="743488"/>
          </a:xfrm>
          <a:custGeom>
            <a:avLst/>
            <a:gdLst/>
            <a:ahLst/>
            <a:cxnLst/>
            <a:rect l="l" t="t" r="r" b="b"/>
            <a:pathLst>
              <a:path w="1497705" h="573437">
                <a:moveTo>
                  <a:pt x="1497705" y="0"/>
                </a:moveTo>
                <a:lnTo>
                  <a:pt x="0" y="0"/>
                </a:lnTo>
                <a:lnTo>
                  <a:pt x="0" y="573438"/>
                </a:lnTo>
                <a:lnTo>
                  <a:pt x="1497705" y="573438"/>
                </a:lnTo>
                <a:lnTo>
                  <a:pt x="14977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b="-76652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159715" y="-93961"/>
            <a:ext cx="18607430" cy="2276210"/>
            <a:chOff x="0" y="0"/>
            <a:chExt cx="754546" cy="984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4546" cy="98498"/>
            </a:xfrm>
            <a:custGeom>
              <a:avLst/>
              <a:gdLst/>
              <a:ahLst/>
              <a:cxnLst/>
              <a:rect l="l" t="t" r="r" b="b"/>
              <a:pathLst>
                <a:path w="754546" h="98498">
                  <a:moveTo>
                    <a:pt x="0" y="0"/>
                  </a:moveTo>
                  <a:lnTo>
                    <a:pt x="754546" y="0"/>
                  </a:lnTo>
                  <a:lnTo>
                    <a:pt x="754546" y="98498"/>
                  </a:lnTo>
                  <a:lnTo>
                    <a:pt x="0" y="98498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6916400" y="1812896"/>
            <a:ext cx="878704" cy="1346205"/>
          </a:xfrm>
          <a:custGeom>
            <a:avLst/>
            <a:gdLst/>
            <a:ahLst/>
            <a:cxnLst/>
            <a:rect l="l" t="t" r="r" b="b"/>
            <a:pathLst>
              <a:path w="878704" h="1346205">
                <a:moveTo>
                  <a:pt x="0" y="0"/>
                </a:moveTo>
                <a:lnTo>
                  <a:pt x="878705" y="0"/>
                </a:lnTo>
                <a:lnTo>
                  <a:pt x="878705" y="1346205"/>
                </a:lnTo>
                <a:lnTo>
                  <a:pt x="0" y="13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5566324" y="771937"/>
            <a:ext cx="7155352" cy="75661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850"/>
              </a:lnSpc>
            </a:pPr>
            <a:r>
              <a:rPr lang="uk-UA" sz="8000" b="1" dirty="0">
                <a:solidFill>
                  <a:srgbClr val="FFFF00"/>
                </a:solidFill>
                <a:latin typeface="Schoolbell"/>
              </a:rPr>
              <a:t>Сьогодні ви:</a:t>
            </a:r>
          </a:p>
        </p:txBody>
      </p:sp>
      <p:graphicFrame>
        <p:nvGraphicFramePr>
          <p:cNvPr id="41" name="Схема 40"/>
          <p:cNvGraphicFramePr/>
          <p:nvPr>
            <p:extLst>
              <p:ext uri="{D42A27DB-BD31-4B8C-83A1-F6EECF244321}">
                <p14:modId xmlns:p14="http://schemas.microsoft.com/office/powerpoint/2010/main" val="3460092692"/>
              </p:ext>
            </p:extLst>
          </p:nvPr>
        </p:nvGraphicFramePr>
        <p:xfrm>
          <a:off x="-1828800" y="2834682"/>
          <a:ext cx="14993810" cy="6836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42" name="Рисунок 4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1" b="99865" l="0" r="100000">
                        <a14:foregroundMark x1="37838" y1="19189" x2="47162" y2="50000"/>
                        <a14:foregroundMark x1="14324" y1="28378" x2="5270" y2="51216"/>
                        <a14:foregroundMark x1="17162" y1="78378" x2="61351" y2="94054"/>
                        <a14:foregroundMark x1="68514" y1="92027" x2="94189" y2="60000"/>
                        <a14:foregroundMark x1="93108" y1="46216" x2="65270" y2="8919"/>
                        <a14:foregroundMark x1="13784" y1="21486" x2="53243" y2="3919"/>
                        <a14:foregroundMark x1="56081" y1="4730" x2="63378" y2="6892"/>
                        <a14:foregroundMark x1="93514" y1="49595" x2="93514" y2="58108"/>
                        <a14:foregroundMark x1="5000" y1="54730" x2="16757" y2="78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09845" y="2584026"/>
            <a:ext cx="7048500" cy="7048500"/>
          </a:xfrm>
          <a:prstGeom prst="rect">
            <a:avLst/>
          </a:prstGeom>
        </p:spPr>
      </p:pic>
      <p:sp>
        <p:nvSpPr>
          <p:cNvPr id="40" name="Freeform 40"/>
          <p:cNvSpPr/>
          <p:nvPr/>
        </p:nvSpPr>
        <p:spPr>
          <a:xfrm flipH="1">
            <a:off x="11582400" y="8536977"/>
            <a:ext cx="878704" cy="1346205"/>
          </a:xfrm>
          <a:custGeom>
            <a:avLst/>
            <a:gdLst/>
            <a:ahLst/>
            <a:cxnLst/>
            <a:rect l="l" t="t" r="r" b="b"/>
            <a:pathLst>
              <a:path w="878704" h="1346205">
                <a:moveTo>
                  <a:pt x="878704" y="0"/>
                </a:moveTo>
                <a:lnTo>
                  <a:pt x="0" y="0"/>
                </a:lnTo>
                <a:lnTo>
                  <a:pt x="0" y="1346204"/>
                </a:lnTo>
                <a:lnTo>
                  <a:pt x="878704" y="1346204"/>
                </a:lnTo>
                <a:lnTo>
                  <a:pt x="87870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8757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dgm id="{2C7D83DC-51DA-4A48-8B80-656387462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>
                                            <p:graphicEl>
                                              <a:dgm id="{2C7D83DC-51DA-4A48-8B80-6563874628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dgm id="{A3387621-1B18-4B8C-A2FE-3DF3BD735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>
                                            <p:graphicEl>
                                              <a:dgm id="{A3387621-1B18-4B8C-A2FE-3DF3BD735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dgm id="{BC353C8B-0CD5-4E8C-90DF-B3D34FAD6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graphicEl>
                                              <a:dgm id="{BC353C8B-0CD5-4E8C-90DF-B3D34FAD6F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dgm id="{FF3EA514-01E8-4BA7-B109-E002EA121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>
                                            <p:graphicEl>
                                              <a:dgm id="{FF3EA514-01E8-4BA7-B109-E002EA1212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dgm id="{63F805DC-FD77-4431-A390-BFA53E033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>
                                            <p:graphicEl>
                                              <a:dgm id="{63F805DC-FD77-4431-A390-BFA53E0337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dgm id="{5D92E7AC-6924-49F1-AA55-2E160CE16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>
                                            <p:graphicEl>
                                              <a:dgm id="{5D92E7AC-6924-49F1-AA55-2E160CE16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Graphic spid="41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-159715" y="-41826"/>
            <a:ext cx="18607430" cy="1579861"/>
            <a:chOff x="0" y="0"/>
            <a:chExt cx="754546" cy="984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54546" cy="98498"/>
            </a:xfrm>
            <a:custGeom>
              <a:avLst/>
              <a:gdLst/>
              <a:ahLst/>
              <a:cxnLst/>
              <a:rect l="l" t="t" r="r" b="b"/>
              <a:pathLst>
                <a:path w="754546" h="98498">
                  <a:moveTo>
                    <a:pt x="0" y="0"/>
                  </a:moveTo>
                  <a:lnTo>
                    <a:pt x="754546" y="0"/>
                  </a:lnTo>
                  <a:lnTo>
                    <a:pt x="754546" y="98498"/>
                  </a:lnTo>
                  <a:lnTo>
                    <a:pt x="0" y="98498"/>
                  </a:lnTo>
                  <a:close/>
                </a:path>
              </a:pathLst>
            </a:custGeom>
            <a:solidFill>
              <a:srgbClr val="8593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200400" y="495300"/>
            <a:ext cx="12344400" cy="75661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850"/>
              </a:lnSpc>
            </a:pPr>
            <a:r>
              <a:rPr lang="uk-UA" sz="8000" b="1" dirty="0">
                <a:solidFill>
                  <a:schemeClr val="bg1"/>
                </a:solidFill>
                <a:latin typeface="Schoolbell"/>
              </a:rPr>
              <a:t>Які бувають об’єкти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26106" y="1627646"/>
            <a:ext cx="13635789" cy="830997"/>
          </a:xfrm>
          <a:prstGeom prst="rect">
            <a:avLst/>
          </a:prstGeom>
          <a:solidFill>
            <a:srgbClr val="8593F2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uk-UA" sz="4800" b="1" i="1" kern="0" dirty="0">
                <a:solidFill>
                  <a:srgbClr val="FFFFFF"/>
                </a:solidFill>
              </a:rPr>
              <a:t>Усе, що нас оточує, є </a:t>
            </a:r>
            <a:r>
              <a:rPr lang="uk-UA" sz="4800" b="1" i="1" kern="0" dirty="0" smtClean="0">
                <a:solidFill>
                  <a:srgbClr val="FFFF00"/>
                </a:solidFill>
              </a:rPr>
              <a:t>об'єктами</a:t>
            </a:r>
            <a:r>
              <a:rPr lang="uk-UA" sz="4800" b="1" i="1" kern="0" dirty="0">
                <a:solidFill>
                  <a:srgbClr val="FFFFFF"/>
                </a:solidFill>
              </a:rPr>
              <a:t>: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96337266"/>
              </p:ext>
            </p:extLst>
          </p:nvPr>
        </p:nvGraphicFramePr>
        <p:xfrm>
          <a:off x="685800" y="722037"/>
          <a:ext cx="16916400" cy="792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Freeform 18"/>
          <p:cNvSpPr/>
          <p:nvPr/>
        </p:nvSpPr>
        <p:spPr>
          <a:xfrm rot="12256440" flipH="1">
            <a:off x="16202577" y="1211236"/>
            <a:ext cx="2042928" cy="743488"/>
          </a:xfrm>
          <a:custGeom>
            <a:avLst/>
            <a:gdLst/>
            <a:ahLst/>
            <a:cxnLst/>
            <a:rect l="l" t="t" r="r" b="b"/>
            <a:pathLst>
              <a:path w="1497705" h="573437">
                <a:moveTo>
                  <a:pt x="1497705" y="0"/>
                </a:moveTo>
                <a:lnTo>
                  <a:pt x="0" y="0"/>
                </a:lnTo>
                <a:lnTo>
                  <a:pt x="0" y="573438"/>
                </a:lnTo>
                <a:lnTo>
                  <a:pt x="1497705" y="573438"/>
                </a:lnTo>
                <a:lnTo>
                  <a:pt x="1497705" y="0"/>
                </a:lnTo>
                <a:close/>
              </a:path>
            </a:pathLst>
          </a:custGeom>
          <a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b="-76652"/>
            </a:stretch>
          </a:blipFill>
        </p:spPr>
      </p:sp>
      <p:pic>
        <p:nvPicPr>
          <p:cNvPr id="13" name="Picture 2" descr="computer, desk, lamp, pc, table, work icon">
            <a:extLst>
              <a:ext uri="{FF2B5EF4-FFF2-40B4-BE49-F238E27FC236}">
                <a16:creationId xmlns:a16="http://schemas.microsoft.com/office/drawing/2014/main" id="{43A727F3-3759-4A52-9BF5-D865002D8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336" y="6723115"/>
            <a:ext cx="3517163" cy="35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nimal, dog, pet icon">
            <a:extLst>
              <a:ext uri="{FF2B5EF4-FFF2-40B4-BE49-F238E27FC236}">
                <a16:creationId xmlns:a16="http://schemas.microsoft.com/office/drawing/2014/main" id="{8476DFF4-4E9B-4713-ABEF-3A0C7FA3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71" y="6729131"/>
            <a:ext cx="3517163" cy="35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avy, snowfall icon">
            <a:extLst>
              <a:ext uri="{FF2B5EF4-FFF2-40B4-BE49-F238E27FC236}">
                <a16:creationId xmlns:a16="http://schemas.microsoft.com/office/drawing/2014/main" id="{EA41802E-3941-4698-AF90-BE931855A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419" y="6769837"/>
            <a:ext cx="3517163" cy="35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ot, summer, sun, sunny, weather, weather forecast icon - Download on Iconfind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22" y="6559300"/>
            <a:ext cx="3856825" cy="385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0"/>
          <p:cNvSpPr/>
          <p:nvPr/>
        </p:nvSpPr>
        <p:spPr>
          <a:xfrm rot="21405789">
            <a:off x="-21463" y="5656242"/>
            <a:ext cx="2087024" cy="4236513"/>
          </a:xfrm>
          <a:custGeom>
            <a:avLst/>
            <a:gdLst/>
            <a:ahLst/>
            <a:cxnLst/>
            <a:rect l="l" t="t" r="r" b="b"/>
            <a:pathLst>
              <a:path w="1152651" h="2232247">
                <a:moveTo>
                  <a:pt x="0" y="0"/>
                </a:moveTo>
                <a:lnTo>
                  <a:pt x="1152650" y="0"/>
                </a:lnTo>
                <a:lnTo>
                  <a:pt x="1152650" y="2232247"/>
                </a:lnTo>
                <a:lnTo>
                  <a:pt x="0" y="22322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904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98D1FC-33AA-4D24-92BD-7E3E91B22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2">
                                            <p:graphicEl>
                                              <a:dgm id="{4698D1FC-33AA-4D24-92BD-7E3E91B22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55F46C-EC36-40E0-AC8F-DF4C8EF714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2">
                                            <p:graphicEl>
                                              <a:dgm id="{F255F46C-EC36-40E0-AC8F-DF4C8EF714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B8A97F-6566-4450-B324-6DD9FA277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2">
                                            <p:graphicEl>
                                              <a:dgm id="{DBB8A97F-6566-4450-B324-6DD9FA277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F6969-3658-417C-8E2B-0DCC385B8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2">
                                            <p:graphicEl>
                                              <a:dgm id="{841F6969-3658-417C-8E2B-0DCC385B8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8D3A8-E6CF-415A-9D2D-9EB8903C2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750"/>
                                        <p:tgtEl>
                                          <p:spTgt spid="2">
                                            <p:graphicEl>
                                              <a:dgm id="{B768D3A8-E6CF-415A-9D2D-9EB8903C25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B29C1C-6403-484F-9D1A-D4107EBB7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2CB29C1C-6403-484F-9D1A-D4107EBB7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9CD177-FFCB-4B21-9D8D-5FD77B9D2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8C9CD177-FFCB-4B21-9D8D-5FD77B9D2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656159-240F-4483-B451-075AE1BBF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C6656159-240F-4483-B451-075AE1BBFC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CF0B39-80FD-49B1-BE1C-2B09F3DAE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9CCF0B39-80FD-49B1-BE1C-2B09F3DAE9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700308-AD46-4AD9-A3D5-E0197C69B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D1700308-AD46-4AD9-A3D5-E0197C69B7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2" grpId="0" uiExpand="1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90195" y="-192248"/>
            <a:ext cx="20043999" cy="7486682"/>
            <a:chOff x="0" y="-19050"/>
            <a:chExt cx="812800" cy="831850"/>
          </a:xfrm>
        </p:grpSpPr>
        <p:sp>
          <p:nvSpPr>
            <p:cNvPr id="12" name="Freeform 12"/>
            <p:cNvSpPr/>
            <p:nvPr/>
          </p:nvSpPr>
          <p:spPr>
            <a:xfrm>
              <a:off x="0" y="511"/>
              <a:ext cx="754546" cy="131233"/>
            </a:xfrm>
            <a:custGeom>
              <a:avLst/>
              <a:gdLst/>
              <a:ahLst/>
              <a:cxnLst/>
              <a:rect l="l" t="t" r="r" b="b"/>
              <a:pathLst>
                <a:path w="754546" h="156610">
                  <a:moveTo>
                    <a:pt x="0" y="0"/>
                  </a:moveTo>
                  <a:lnTo>
                    <a:pt x="754546" y="0"/>
                  </a:lnTo>
                  <a:lnTo>
                    <a:pt x="754546" y="156610"/>
                  </a:lnTo>
                  <a:lnTo>
                    <a:pt x="0" y="156610"/>
                  </a:lnTo>
                  <a:close/>
                </a:path>
              </a:pathLst>
            </a:custGeom>
            <a:solidFill>
              <a:srgbClr val="FFE05C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40162" y="127616"/>
            <a:ext cx="168862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000000"/>
                </a:solidFill>
                <a:latin typeface="Schoolbell"/>
                <a:ea typeface="Nirmala UI Semilight" panose="020B0402040204020203" pitchFamily="34" charset="0"/>
                <a:cs typeface="Nirmala UI Semilight" panose="020B0402040204020203" pitchFamily="34" charset="0"/>
              </a:rPr>
              <a:t>Гра «Я уважний»</a:t>
            </a:r>
            <a:endParaRPr lang="uk-UA" sz="6000" b="1" dirty="0">
              <a:solidFill>
                <a:srgbClr val="000000"/>
              </a:solidFill>
              <a:latin typeface="Schoolbell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05286" y="2048652"/>
            <a:ext cx="17894423" cy="2209800"/>
            <a:chOff x="536504" y="3709997"/>
            <a:chExt cx="17470707" cy="2362200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2" b="24988" l="3086" r="48108">
                          <a14:foregroundMark x1="24122" y1="9237" x2="29144" y2="13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1" t="1058" r="53218" b="76086"/>
            <a:stretch/>
          </p:blipFill>
          <p:spPr>
            <a:xfrm>
              <a:off x="536504" y="3709997"/>
              <a:ext cx="5257800" cy="2362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372917" y="5102701"/>
              <a:ext cx="3584973" cy="646331"/>
            </a:xfrm>
            <a:prstGeom prst="rect">
              <a:avLst/>
            </a:prstGeom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 smtClean="0"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ЖИВА ПРИРОДА </a:t>
              </a:r>
              <a:endParaRPr lang="en-US" sz="3600" b="1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endParaRP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034" b="54136" l="52703" r="98649">
                          <a14:foregroundMark x1="67455" y1="36924" x2="72162" y2="41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8" t="29561" r="2417" b="48788"/>
            <a:stretch/>
          </p:blipFill>
          <p:spPr>
            <a:xfrm>
              <a:off x="6549921" y="3862397"/>
              <a:ext cx="5257801" cy="2209799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613" b="52427" l="2320" r="47207">
                          <a14:foregroundMark x1="24257" y1="30634" x2="24505" y2="27637"/>
                          <a14:foregroundMark x1="10338" y1="33680" x2="41892" y2="424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257" r="53033" b="48657"/>
            <a:stretch/>
          </p:blipFill>
          <p:spPr>
            <a:xfrm>
              <a:off x="12749410" y="3786196"/>
              <a:ext cx="5257801" cy="2286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46649" y="5102701"/>
              <a:ext cx="410796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 smtClean="0"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НЕЖИВА ПРИРОДА </a:t>
              </a:r>
              <a:endParaRPr lang="en-US" sz="3600" b="1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330150" y="5113122"/>
              <a:ext cx="4096319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 smtClean="0">
                  <a:ea typeface="Nirmala UI Semilight" panose="020B0402040204020203" pitchFamily="34" charset="0"/>
                  <a:cs typeface="Nirmala UI Semilight" panose="020B0402040204020203" pitchFamily="34" charset="0"/>
                </a:rPr>
                <a:t>ЯВИЩА ПРИРОДИ </a:t>
              </a:r>
              <a:endParaRPr lang="en-US" sz="3600" b="1" dirty="0"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endParaRPr>
            </a:p>
          </p:txBody>
        </p:sp>
      </p:grpSp>
      <p:sp>
        <p:nvSpPr>
          <p:cNvPr id="4" name="Овал 3"/>
          <p:cNvSpPr/>
          <p:nvPr/>
        </p:nvSpPr>
        <p:spPr>
          <a:xfrm>
            <a:off x="15134926" y="56887"/>
            <a:ext cx="2919682" cy="277279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162800" y="1330422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Сонце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7162799" y="1338655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Роса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7162799" y="1319014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Волошки</a:t>
            </a:r>
            <a:endParaRPr lang="en-US" sz="1400" dirty="0"/>
          </a:p>
        </p:txBody>
      </p:sp>
      <p:sp>
        <p:nvSpPr>
          <p:cNvPr id="100" name="TextBox 99"/>
          <p:cNvSpPr txBox="1"/>
          <p:nvPr/>
        </p:nvSpPr>
        <p:spPr>
          <a:xfrm>
            <a:off x="7162799" y="1311570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Лисиця</a:t>
            </a:r>
            <a:endParaRPr lang="en-US" sz="1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7162798" y="1319014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Місяць</a:t>
            </a:r>
            <a:endParaRPr lang="en-US" sz="1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162798" y="1324205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Туман</a:t>
            </a:r>
            <a:endParaRPr lang="en-US" sz="1400" dirty="0"/>
          </a:p>
        </p:txBody>
      </p:sp>
      <p:sp>
        <p:nvSpPr>
          <p:cNvPr id="103" name="TextBox 102"/>
          <p:cNvSpPr txBox="1"/>
          <p:nvPr/>
        </p:nvSpPr>
        <p:spPr>
          <a:xfrm>
            <a:off x="7162798" y="1317274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Дощ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7162798" y="1324346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Повітря</a:t>
            </a:r>
            <a:endParaRPr lang="en-US" sz="1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7162797" y="1316982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Кульбаба</a:t>
            </a:r>
            <a:endParaRPr lang="en-US" sz="1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7159791" y="1323985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Лелека</a:t>
            </a:r>
            <a:endParaRPr lang="en-US" sz="1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152534" y="1330783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Вода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7159791" y="1323655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Пісок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7152534" y="1330422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Веселка</a:t>
            </a:r>
            <a:endParaRPr lang="en-US" sz="14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167049" y="1323655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Калина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171298" y="1330422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Ґрунт</a:t>
            </a:r>
            <a:endParaRPr lang="en-US" sz="1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7149527" y="1338363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Соняшник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156783" y="1347297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Снігопад</a:t>
            </a:r>
            <a:endParaRPr lang="en-US" sz="1400" dirty="0"/>
          </a:p>
        </p:txBody>
      </p:sp>
      <p:sp>
        <p:nvSpPr>
          <p:cNvPr id="114" name="TextBox 113"/>
          <p:cNvSpPr txBox="1"/>
          <p:nvPr/>
        </p:nvSpPr>
        <p:spPr>
          <a:xfrm>
            <a:off x="7149527" y="1339429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Верба</a:t>
            </a:r>
            <a:endParaRPr lang="en-US" sz="1400" dirty="0"/>
          </a:p>
        </p:txBody>
      </p:sp>
      <p:sp>
        <p:nvSpPr>
          <p:cNvPr id="115" name="TextBox 114"/>
          <p:cNvSpPr txBox="1"/>
          <p:nvPr/>
        </p:nvSpPr>
        <p:spPr>
          <a:xfrm>
            <a:off x="7156783" y="1317053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Камінь</a:t>
            </a:r>
            <a:endParaRPr lang="en-US" sz="1400" dirty="0"/>
          </a:p>
        </p:txBody>
      </p:sp>
      <p:sp>
        <p:nvSpPr>
          <p:cNvPr id="116" name="TextBox 115"/>
          <p:cNvSpPr txBox="1"/>
          <p:nvPr/>
        </p:nvSpPr>
        <p:spPr>
          <a:xfrm>
            <a:off x="7164040" y="1323985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Ведмідь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156783" y="1317018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Град</a:t>
            </a:r>
            <a:endParaRPr lang="en-US" sz="1400" dirty="0"/>
          </a:p>
        </p:txBody>
      </p:sp>
      <p:sp>
        <p:nvSpPr>
          <p:cNvPr id="118" name="TextBox 117"/>
          <p:cNvSpPr txBox="1"/>
          <p:nvPr/>
        </p:nvSpPr>
        <p:spPr>
          <a:xfrm>
            <a:off x="7164037" y="1310659"/>
            <a:ext cx="3962400" cy="70788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Зорі</a:t>
            </a:r>
            <a:endParaRPr lang="en-US" sz="1400" dirty="0"/>
          </a:p>
        </p:txBody>
      </p:sp>
      <p:pic>
        <p:nvPicPr>
          <p:cNvPr id="120" name="Рисунок 1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405" y1="41892" x2="68243" y2="50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4106" y="6091516"/>
            <a:ext cx="62103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5679E-6 L 0 0.277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82716E-6 L 0.33333 0.272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1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2099E-6 L -0.33333 0.2777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-0.33333 0.34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73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2099E-6 L 0 0.3452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1605E-6 L 0.33333 0.3442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17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0.33333 0.4115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205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1605E-6 L 0 0.4134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-0.33333 0.4109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05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1605E-6 L -0.33316 0.4771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8" y="2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5679E-6 L 0.00052 0.4785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3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1605E-6 L 0.00017 0.5452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27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5679E-6 L 0.33385 0.47701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71605E-6 L -0.33359 0.5368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4" y="2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4.5679E-6 L -0.00043 0.6126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0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82716E-6 L -0.33264 0.6021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30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9877E-6 L 0.33368 0.5345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4" y="2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93827E-7 L -0.33264 0.6686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77556E-17 L 0.00035 0.6708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35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2.71605E-6 L -0.33342 0.7368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5" y="3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77556E-17 L 0.33368 0.6061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4" y="30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-2.71605E-6 L -8.68056E-5 0.73812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3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8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4" dur="1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9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395858915"/>
              </p:ext>
            </p:extLst>
          </p:nvPr>
        </p:nvGraphicFramePr>
        <p:xfrm>
          <a:off x="514350" y="2861110"/>
          <a:ext cx="17259300" cy="2403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0"/>
          <p:cNvSpPr txBox="1"/>
          <p:nvPr/>
        </p:nvSpPr>
        <p:spPr>
          <a:xfrm>
            <a:off x="-190500" y="-4800"/>
            <a:ext cx="18669000" cy="12240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8319"/>
              </a:lnSpc>
            </a:pPr>
            <a:r>
              <a:rPr lang="uk-UA" sz="6600" b="1" dirty="0" smtClean="0">
                <a:solidFill>
                  <a:srgbClr val="000000"/>
                </a:solidFill>
                <a:latin typeface="Schoolbell"/>
              </a:rPr>
              <a:t>ОБ’ЄКТИ</a:t>
            </a:r>
            <a:endParaRPr lang="en-US" sz="6600" b="1" dirty="0">
              <a:solidFill>
                <a:srgbClr val="000000"/>
              </a:solidFill>
              <a:latin typeface="Schoolbell"/>
            </a:endParaRPr>
          </a:p>
        </p:txBody>
      </p:sp>
      <p:sp>
        <p:nvSpPr>
          <p:cNvPr id="12" name="Freeform 12"/>
          <p:cNvSpPr/>
          <p:nvPr/>
        </p:nvSpPr>
        <p:spPr>
          <a:xfrm rot="802444">
            <a:off x="8226911" y="3700932"/>
            <a:ext cx="1834176" cy="867065"/>
          </a:xfrm>
          <a:custGeom>
            <a:avLst/>
            <a:gdLst/>
            <a:ahLst/>
            <a:cxnLst/>
            <a:rect l="l" t="t" r="r" b="b"/>
            <a:pathLst>
              <a:path w="1834176" h="867065">
                <a:moveTo>
                  <a:pt x="0" y="0"/>
                </a:moveTo>
                <a:lnTo>
                  <a:pt x="1834176" y="0"/>
                </a:lnTo>
                <a:lnTo>
                  <a:pt x="1834176" y="867066"/>
                </a:lnTo>
                <a:lnTo>
                  <a:pt x="0" y="8670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4800" y="853521"/>
            <a:ext cx="2838450" cy="827879"/>
          </a:xfrm>
          <a:custGeom>
            <a:avLst/>
            <a:gdLst/>
            <a:ahLst/>
            <a:cxnLst/>
            <a:rect l="l" t="t" r="r" b="b"/>
            <a:pathLst>
              <a:path w="2356826" h="509931">
                <a:moveTo>
                  <a:pt x="0" y="0"/>
                </a:moveTo>
                <a:lnTo>
                  <a:pt x="2356826" y="0"/>
                </a:lnTo>
                <a:lnTo>
                  <a:pt x="2356826" y="509932"/>
                </a:lnTo>
                <a:lnTo>
                  <a:pt x="0" y="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194" name="Picture 2" descr="Free vector desktop computer concept illustrati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200" y="4746089"/>
            <a:ext cx="5943600" cy="540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7472" y="4746089"/>
            <a:ext cx="5936326" cy="5452544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0397668">
            <a:off x="-31477" y="4894830"/>
            <a:ext cx="2244097" cy="1465097"/>
          </a:xfrm>
          <a:custGeom>
            <a:avLst/>
            <a:gdLst/>
            <a:ahLst/>
            <a:cxnLst/>
            <a:rect l="l" t="t" r="r" b="b"/>
            <a:pathLst>
              <a:path w="3597357" h="2341552">
                <a:moveTo>
                  <a:pt x="0" y="0"/>
                </a:moveTo>
                <a:lnTo>
                  <a:pt x="3597356" y="0"/>
                </a:lnTo>
                <a:lnTo>
                  <a:pt x="3597356" y="2341552"/>
                </a:lnTo>
                <a:lnTo>
                  <a:pt x="0" y="23415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1943099" y="2051550"/>
            <a:ext cx="14401800" cy="1323439"/>
          </a:xfrm>
          <a:prstGeom prst="rect">
            <a:avLst/>
          </a:prstGeom>
          <a:solidFill>
            <a:srgbClr val="E6F5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Об’єкт</a:t>
            </a:r>
            <a:r>
              <a:rPr lang="uk-UA" sz="4000" dirty="0" smtClean="0"/>
              <a:t> </a:t>
            </a:r>
            <a:r>
              <a:rPr lang="uk-UA" sz="4000" dirty="0" smtClean="0">
                <a:sym typeface="Symbol" panose="05050102010706020507" pitchFamily="18" charset="2"/>
              </a:rPr>
              <a:t> це щось, що можна розглядати як ціле. Об’єкт </a:t>
            </a:r>
            <a:br>
              <a:rPr lang="uk-UA" sz="4000" dirty="0" smtClean="0">
                <a:sym typeface="Symbol" panose="05050102010706020507" pitchFamily="18" charset="2"/>
              </a:rPr>
            </a:br>
            <a:r>
              <a:rPr lang="uk-UA" sz="4000" dirty="0" smtClean="0">
                <a:sym typeface="Symbol" panose="05050102010706020507" pitchFamily="18" charset="2"/>
              </a:rPr>
              <a:t>має свою </a:t>
            </a:r>
            <a:r>
              <a:rPr lang="uk-UA" sz="4000" b="1" dirty="0" smtClean="0">
                <a:sym typeface="Symbol" panose="05050102010706020507" pitchFamily="18" charset="2"/>
              </a:rPr>
              <a:t>назву</a:t>
            </a:r>
            <a:r>
              <a:rPr lang="uk-UA" sz="4000" dirty="0" smtClean="0">
                <a:sym typeface="Symbol" panose="05050102010706020507" pitchFamily="18" charset="2"/>
              </a:rPr>
              <a:t>. Один об’єкт може складатися із кількох об’єктів.</a:t>
            </a:r>
            <a:endParaRPr lang="en-US" sz="4000" dirty="0"/>
          </a:p>
        </p:txBody>
      </p:sp>
      <p:sp>
        <p:nvSpPr>
          <p:cNvPr id="9" name="Freeform 9"/>
          <p:cNvSpPr/>
          <p:nvPr/>
        </p:nvSpPr>
        <p:spPr>
          <a:xfrm rot="841597">
            <a:off x="14992736" y="114344"/>
            <a:ext cx="2642275" cy="2057400"/>
          </a:xfrm>
          <a:custGeom>
            <a:avLst/>
            <a:gdLst/>
            <a:ahLst/>
            <a:cxnLst/>
            <a:rect l="l" t="t" r="r" b="b"/>
            <a:pathLst>
              <a:path w="3949634" h="2743200">
                <a:moveTo>
                  <a:pt x="0" y="0"/>
                </a:moveTo>
                <a:lnTo>
                  <a:pt x="3949633" y="0"/>
                </a:lnTo>
                <a:lnTo>
                  <a:pt x="3949633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37A838E-2D68-4C2F-81A9-A92AE82EB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dgm id="{F37A838E-2D68-4C2F-81A9-A92AE82EBC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A78EF17-242D-432E-9E55-FF02CA07A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graphicEl>
                                              <a:dgm id="{FA78EF17-242D-432E-9E55-FF02CA07A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Dgm bld="one"/>
        </p:bldSub>
      </p:bldGraphic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3474</TotalTime>
  <Words>796</Words>
  <Application>Microsoft Office PowerPoint</Application>
  <PresentationFormat>Произвольный</PresentationFormat>
  <Paragraphs>236</Paragraphs>
  <Slides>29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2" baseType="lpstr">
      <vt:lpstr>Symbol</vt:lpstr>
      <vt:lpstr>Bahnschrift Light</vt:lpstr>
      <vt:lpstr>Schoolbell</vt:lpstr>
      <vt:lpstr>Verdana</vt:lpstr>
      <vt:lpstr>Calibri</vt:lpstr>
      <vt:lpstr>Wingdings</vt:lpstr>
      <vt:lpstr>Arial Black</vt:lpstr>
      <vt:lpstr>Nirmala UI Semilight</vt:lpstr>
      <vt:lpstr>Arial</vt:lpstr>
      <vt:lpstr>Times New Roman</vt:lpstr>
      <vt:lpstr>Mongolian Baiti</vt:lpstr>
      <vt:lpstr>Agency FB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Pink Yellow Cute Illustrative Graduation Greetings Graduation Presentation</dc:title>
  <dc:creator>Svitlana</dc:creator>
  <cp:lastModifiedBy>Svitlana</cp:lastModifiedBy>
  <cp:revision>123</cp:revision>
  <dcterms:created xsi:type="dcterms:W3CDTF">2006-08-16T00:00:00Z</dcterms:created>
  <dcterms:modified xsi:type="dcterms:W3CDTF">2023-09-30T20:54:45Z</dcterms:modified>
  <dc:identifier>DAFvXzUqXac</dc:identifier>
</cp:coreProperties>
</file>