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73" r:id="rId11"/>
    <p:sldId id="264" r:id="rId12"/>
    <p:sldId id="272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9F063-E8DD-4FB7-9E20-8B3FEFF0D0F6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7B67F-1152-46D7-85B3-EF081D781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AB219-200A-44CD-8B1A-9DBD31A40954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7DF31-38B9-4049-BD75-1B29B3884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AB219-200A-44CD-8B1A-9DBD31A40954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7DF31-38B9-4049-BD75-1B29B3884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AB219-200A-44CD-8B1A-9DBD31A40954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7DF31-38B9-4049-BD75-1B29B3884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AB219-200A-44CD-8B1A-9DBD31A40954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7DF31-38B9-4049-BD75-1B29B3884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AB219-200A-44CD-8B1A-9DBD31A40954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7DF31-38B9-4049-BD75-1B29B3884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AB219-200A-44CD-8B1A-9DBD31A40954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7DF31-38B9-4049-BD75-1B29B3884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AB219-200A-44CD-8B1A-9DBD31A40954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7DF31-38B9-4049-BD75-1B29B3884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AB219-200A-44CD-8B1A-9DBD31A40954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7DF31-38B9-4049-BD75-1B29B3884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AB219-200A-44CD-8B1A-9DBD31A40954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7DF31-38B9-4049-BD75-1B29B3884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AB219-200A-44CD-8B1A-9DBD31A40954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7DF31-38B9-4049-BD75-1B29B3884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AB219-200A-44CD-8B1A-9DBD31A40954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7DF31-38B9-4049-BD75-1B29B38841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0AB219-200A-44CD-8B1A-9DBD31A40954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B7DF31-38B9-4049-BD75-1B29B3884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6;&#1082;&#1086;&#1083;&#1072;\&#1076;&#1086;&#1082;&#1091;&#1084;&#1077;&#1085;&#1090;&#1080;\0-02-0a-b4c06cb69d6af5bc500cbcf26e24571ee01ffad8c9ad3111017836ea83d3f3d8_d9cbf403358a12a7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6;&#1082;&#1086;&#1083;&#1072;\&#1076;&#1086;&#1082;&#1091;&#1084;&#1077;&#1085;&#1090;&#1080;\IMG_5120.TRIM.M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12879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КОНСТРУЮВАННЯ</a:t>
            </a:r>
            <a:br>
              <a:rPr lang="uk-UA" dirty="0" smtClean="0"/>
            </a:br>
            <a:r>
              <a:rPr lang="uk-UA" dirty="0" smtClean="0"/>
              <a:t>РОБОТОТЕХНІКА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933056"/>
            <a:ext cx="4968552" cy="208823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6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6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Мельченко</a:t>
            </a:r>
            <a:r>
              <a:rPr lang="uk-UA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Катерина </a:t>
            </a:r>
            <a:r>
              <a:rPr lang="uk-UA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Сергіївна</a:t>
            </a:r>
          </a:p>
          <a:p>
            <a:pPr algn="ctr"/>
            <a:r>
              <a:rPr lang="uk-UA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ІНФОРМАТИКИ</a:t>
            </a:r>
          </a:p>
          <a:p>
            <a:pPr algn="ctr"/>
            <a:r>
              <a:rPr lang="ru-RU" sz="6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ОПОРНИЙ </a:t>
            </a:r>
            <a:r>
              <a:rPr lang="ru-RU" sz="6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 ОСВІТИ </a:t>
            </a:r>
            <a:endParaRPr lang="ru-RU" sz="62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6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МИРГОРОДСЬКИЙ ЛІЦЕЙ </a:t>
            </a:r>
            <a:r>
              <a:rPr lang="ru-RU" sz="6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ІМЕНІ </a:t>
            </a:r>
            <a:r>
              <a:rPr lang="ru-RU" sz="6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ІВАНА АНДРІЙОВИЧА </a:t>
            </a:r>
            <a:endParaRPr lang="ru-RU" sz="62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ЗУБКОВСЬКОГО </a:t>
            </a:r>
            <a:r>
              <a:rPr lang="ru-RU" sz="6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МИРГОРОДСЬКОЇ </a:t>
            </a:r>
            <a:endParaRPr lang="ru-RU" sz="62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МІСЬКОЇ </a:t>
            </a:r>
            <a:r>
              <a:rPr lang="ru-RU" sz="6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 ПОЛТАВСЬКОЇ ОБЛАСТІ"</a:t>
            </a:r>
            <a:endParaRPr lang="uk-UA" sz="6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Функціонал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реєстрації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потужним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інструментом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різнопланових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експериментів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всієї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сенсорної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робота. </a:t>
            </a:r>
            <a:r>
              <a:rPr lang="ru-RU" sz="2000" dirty="0" err="1" smtClean="0"/>
              <a:t>Програма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дозволяє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отримувати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аналізувати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дані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сенсорів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будувати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інтерактивні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графіки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даних</a:t>
            </a:r>
            <a:r>
              <a:rPr lang="ru-RU" sz="2000" dirty="0" smtClean="0"/>
              <a:t>. </a:t>
            </a:r>
            <a:r>
              <a:rPr lang="ru-RU" sz="2000" dirty="0" err="1" smtClean="0"/>
              <a:t>Вбудований</a:t>
            </a:r>
            <a:r>
              <a:rPr lang="ru-RU" sz="2000" dirty="0" smtClean="0"/>
              <a:t> редактор </a:t>
            </a:r>
            <a:r>
              <a:rPr lang="ru-RU" sz="2000" dirty="0" err="1" smtClean="0"/>
              <a:t>контенту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дозволяє</a:t>
            </a:r>
            <a:r>
              <a:rPr lang="ru-RU" sz="2000" dirty="0" smtClean="0"/>
              <a:t> педагогам </a:t>
            </a:r>
            <a:r>
              <a:rPr lang="ru-RU" sz="2000" dirty="0" err="1" smtClean="0"/>
              <a:t>змінювати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існуючі</a:t>
            </a:r>
            <a:r>
              <a:rPr lang="ru-RU" sz="2000" dirty="0" smtClean="0"/>
              <a:t> </a:t>
            </a:r>
            <a:r>
              <a:rPr lang="ru-RU" sz="2000" dirty="0" err="1" smtClean="0"/>
              <a:t>курси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створювати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траєкторії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засвоєння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матеріалу</a:t>
            </a:r>
            <a:r>
              <a:rPr lang="ru-RU" sz="2000" dirty="0" smtClean="0"/>
              <a:t>. В </a:t>
            </a:r>
            <a:r>
              <a:rPr lang="ru-RU" sz="2000" dirty="0" err="1" smtClean="0"/>
              <a:t>режимі</a:t>
            </a:r>
            <a:r>
              <a:rPr lang="ru-RU" sz="2000" dirty="0" smtClean="0"/>
              <a:t> </a:t>
            </a:r>
            <a:r>
              <a:rPr lang="ru-RU" sz="2000" dirty="0" err="1" smtClean="0"/>
              <a:t>учня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програма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дозволяє</a:t>
            </a:r>
            <a:r>
              <a:rPr lang="ru-RU" sz="2000" dirty="0" smtClean="0"/>
              <a:t> вести </a:t>
            </a:r>
            <a:r>
              <a:rPr lang="ru-RU" sz="2000" dirty="0" err="1" smtClean="0"/>
              <a:t>електронні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записники</a:t>
            </a:r>
            <a:r>
              <a:rPr lang="ru-RU" sz="2000" dirty="0" smtClean="0"/>
              <a:t>, про </a:t>
            </a:r>
            <a:r>
              <a:rPr lang="ru-RU" sz="2000" dirty="0" err="1" smtClean="0"/>
              <a:t>проведені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експерименти</a:t>
            </a:r>
            <a:r>
              <a:rPr lang="ru-RU" sz="2000" dirty="0" smtClean="0"/>
              <a:t>. Дана </a:t>
            </a:r>
            <a:r>
              <a:rPr lang="ru-RU" sz="2000" dirty="0" err="1" smtClean="0"/>
              <a:t>функція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спрощує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знань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оцінювання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досягнень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 descr="Без названия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653136"/>
            <a:ext cx="17526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888" t="36549" r="16457" b="17025"/>
          <a:stretch>
            <a:fillRect/>
          </a:stretch>
        </p:blipFill>
        <p:spPr bwMode="auto">
          <a:xfrm>
            <a:off x="1475656" y="764704"/>
            <a:ext cx="667007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45544" cy="590465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Визначились з задачами, які буде виконувати наш робот і запрограмували його.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772816"/>
            <a:ext cx="3960440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560840" cy="425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-02-0a-b4c06cb69d6af5bc500cbcf26e24571ee01ffad8c9ad3111017836ea83d3f3d8_d9cbf403358a12a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980728"/>
            <a:ext cx="6408712" cy="4806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548680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Процес роботи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5120.TRIM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980728"/>
            <a:ext cx="6336704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62068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Робот </a:t>
            </a:r>
            <a:r>
              <a:rPr lang="uk-UA" dirty="0" err="1" smtClean="0"/>
              <a:t>“Собака”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err="1" smtClean="0"/>
              <a:t>Робототехніка</a:t>
            </a:r>
            <a:r>
              <a:rPr lang="ru-RU" i="1" dirty="0" smtClean="0"/>
              <a:t> – наука </a:t>
            </a:r>
            <a:r>
              <a:rPr lang="ru-RU" i="1" dirty="0" err="1" smtClean="0"/>
              <a:t>майбутнього</a:t>
            </a:r>
            <a:r>
              <a:rPr lang="ru-RU" i="1" dirty="0" smtClean="0"/>
              <a:t>, тому </a:t>
            </a:r>
            <a:r>
              <a:rPr lang="ru-RU" i="1" dirty="0" err="1" smtClean="0"/>
              <a:t>знання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навички</a:t>
            </a:r>
            <a:r>
              <a:rPr lang="ru-RU" i="1" dirty="0" smtClean="0"/>
              <a:t>, </a:t>
            </a:r>
            <a:r>
              <a:rPr lang="ru-RU" i="1" dirty="0" err="1" smtClean="0"/>
              <a:t>отримані</a:t>
            </a:r>
            <a:r>
              <a:rPr lang="ru-RU" i="1" dirty="0" smtClean="0"/>
              <a:t> </a:t>
            </a:r>
            <a:r>
              <a:rPr lang="ru-RU" i="1" dirty="0" err="1" smtClean="0"/>
              <a:t>під</a:t>
            </a:r>
            <a:r>
              <a:rPr lang="ru-RU" i="1" dirty="0" smtClean="0"/>
              <a:t> час </a:t>
            </a:r>
            <a:r>
              <a:rPr lang="ru-RU" i="1" dirty="0" err="1" smtClean="0"/>
              <a:t>конструювання</a:t>
            </a:r>
            <a:r>
              <a:rPr lang="ru-RU" i="1" dirty="0" smtClean="0"/>
              <a:t>, напевно, </a:t>
            </a:r>
            <a:r>
              <a:rPr lang="ru-RU" i="1" dirty="0" err="1" smtClean="0"/>
              <a:t>стануть</a:t>
            </a:r>
            <a:r>
              <a:rPr lang="ru-RU" i="1" dirty="0" smtClean="0"/>
              <a:t> у </a:t>
            </a:r>
            <a:r>
              <a:rPr lang="ru-RU" i="1" dirty="0" err="1" smtClean="0"/>
              <a:t>пригоді</a:t>
            </a: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Конструювання</a:t>
            </a:r>
            <a:r>
              <a:rPr lang="ru-RU" dirty="0" smtClean="0"/>
              <a:t> робота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візуальний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, як </a:t>
            </a:r>
            <a:r>
              <a:rPr lang="ru-RU" dirty="0" err="1" smtClean="0"/>
              <a:t>абстрактні</a:t>
            </a:r>
            <a:r>
              <a:rPr lang="ru-RU" dirty="0" smtClean="0"/>
              <a:t> числа на </a:t>
            </a:r>
            <a:r>
              <a:rPr lang="ru-RU" dirty="0" err="1" smtClean="0"/>
              <a:t>сторінці</a:t>
            </a:r>
            <a:r>
              <a:rPr lang="ru-RU" dirty="0" smtClean="0"/>
              <a:t> </a:t>
            </a:r>
            <a:r>
              <a:rPr lang="ru-RU" dirty="0" err="1" smtClean="0"/>
              <a:t>інструкції</a:t>
            </a:r>
            <a:r>
              <a:rPr lang="ru-RU" dirty="0" smtClean="0"/>
              <a:t> </a:t>
            </a:r>
            <a:r>
              <a:rPr lang="ru-RU" dirty="0" err="1" smtClean="0"/>
              <a:t>призводять</a:t>
            </a:r>
            <a:r>
              <a:rPr lang="ru-RU" dirty="0" smtClean="0"/>
              <a:t> до </a:t>
            </a:r>
            <a:r>
              <a:rPr lang="ru-RU" dirty="0" err="1" smtClean="0"/>
              <a:t>створення</a:t>
            </a:r>
            <a:r>
              <a:rPr lang="ru-RU" dirty="0" smtClean="0"/>
              <a:t>,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реальних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844824"/>
            <a:ext cx="4464496" cy="25001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роботів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допоможуть</a:t>
            </a:r>
            <a:r>
              <a:rPr lang="ru-RU" dirty="0" smtClean="0"/>
              <a:t> </a:t>
            </a:r>
            <a:r>
              <a:rPr lang="ru-RU" dirty="0" err="1" smtClean="0"/>
              <a:t>вивчити</a:t>
            </a:r>
            <a:r>
              <a:rPr lang="ru-RU" dirty="0" smtClean="0"/>
              <a:t> </a:t>
            </a:r>
            <a:r>
              <a:rPr lang="ru-RU" dirty="0" err="1" smtClean="0"/>
              <a:t>найвіддаленіші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та галактики, </a:t>
            </a:r>
            <a:r>
              <a:rPr lang="ru-RU" dirty="0" err="1" smtClean="0"/>
              <a:t>дослідити</a:t>
            </a:r>
            <a:r>
              <a:rPr lang="ru-RU" dirty="0" smtClean="0"/>
              <a:t> </a:t>
            </a:r>
            <a:r>
              <a:rPr lang="ru-RU" dirty="0" err="1" smtClean="0"/>
              <a:t>Маріанський</a:t>
            </a:r>
            <a:r>
              <a:rPr lang="ru-RU" dirty="0" smtClean="0"/>
              <a:t> </a:t>
            </a:r>
            <a:r>
              <a:rPr lang="ru-RU" dirty="0" err="1" smtClean="0"/>
              <a:t>жолоб</a:t>
            </a:r>
            <a:r>
              <a:rPr lang="ru-RU" dirty="0" smtClean="0"/>
              <a:t> та </a:t>
            </a:r>
            <a:r>
              <a:rPr lang="ru-RU" dirty="0" err="1" smtClean="0"/>
              <a:t>дістатися</a:t>
            </a:r>
            <a:r>
              <a:rPr lang="ru-RU" dirty="0" smtClean="0"/>
              <a:t> до центру </a:t>
            </a:r>
            <a:r>
              <a:rPr lang="ru-RU" dirty="0" err="1" smtClean="0"/>
              <a:t>Землі</a:t>
            </a:r>
            <a:r>
              <a:rPr lang="ru-RU" dirty="0" smtClean="0"/>
              <a:t>! </a:t>
            </a:r>
            <a:r>
              <a:rPr lang="ru-RU" dirty="0" err="1" smtClean="0"/>
              <a:t>Мрії</a:t>
            </a:r>
            <a:r>
              <a:rPr lang="ru-RU" dirty="0" smtClean="0"/>
              <a:t> </a:t>
            </a:r>
            <a:r>
              <a:rPr lang="ru-RU" dirty="0" err="1" smtClean="0"/>
              <a:t>юних</a:t>
            </a:r>
            <a:r>
              <a:rPr lang="ru-RU" dirty="0" smtClean="0"/>
              <a:t> </a:t>
            </a:r>
            <a:r>
              <a:rPr lang="ru-RU" dirty="0" err="1" smtClean="0"/>
              <a:t>робототехніків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реальністю</a:t>
            </a:r>
            <a:r>
              <a:rPr lang="ru-RU" dirty="0" smtClean="0"/>
              <a:t>.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Діти </a:t>
            </a:r>
            <a:r>
              <a:rPr lang="ru-RU" dirty="0" err="1" smtClean="0"/>
              <a:t>вчаться</a:t>
            </a:r>
            <a:r>
              <a:rPr lang="ru-RU" dirty="0" smtClean="0"/>
              <a:t> за </a:t>
            </a:r>
            <a:r>
              <a:rPr lang="ru-RU" dirty="0" err="1" smtClean="0"/>
              <a:t>інструкцією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автономних</a:t>
            </a:r>
            <a:r>
              <a:rPr lang="ru-RU" dirty="0" smtClean="0"/>
              <a:t> </a:t>
            </a:r>
            <a:r>
              <a:rPr lang="ru-RU" dirty="0" err="1" smtClean="0"/>
              <a:t>роботів</a:t>
            </a:r>
            <a:r>
              <a:rPr lang="ru-RU" dirty="0" smtClean="0"/>
              <a:t>, </a:t>
            </a:r>
            <a:r>
              <a:rPr lang="ru-RU" dirty="0" err="1" smtClean="0"/>
              <a:t>програмують</a:t>
            </a:r>
            <a:r>
              <a:rPr lang="ru-RU" dirty="0" smtClean="0"/>
              <a:t> датчики, </a:t>
            </a:r>
            <a:r>
              <a:rPr lang="ru-RU" dirty="0" err="1" smtClean="0"/>
              <a:t>мотори</a:t>
            </a:r>
            <a:r>
              <a:rPr lang="ru-RU" dirty="0" smtClean="0"/>
              <a:t> та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взаємодію</a:t>
            </a:r>
            <a:r>
              <a:rPr lang="ru-RU" dirty="0" smtClean="0"/>
              <a:t>. 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80928"/>
            <a:ext cx="2710408" cy="19609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18388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Цікаво</a:t>
            </a:r>
            <a:r>
              <a:rPr lang="ru-RU" dirty="0" smtClean="0"/>
              <a:t> </a:t>
            </a:r>
            <a:r>
              <a:rPr lang="ru-RU" dirty="0" err="1" smtClean="0"/>
              <a:t>розвивати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математики та </a:t>
            </a:r>
            <a:r>
              <a:rPr lang="ru-RU" dirty="0" err="1" smtClean="0"/>
              <a:t>робототехніки</a:t>
            </a:r>
            <a:r>
              <a:rPr lang="ru-RU" dirty="0" smtClean="0"/>
              <a:t>, так як </a:t>
            </a:r>
            <a:r>
              <a:rPr lang="ru-RU" dirty="0" err="1" smtClean="0"/>
              <a:t>робототехніка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допомогти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абстрактну</a:t>
            </a:r>
            <a:r>
              <a:rPr lang="ru-RU" dirty="0" smtClean="0"/>
              <a:t> науку в </a:t>
            </a:r>
            <a:r>
              <a:rPr lang="ru-RU" dirty="0" err="1" smtClean="0"/>
              <a:t>дії</a:t>
            </a:r>
            <a:r>
              <a:rPr lang="ru-RU" dirty="0" smtClean="0"/>
              <a:t> на прикладах </a:t>
            </a:r>
            <a:r>
              <a:rPr lang="ru-RU" dirty="0" err="1" smtClean="0"/>
              <a:t>з</a:t>
            </a:r>
            <a:r>
              <a:rPr lang="ru-RU" dirty="0" smtClean="0"/>
              <a:t> роботами.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програмувати</a:t>
            </a:r>
            <a:r>
              <a:rPr lang="ru-RU" dirty="0" smtClean="0"/>
              <a:t> робота на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конкретних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одними </a:t>
            </a:r>
            <a:r>
              <a:rPr lang="ru-RU" dirty="0" err="1" smtClean="0"/>
              <a:t>учнями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пропонувати</a:t>
            </a:r>
            <a:r>
              <a:rPr lang="ru-RU" dirty="0" smtClean="0"/>
              <a:t> </a:t>
            </a:r>
            <a:r>
              <a:rPr lang="ru-RU" dirty="0" err="1" smtClean="0"/>
              <a:t>виробляти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обіграти</a:t>
            </a:r>
            <a:r>
              <a:rPr lang="ru-RU" dirty="0" smtClean="0"/>
              <a:t> робота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учнями</a:t>
            </a:r>
            <a:r>
              <a:rPr lang="ru-RU" dirty="0" smtClean="0"/>
              <a:t>.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гра-стратегія</a:t>
            </a:r>
            <a:r>
              <a:rPr lang="ru-RU" dirty="0" smtClean="0"/>
              <a:t> в реальному </a:t>
            </a:r>
            <a:r>
              <a:rPr lang="ru-RU" dirty="0" err="1" smtClean="0"/>
              <a:t>світі</a:t>
            </a:r>
            <a:r>
              <a:rPr lang="ru-RU" dirty="0" smtClean="0"/>
              <a:t> в </a:t>
            </a:r>
            <a:r>
              <a:rPr lang="ru-RU" dirty="0" err="1" smtClean="0"/>
              <a:t>змаганні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роботом.</a:t>
            </a:r>
            <a:endParaRPr lang="ru-RU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653136"/>
            <a:ext cx="1944216" cy="12937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Робот “СОБАКА”</a:t>
            </a:r>
          </a:p>
          <a:p>
            <a:pPr>
              <a:buNone/>
            </a:pPr>
            <a:r>
              <a:rPr lang="uk-UA" sz="2000" dirty="0" smtClean="0"/>
              <a:t>Для створення робота визначаємо головні </a:t>
            </a:r>
          </a:p>
          <a:p>
            <a:pPr>
              <a:buNone/>
            </a:pPr>
            <a:r>
              <a:rPr lang="uk-UA" sz="2000" dirty="0" smtClean="0"/>
              <a:t>сервомотори :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ru-RU" sz="2000" dirty="0" err="1" smtClean="0"/>
              <a:t>Головним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рушієм</a:t>
            </a:r>
            <a:r>
              <a:rPr lang="ru-RU" sz="2000" dirty="0" smtClean="0"/>
              <a:t> у </a:t>
            </a:r>
            <a:r>
              <a:rPr lang="ru-RU" sz="2000" dirty="0" err="1" smtClean="0"/>
              <a:t>наборі</a:t>
            </a:r>
            <a:r>
              <a:rPr lang="ru-RU" sz="2000" dirty="0" smtClean="0"/>
              <a:t> </a:t>
            </a:r>
            <a:r>
              <a:rPr lang="en-US" sz="2000" dirty="0" smtClean="0"/>
              <a:t>Lego </a:t>
            </a:r>
            <a:r>
              <a:rPr lang="en-US" sz="2000" dirty="0" err="1" smtClean="0"/>
              <a:t>Mindstorms</a:t>
            </a:r>
            <a:r>
              <a:rPr lang="en-US" sz="2000" dirty="0" smtClean="0"/>
              <a:t> EV3 </a:t>
            </a:r>
            <a:r>
              <a:rPr lang="ru-RU" sz="2000" dirty="0" err="1" smtClean="0"/>
              <a:t>є</a:t>
            </a:r>
            <a:r>
              <a:rPr lang="ru-RU" sz="2000" dirty="0" smtClean="0"/>
              <a:t> сервомотор . Основою </a:t>
            </a:r>
            <a:r>
              <a:rPr lang="ru-RU" sz="2000" dirty="0" err="1" smtClean="0"/>
              <a:t>майбутнього</a:t>
            </a:r>
            <a:r>
              <a:rPr lang="ru-RU" sz="2000" dirty="0" smtClean="0"/>
              <a:t> робота </a:t>
            </a:r>
            <a:r>
              <a:rPr lang="ru-RU" sz="2000" dirty="0" err="1" smtClean="0"/>
              <a:t>є</a:t>
            </a:r>
            <a:r>
              <a:rPr lang="ru-RU" sz="2000" dirty="0" smtClean="0"/>
              <a:t> два великих сервомотора. </a:t>
            </a:r>
            <a:r>
              <a:rPr lang="ru-RU" sz="2000" dirty="0" err="1" smtClean="0"/>
              <a:t>Сервомотори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виконують</a:t>
            </a:r>
            <a:r>
              <a:rPr lang="ru-RU" sz="2000" dirty="0" smtClean="0"/>
              <a:t> роль </a:t>
            </a:r>
            <a:r>
              <a:rPr lang="ru-RU" sz="2000" dirty="0" err="1" smtClean="0"/>
              <a:t>м'язів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силових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нашого</a:t>
            </a:r>
            <a:r>
              <a:rPr lang="ru-RU" sz="2000" dirty="0" smtClean="0"/>
              <a:t> робота. </a:t>
            </a:r>
            <a:r>
              <a:rPr lang="ru-RU" sz="2000" dirty="0" err="1" smtClean="0"/>
              <a:t>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сервомотори</a:t>
            </a:r>
            <a:r>
              <a:rPr lang="ru-RU" sz="2000" dirty="0" smtClean="0"/>
              <a:t>,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часто </a:t>
            </a:r>
            <a:r>
              <a:rPr lang="ru-RU" sz="2000" dirty="0" err="1" smtClean="0"/>
              <a:t>використовуються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передачі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обертання</a:t>
            </a:r>
            <a:r>
              <a:rPr lang="ru-RU" sz="2000" dirty="0" smtClean="0"/>
              <a:t> на колеса,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самим, </a:t>
            </a:r>
            <a:r>
              <a:rPr lang="ru-RU" sz="2000" dirty="0" err="1" smtClean="0"/>
              <a:t>забезпечуючи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рух</a:t>
            </a:r>
            <a:r>
              <a:rPr lang="ru-RU" sz="2000" dirty="0" smtClean="0"/>
              <a:t> робота. Основною </a:t>
            </a:r>
            <a:r>
              <a:rPr lang="ru-RU" sz="2000" dirty="0" err="1" smtClean="0"/>
              <a:t>відмінністю</a:t>
            </a:r>
            <a:r>
              <a:rPr lang="ru-RU" sz="2000" dirty="0" smtClean="0"/>
              <a:t> сервомотора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простого </a:t>
            </a:r>
            <a:r>
              <a:rPr lang="ru-RU" sz="2000" dirty="0" err="1" smtClean="0"/>
              <a:t>електро</a:t>
            </a:r>
            <a:r>
              <a:rPr lang="ru-RU" sz="2000" dirty="0" smtClean="0"/>
              <a:t> </a:t>
            </a:r>
            <a:r>
              <a:rPr lang="ru-RU" sz="2000" dirty="0" err="1" smtClean="0"/>
              <a:t>двигуна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зворотній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зв’язок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сервомотора та система </a:t>
            </a:r>
            <a:r>
              <a:rPr lang="ru-RU" sz="2000" dirty="0" err="1" smtClean="0"/>
              <a:t>силових</a:t>
            </a:r>
            <a:r>
              <a:rPr lang="ru-RU" sz="2000" dirty="0" smtClean="0"/>
              <a:t> передач,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зменшують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обертів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збільшують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потужність</a:t>
            </a:r>
            <a:r>
              <a:rPr lang="ru-RU" sz="2000" dirty="0" smtClean="0"/>
              <a:t>.</a:t>
            </a:r>
            <a:endParaRPr lang="uk-UA" sz="2000" dirty="0" smtClean="0"/>
          </a:p>
        </p:txBody>
      </p:sp>
      <p:pic>
        <p:nvPicPr>
          <p:cNvPr id="4" name="Рисунок 3" descr="Без названия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725144"/>
            <a:ext cx="2708943" cy="17863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645024"/>
            <a:ext cx="5544616" cy="1152128"/>
          </a:xfrm>
        </p:spPr>
        <p:txBody>
          <a:bodyPr/>
          <a:lstStyle/>
          <a:p>
            <a:r>
              <a:rPr lang="uk-UA" dirty="0" smtClean="0"/>
              <a:t>Сервомотори</a:t>
            </a:r>
            <a:endParaRPr lang="ru-RU" dirty="0"/>
          </a:p>
        </p:txBody>
      </p:sp>
      <p:pic>
        <p:nvPicPr>
          <p:cNvPr id="4" name="Содержимое 3" descr="Без_названия-removebg-previe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12776"/>
            <a:ext cx="3079491" cy="2160240"/>
          </a:xfrm>
        </p:spPr>
      </p:pic>
      <p:pic>
        <p:nvPicPr>
          <p:cNvPr id="5" name="Рисунок 4" descr="Без_названия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3168352" cy="2222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Сенсори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в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en-US" dirty="0" smtClean="0"/>
              <a:t>Lego </a:t>
            </a:r>
            <a:r>
              <a:rPr lang="en-US" dirty="0" err="1" smtClean="0"/>
              <a:t>Mindstorms</a:t>
            </a:r>
            <a:r>
              <a:rPr lang="en-US" dirty="0" smtClean="0"/>
              <a:t> EV3, </a:t>
            </a:r>
            <a:r>
              <a:rPr lang="ru-RU" dirty="0" err="1" smtClean="0"/>
              <a:t>збирають</a:t>
            </a:r>
            <a:r>
              <a:rPr lang="ru-RU" dirty="0" smtClean="0"/>
              <a:t> </a:t>
            </a:r>
            <a:r>
              <a:rPr lang="ru-RU" dirty="0" err="1" smtClean="0"/>
              <a:t>необхідну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сенсори</a:t>
            </a:r>
            <a:r>
              <a:rPr lang="ru-RU" dirty="0" smtClean="0"/>
              <a:t> (датчики)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подальший</a:t>
            </a:r>
            <a:r>
              <a:rPr lang="ru-RU" dirty="0" smtClean="0"/>
              <a:t> алгоритм </a:t>
            </a:r>
            <a:r>
              <a:rPr lang="ru-RU" dirty="0" err="1" smtClean="0"/>
              <a:t>роботи</a:t>
            </a:r>
            <a:r>
              <a:rPr lang="ru-RU" dirty="0" smtClean="0"/>
              <a:t> робота. </a:t>
            </a:r>
            <a:r>
              <a:rPr lang="ru-RU" dirty="0" err="1" smtClean="0"/>
              <a:t>Сенсори</a:t>
            </a:r>
            <a:r>
              <a:rPr lang="ru-RU" dirty="0" smtClean="0"/>
              <a:t> по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суті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логічними</a:t>
            </a:r>
            <a:r>
              <a:rPr lang="ru-RU" dirty="0" smtClean="0"/>
              <a:t> операторами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перевірку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умов. При </a:t>
            </a:r>
            <a:r>
              <a:rPr lang="ru-RU" dirty="0" err="1" smtClean="0"/>
              <a:t>програмуванні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робота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навчитися</a:t>
            </a:r>
            <a:r>
              <a:rPr lang="ru-RU" dirty="0" smtClean="0"/>
              <a:t>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надходить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сенсорів</a:t>
            </a:r>
            <a:r>
              <a:rPr lang="ru-RU" dirty="0" smtClean="0"/>
              <a:t> 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подавати</a:t>
            </a:r>
            <a:r>
              <a:rPr lang="ru-RU" dirty="0" smtClean="0"/>
              <a:t> </a:t>
            </a:r>
            <a:r>
              <a:rPr lang="ru-RU" dirty="0" err="1" smtClean="0"/>
              <a:t>вірні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на </a:t>
            </a:r>
            <a:r>
              <a:rPr lang="ru-RU" dirty="0" err="1" smtClean="0"/>
              <a:t>сервомотори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endParaRPr lang="ru-RU" dirty="0"/>
          </a:p>
        </p:txBody>
      </p:sp>
      <p:pic>
        <p:nvPicPr>
          <p:cNvPr id="4" name="Рисунок 3" descr="Без_названия__4_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77072"/>
            <a:ext cx="3168352" cy="2313017"/>
          </a:xfrm>
          <a:prstGeom prst="rect">
            <a:avLst/>
          </a:prstGeom>
        </p:spPr>
      </p:pic>
      <p:pic>
        <p:nvPicPr>
          <p:cNvPr id="5" name="Рисунок 4" descr="Без_названия__1_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509120"/>
            <a:ext cx="2808312" cy="14766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__1_-removebg-previe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780929"/>
            <a:ext cx="4066383" cy="2448272"/>
          </a:xfrm>
        </p:spPr>
      </p:pic>
      <p:pic>
        <p:nvPicPr>
          <p:cNvPr id="5" name="Рисунок 4" descr="изображение_viber_2021-12-25_17-15-12-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836712"/>
            <a:ext cx="2843808" cy="2132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98072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Процес складання робота</a:t>
            </a:r>
          </a:p>
          <a:p>
            <a:r>
              <a:rPr lang="uk-UA" sz="1400" dirty="0" smtClean="0"/>
              <a:t> за інструкцією. </a:t>
            </a:r>
            <a:r>
              <a:rPr lang="ru-RU" sz="1400" dirty="0" smtClean="0"/>
              <a:t>Настав час - </a:t>
            </a:r>
            <a:r>
              <a:rPr lang="ru-RU" sz="1400" dirty="0" err="1" smtClean="0"/>
              <a:t>зібрати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першого</a:t>
            </a:r>
            <a:r>
              <a:rPr lang="ru-RU" sz="1400" dirty="0" smtClean="0"/>
              <a:t> робота.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час </a:t>
            </a:r>
            <a:r>
              <a:rPr lang="ru-RU" sz="1400" dirty="0" err="1" smtClean="0"/>
              <a:t>збирання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першого</a:t>
            </a:r>
            <a:r>
              <a:rPr lang="ru-RU" sz="1400" dirty="0" smtClean="0"/>
              <a:t> робота </a:t>
            </a:r>
            <a:r>
              <a:rPr lang="ru-RU" sz="1400" dirty="0" err="1" smtClean="0"/>
              <a:t>будемо</a:t>
            </a:r>
            <a:r>
              <a:rPr lang="ru-RU" sz="1400" dirty="0" smtClean="0"/>
              <a:t> практично </a:t>
            </a:r>
            <a:r>
              <a:rPr lang="ru-RU" sz="1400" dirty="0" err="1" smtClean="0"/>
              <a:t>знайомитись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складовими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елементами</a:t>
            </a:r>
            <a:r>
              <a:rPr lang="ru-RU" sz="1400" dirty="0" smtClean="0"/>
              <a:t> конструктора</a:t>
            </a:r>
            <a:endParaRPr lang="ru-RU" sz="1400" dirty="0"/>
          </a:p>
        </p:txBody>
      </p:sp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068960"/>
            <a:ext cx="2664296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67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/>
              <a:t>Після того як склали робота, переходимо до його програмування:</a:t>
            </a:r>
          </a:p>
          <a:p>
            <a:pPr>
              <a:buNone/>
            </a:pPr>
            <a:r>
              <a:rPr lang="ru-RU" sz="2000" dirty="0" smtClean="0"/>
              <a:t>Система </a:t>
            </a:r>
            <a:r>
              <a:rPr lang="ru-RU" sz="2000" dirty="0" err="1" smtClean="0"/>
              <a:t>програмування</a:t>
            </a:r>
            <a:r>
              <a:rPr lang="ru-RU" sz="2000" dirty="0" smtClean="0"/>
              <a:t> </a:t>
            </a:r>
            <a:r>
              <a:rPr lang="en-US" sz="2000" dirty="0" smtClean="0"/>
              <a:t>LEGO MINDSTORMS Education EV3 </a:t>
            </a:r>
            <a:r>
              <a:rPr lang="ru-RU" sz="2000" dirty="0" err="1" smtClean="0"/>
              <a:t>поставляється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складі</a:t>
            </a:r>
            <a:r>
              <a:rPr lang="ru-RU" sz="2000" dirty="0" smtClean="0"/>
              <a:t> базового набору </a:t>
            </a:r>
            <a:r>
              <a:rPr lang="en-US" sz="2000" dirty="0" smtClean="0"/>
              <a:t>LEGO MINDSTORMS . </a:t>
            </a:r>
            <a:r>
              <a:rPr lang="ru-RU" sz="2000" dirty="0" err="1" smtClean="0"/>
              <a:t>Середовище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об'єктно</a:t>
            </a:r>
            <a:r>
              <a:rPr lang="ru-RU" sz="2000" dirty="0" smtClean="0"/>
              <a:t> </a:t>
            </a:r>
            <a:r>
              <a:rPr lang="ru-RU" sz="2000" dirty="0" err="1" smtClean="0"/>
              <a:t>орієнтовну</a:t>
            </a:r>
            <a:r>
              <a:rPr lang="ru-RU" sz="2000" dirty="0" smtClean="0"/>
              <a:t> структуру, при </a:t>
            </a:r>
            <a:r>
              <a:rPr lang="ru-RU" sz="2000" dirty="0" err="1" smtClean="0"/>
              <a:t>роботі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програмою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потрібно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прописувати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жодних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кодів</a:t>
            </a:r>
            <a:r>
              <a:rPr lang="ru-RU" sz="2000" dirty="0" smtClean="0"/>
              <a:t>. </a:t>
            </a:r>
            <a:r>
              <a:rPr lang="ru-RU" sz="2000" dirty="0" err="1" smtClean="0"/>
              <a:t>Усі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інструменти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блочну</a:t>
            </a:r>
            <a:r>
              <a:rPr lang="ru-RU" sz="2000" dirty="0" smtClean="0"/>
              <a:t> структур </a:t>
            </a:r>
            <a:r>
              <a:rPr lang="ru-RU" sz="2000" dirty="0" err="1" smtClean="0"/>
              <a:t>з</a:t>
            </a:r>
            <a:r>
              <a:rPr lang="ru-RU" sz="2000" dirty="0" smtClean="0"/>
              <a:t> рядом </a:t>
            </a:r>
            <a:r>
              <a:rPr lang="ru-RU" sz="2000" dirty="0" err="1" smtClean="0"/>
              <a:t>параметрів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налаштувань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Програма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дозволяє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конструктивні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побудови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базових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роботів</a:t>
            </a:r>
            <a:r>
              <a:rPr lang="ru-RU" sz="2000" dirty="0" smtClean="0"/>
              <a:t> набору. Є </a:t>
            </a:r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версії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: </a:t>
            </a:r>
            <a:r>
              <a:rPr lang="ru-RU" sz="2000" dirty="0" err="1" smtClean="0"/>
              <a:t>Версія</a:t>
            </a:r>
            <a:r>
              <a:rPr lang="ru-RU" sz="2000" dirty="0" smtClean="0"/>
              <a:t> для учителя </a:t>
            </a:r>
            <a:r>
              <a:rPr lang="ru-RU" sz="2000" dirty="0" err="1" smtClean="0"/>
              <a:t>дозволяє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проектувати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створювати</a:t>
            </a:r>
            <a:r>
              <a:rPr lang="ru-RU" sz="2000" dirty="0" smtClean="0"/>
              <a:t> уроки, </a:t>
            </a:r>
            <a:r>
              <a:rPr lang="ru-RU" sz="2000" dirty="0" err="1" smtClean="0"/>
              <a:t>планувати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проводити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досліди</a:t>
            </a:r>
            <a:r>
              <a:rPr lang="ru-RU" sz="2000" dirty="0" smtClean="0"/>
              <a:t> </a:t>
            </a:r>
            <a:r>
              <a:rPr lang="ru-RU" sz="2000" dirty="0" err="1" smtClean="0"/>
              <a:t>та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експерименти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961330"/>
            <a:ext cx="2664296" cy="149200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</TotalTime>
  <Words>520</Words>
  <Application>Microsoft Office PowerPoint</Application>
  <PresentationFormat>Экран (4:3)</PresentationFormat>
  <Paragraphs>39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КОНСТРУЮВАННЯ РОБОТОТЕХНІКА</vt:lpstr>
      <vt:lpstr>Слайд 2</vt:lpstr>
      <vt:lpstr>Слайд 3</vt:lpstr>
      <vt:lpstr>Слайд 4</vt:lpstr>
      <vt:lpstr>Слайд 5</vt:lpstr>
      <vt:lpstr>Сервомотори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КОНСТРУЮВАННЯ</dc:title>
  <dc:creator>Катя</dc:creator>
  <cp:lastModifiedBy>Катя</cp:lastModifiedBy>
  <cp:revision>12</cp:revision>
  <dcterms:created xsi:type="dcterms:W3CDTF">2022-05-08T16:27:37Z</dcterms:created>
  <dcterms:modified xsi:type="dcterms:W3CDTF">2023-09-08T07:45:00Z</dcterms:modified>
</cp:coreProperties>
</file>