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80" r:id="rId22"/>
    <p:sldId id="272" r:id="rId23"/>
    <p:sldId id="276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5B4FC-F268-47E2-A5CF-C6AB193A0EBD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958BC653-68DC-423F-AA64-F5BA552EF066}">
      <dgm:prSet phldrT="[Текст]"/>
      <dgm:spPr>
        <a:xfrm>
          <a:off x="2376268" y="2073058"/>
          <a:ext cx="4211951" cy="1178767"/>
        </a:xfrm>
        <a:solidFill>
          <a:srgbClr val="0070C0"/>
        </a:solidFill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00"/>
              </a:solidFill>
              <a:latin typeface="Verdana"/>
              <a:ea typeface="+mn-ea"/>
              <a:cs typeface="+mn-cs"/>
            </a:rPr>
            <a:t>Інформатика</a:t>
          </a:r>
          <a:r>
            <a:rPr lang="uk-UA" i="1" noProof="0" dirty="0">
              <a:latin typeface="Verdana"/>
              <a:ea typeface="+mn-ea"/>
              <a:cs typeface="+mn-cs"/>
            </a:rPr>
            <a:t> вивчає</a:t>
          </a:r>
        </a:p>
      </dgm:t>
    </dgm:pt>
    <dgm:pt modelId="{CBD8108E-16FB-4541-B627-FA6D5CE86B7A}" type="parTrans" cxnId="{03F784F4-E114-4073-8203-4718E939D556}">
      <dgm:prSet/>
      <dgm:spPr/>
      <dgm:t>
        <a:bodyPr/>
        <a:lstStyle/>
        <a:p>
          <a:endParaRPr lang="uk-UA" i="1" noProof="0" dirty="0"/>
        </a:p>
      </dgm:t>
    </dgm:pt>
    <dgm:pt modelId="{9230869A-BCEB-49B4-9DBB-9F8730B828C5}" type="sibTrans" cxnId="{03F784F4-E114-4073-8203-4718E939D556}">
      <dgm:prSet/>
      <dgm:spPr/>
      <dgm:t>
        <a:bodyPr/>
        <a:lstStyle/>
        <a:p>
          <a:endParaRPr lang="uk-UA" i="1" noProof="0" dirty="0"/>
        </a:p>
      </dgm:t>
    </dgm:pt>
    <dgm:pt modelId="{DA82F640-A15E-43DE-855C-D4E961E08528}">
      <dgm:prSet phldrT="[Текст]"/>
      <dgm:spPr>
        <a:xfrm>
          <a:off x="2880318" y="56829"/>
          <a:ext cx="3276870" cy="1178767"/>
        </a:xfrm>
      </dgm:spPr>
      <dgm:t>
        <a:bodyPr/>
        <a:lstStyle/>
        <a:p>
          <a:pPr>
            <a:buNone/>
          </a:pPr>
          <a:r>
            <a:rPr lang="uk-UA" i="1" noProof="0">
              <a:latin typeface="Verdana"/>
              <a:ea typeface="+mn-ea"/>
              <a:cs typeface="+mn-cs"/>
            </a:rPr>
            <a:t>Що таке інформація</a:t>
          </a:r>
          <a:endParaRPr lang="uk-UA" i="1" noProof="0" dirty="0">
            <a:latin typeface="Verdana"/>
            <a:ea typeface="+mn-ea"/>
            <a:cs typeface="+mn-cs"/>
          </a:endParaRPr>
        </a:p>
      </dgm:t>
    </dgm:pt>
    <dgm:pt modelId="{7A4E903E-58DC-4638-8019-CBCFB1F9A94F}" type="parTrans" cxnId="{B8B32EED-992A-4F20-A54B-55A7E8FDB557}">
      <dgm:prSet/>
      <dgm:spPr>
        <a:xfrm rot="16262244">
          <a:off x="4278302" y="1423559"/>
          <a:ext cx="443938" cy="486656"/>
        </a:xfrm>
      </dgm:spPr>
      <dgm:t>
        <a:bodyPr/>
        <a:lstStyle/>
        <a:p>
          <a:pPr>
            <a:buNone/>
          </a:pPr>
          <a:endParaRPr lang="uk-UA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F9A8B8FF-2F58-4DE9-8B78-075DD7C0FB2D}" type="sibTrans" cxnId="{B8B32EED-992A-4F20-A54B-55A7E8FDB557}">
      <dgm:prSet/>
      <dgm:spPr/>
      <dgm:t>
        <a:bodyPr/>
        <a:lstStyle/>
        <a:p>
          <a:endParaRPr lang="uk-UA" i="1" noProof="0" dirty="0"/>
        </a:p>
      </dgm:t>
    </dgm:pt>
    <dgm:pt modelId="{5F7FF2E4-961F-4172-B390-EF68CB5C8034}">
      <dgm:prSet phldrT="[Текст]"/>
      <dgm:spPr>
        <a:xfrm>
          <a:off x="5687617" y="909462"/>
          <a:ext cx="3276870" cy="1178767"/>
        </a:xfrm>
        <a:solidFill>
          <a:srgbClr val="996600"/>
        </a:solidFill>
      </dgm:spPr>
      <dgm:t>
        <a:bodyPr/>
        <a:lstStyle/>
        <a:p>
          <a:pPr>
            <a:buNone/>
          </a:pPr>
          <a:r>
            <a:rPr lang="uk-UA" i="1" noProof="0" dirty="0">
              <a:latin typeface="Verdana"/>
              <a:ea typeface="+mn-ea"/>
              <a:cs typeface="+mn-cs"/>
            </a:rPr>
            <a:t>Як обробляти інформацію</a:t>
          </a:r>
        </a:p>
      </dgm:t>
    </dgm:pt>
    <dgm:pt modelId="{B35351AF-86DA-482D-ADD8-CBD79A697C4B}" type="parTrans" cxnId="{A2C661C2-5701-4847-8C09-748CA16E6E31}">
      <dgm:prSet/>
      <dgm:spPr>
        <a:xfrm rot="20264831">
          <a:off x="5785033" y="1818917"/>
          <a:ext cx="328162" cy="486656"/>
        </a:xfrm>
      </dgm:spPr>
      <dgm:t>
        <a:bodyPr/>
        <a:lstStyle/>
        <a:p>
          <a:pPr>
            <a:buNone/>
          </a:pPr>
          <a:endParaRPr lang="uk-UA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88394B6-B09F-44C5-9D05-4E56BBBDFCBE}" type="sibTrans" cxnId="{A2C661C2-5701-4847-8C09-748CA16E6E31}">
      <dgm:prSet/>
      <dgm:spPr/>
      <dgm:t>
        <a:bodyPr/>
        <a:lstStyle/>
        <a:p>
          <a:endParaRPr lang="uk-UA" i="1" noProof="0" dirty="0"/>
        </a:p>
      </dgm:t>
    </dgm:pt>
    <dgm:pt modelId="{A8396FF2-887E-40E8-8574-BA00470987E7}">
      <dgm:prSet phldrT="[Текст]"/>
      <dgm:spPr>
        <a:xfrm>
          <a:off x="5652005" y="3225190"/>
          <a:ext cx="3276870" cy="1178767"/>
        </a:xfrm>
      </dgm:spPr>
      <dgm:t>
        <a:bodyPr/>
        <a:lstStyle/>
        <a:p>
          <a:pPr>
            <a:buNone/>
          </a:pPr>
          <a:r>
            <a:rPr lang="uk-UA" i="1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Як зберігати інформацію</a:t>
          </a:r>
        </a:p>
      </dgm:t>
    </dgm:pt>
    <dgm:pt modelId="{CE47678D-F9DA-4571-83E2-45B27B78836A}" type="parTrans" cxnId="{0E0A02B9-1053-4645-B044-DCB1590B20C5}">
      <dgm:prSet/>
      <dgm:spPr>
        <a:xfrm rot="1338426">
          <a:off x="5776472" y="3013713"/>
          <a:ext cx="310086" cy="486656"/>
        </a:xfrm>
      </dgm:spPr>
      <dgm:t>
        <a:bodyPr/>
        <a:lstStyle/>
        <a:p>
          <a:pPr>
            <a:buNone/>
          </a:pPr>
          <a:endParaRPr lang="uk-UA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D46FA1E-A501-43AF-9650-B4B1DBFBB48E}" type="sibTrans" cxnId="{0E0A02B9-1053-4645-B044-DCB1590B20C5}">
      <dgm:prSet/>
      <dgm:spPr/>
      <dgm:t>
        <a:bodyPr/>
        <a:lstStyle/>
        <a:p>
          <a:endParaRPr lang="uk-UA" i="1" noProof="0" dirty="0"/>
        </a:p>
      </dgm:t>
    </dgm:pt>
    <dgm:pt modelId="{B3914A95-464A-4C98-8DB8-1AC2B6E5CFEC}">
      <dgm:prSet phldrT="[Текст]"/>
      <dgm:spPr>
        <a:xfrm>
          <a:off x="2724993" y="3956804"/>
          <a:ext cx="3514501" cy="1420935"/>
        </a:xfrm>
        <a:solidFill>
          <a:srgbClr val="7030A0"/>
        </a:solidFill>
      </dgm:spPr>
      <dgm:t>
        <a:bodyPr/>
        <a:lstStyle/>
        <a:p>
          <a:pPr>
            <a:buNone/>
          </a:pPr>
          <a:r>
            <a:rPr lang="uk-UA" i="1" noProof="0">
              <a:latin typeface="Verdana"/>
              <a:ea typeface="+mn-ea"/>
              <a:cs typeface="+mn-cs"/>
            </a:rPr>
            <a:t>Як передавати інформацію</a:t>
          </a:r>
          <a:endParaRPr lang="uk-UA" i="1" noProof="0" dirty="0">
            <a:latin typeface="Verdana"/>
            <a:ea typeface="+mn-ea"/>
            <a:cs typeface="+mn-cs"/>
          </a:endParaRPr>
        </a:p>
      </dgm:t>
    </dgm:pt>
    <dgm:pt modelId="{E37217C2-BB22-41AC-B10C-5D8671885C50}" type="parTrans" cxnId="{CC01F3A5-8D1F-479F-B70A-997AFA75FB10}">
      <dgm:prSet/>
      <dgm:spPr>
        <a:xfrm rot="5400000">
          <a:off x="4295424" y="3350412"/>
          <a:ext cx="373639" cy="486656"/>
        </a:xfrm>
      </dgm:spPr>
      <dgm:t>
        <a:bodyPr/>
        <a:lstStyle/>
        <a:p>
          <a:pPr>
            <a:buNone/>
          </a:pPr>
          <a:endParaRPr lang="uk-UA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A1BD089-8CC9-4985-B8DB-2197745094FC}" type="sibTrans" cxnId="{CC01F3A5-8D1F-479F-B70A-997AFA75FB10}">
      <dgm:prSet/>
      <dgm:spPr/>
      <dgm:t>
        <a:bodyPr/>
        <a:lstStyle/>
        <a:p>
          <a:endParaRPr lang="uk-UA" i="1" noProof="0" dirty="0"/>
        </a:p>
      </dgm:t>
    </dgm:pt>
    <dgm:pt modelId="{F32B9191-70A7-43B8-B77E-CC48A85C2325}">
      <dgm:prSet phldrT="[Текст]"/>
      <dgm:spPr>
        <a:xfrm>
          <a:off x="72016" y="776914"/>
          <a:ext cx="3276870" cy="1178767"/>
        </a:xfrm>
        <a:solidFill>
          <a:srgbClr val="FF0000"/>
        </a:solidFill>
      </dgm:spPr>
      <dgm:t>
        <a:bodyPr/>
        <a:lstStyle/>
        <a:p>
          <a:pPr>
            <a:buNone/>
          </a:pPr>
          <a:r>
            <a:rPr lang="uk-UA" i="1" noProof="0" dirty="0">
              <a:latin typeface="Verdana"/>
              <a:ea typeface="+mn-ea"/>
              <a:cs typeface="+mn-cs"/>
            </a:rPr>
            <a:t>Як шукати інформацію</a:t>
          </a:r>
        </a:p>
      </dgm:t>
    </dgm:pt>
    <dgm:pt modelId="{E41F4485-A53B-4D07-8B23-D84F13780F1C}" type="parTrans" cxnId="{1589CDF4-19FE-4B43-A76F-308C257AA7F7}">
      <dgm:prSet/>
      <dgm:spPr>
        <a:xfrm rot="12303702">
          <a:off x="2863234" y="1756601"/>
          <a:ext cx="404464" cy="486656"/>
        </a:xfrm>
      </dgm:spPr>
      <dgm:t>
        <a:bodyPr/>
        <a:lstStyle/>
        <a:p>
          <a:pPr>
            <a:buNone/>
          </a:pPr>
          <a:endParaRPr lang="uk-UA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C9701753-0549-400C-ADD5-63880CC26D17}" type="sibTrans" cxnId="{1589CDF4-19FE-4B43-A76F-308C257AA7F7}">
      <dgm:prSet/>
      <dgm:spPr/>
      <dgm:t>
        <a:bodyPr/>
        <a:lstStyle/>
        <a:p>
          <a:endParaRPr lang="uk-UA" i="1" noProof="0" dirty="0"/>
        </a:p>
      </dgm:t>
    </dgm:pt>
    <dgm:pt modelId="{F6C4F066-1A67-4FD7-8FD0-C181B07E58F1}">
      <dgm:prSet phldrT="[Текст]"/>
      <dgm:spPr>
        <a:xfrm>
          <a:off x="144012" y="3225186"/>
          <a:ext cx="3276870" cy="1178767"/>
        </a:xfrm>
        <a:solidFill>
          <a:srgbClr val="008000"/>
        </a:solidFill>
      </dgm:spPr>
      <dgm:t>
        <a:bodyPr/>
        <a:lstStyle/>
        <a:p>
          <a:pPr>
            <a:buNone/>
          </a:pPr>
          <a:r>
            <a:rPr lang="uk-UA" i="1" noProof="0" dirty="0">
              <a:latin typeface="Verdana"/>
              <a:ea typeface="+mn-ea"/>
              <a:cs typeface="+mn-cs"/>
            </a:rPr>
            <a:t>Як збирати інформацію</a:t>
          </a:r>
        </a:p>
      </dgm:t>
    </dgm:pt>
    <dgm:pt modelId="{3CEF5553-F51E-4C68-891A-34D17DE83CAD}" type="parTrans" cxnId="{3A1589DC-A817-4F7C-BD81-15275805A740}">
      <dgm:prSet/>
      <dgm:spPr>
        <a:xfrm rot="9413388">
          <a:off x="2949357" y="3013155"/>
          <a:ext cx="281723" cy="486656"/>
        </a:xfrm>
      </dgm:spPr>
      <dgm:t>
        <a:bodyPr/>
        <a:lstStyle/>
        <a:p>
          <a:pPr>
            <a:buNone/>
          </a:pPr>
          <a:endParaRPr lang="uk-UA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354B592-0413-4080-8B03-BE0A497395AC}" type="sibTrans" cxnId="{3A1589DC-A817-4F7C-BD81-15275805A740}">
      <dgm:prSet/>
      <dgm:spPr/>
      <dgm:t>
        <a:bodyPr/>
        <a:lstStyle/>
        <a:p>
          <a:endParaRPr lang="uk-UA" i="1" noProof="0" dirty="0"/>
        </a:p>
      </dgm:t>
    </dgm:pt>
    <dgm:pt modelId="{9C56CE0C-D6E7-4DD9-A5FF-A8FB2E81C251}" type="pres">
      <dgm:prSet presAssocID="{F7D5B4FC-F268-47E2-A5CF-C6AB193A0E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137301B-3B26-450E-BEC3-CEEFD18282E0}" type="pres">
      <dgm:prSet presAssocID="{958BC653-68DC-423F-AA64-F5BA552EF066}" presName="centerShape" presStyleLbl="node0" presStyleIdx="0" presStyleCnt="1" custScaleX="294266" custScaleY="82354"/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D283305C-62D1-4573-AF76-A05134038A53}" type="pres">
      <dgm:prSet presAssocID="{7A4E903E-58DC-4638-8019-CBCFB1F9A94F}" presName="par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uk-UA"/>
        </a:p>
      </dgm:t>
    </dgm:pt>
    <dgm:pt modelId="{907A5347-E1ED-4877-AB5A-672D53AA5295}" type="pres">
      <dgm:prSet presAssocID="{7A4E903E-58DC-4638-8019-CBCFB1F9A94F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CAA89DB7-52D2-4C7E-B559-38F3CA2B7183}" type="pres">
      <dgm:prSet presAssocID="{DA82F640-A15E-43DE-855C-D4E961E08528}" presName="node" presStyleLbl="node1" presStyleIdx="0" presStyleCnt="6" custScaleX="228937" custScaleY="82354" custRadScaleRad="100585" custRadScaleInc="34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3667F227-E3B5-4701-972B-5599EE17F7FC}" type="pres">
      <dgm:prSet presAssocID="{B35351AF-86DA-482D-ADD8-CBD79A697C4B}" presName="par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uk-UA"/>
        </a:p>
      </dgm:t>
    </dgm:pt>
    <dgm:pt modelId="{3139877B-54AD-46AB-A4A2-462F4AA7C1EF}" type="pres">
      <dgm:prSet presAssocID="{B35351AF-86DA-482D-ADD8-CBD79A697C4B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912D4B4B-6B64-4EED-8E8E-8B9DBECF44EE}" type="pres">
      <dgm:prSet presAssocID="{5F7FF2E4-961F-4172-B390-EF68CB5C8034}" presName="node" presStyleLbl="node1" presStyleIdx="1" presStyleCnt="6" custScaleX="228937" custScaleY="82354" custRadScaleRad="163333" custRadScaleInc="3061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4631CD6E-2903-45AA-9804-1388E9BA2FA8}" type="pres">
      <dgm:prSet presAssocID="{CE47678D-F9DA-4571-83E2-45B27B78836A}" presName="par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uk-UA"/>
        </a:p>
      </dgm:t>
    </dgm:pt>
    <dgm:pt modelId="{1840BAA2-2E08-4361-9BB4-5A64924B07DE}" type="pres">
      <dgm:prSet presAssocID="{CE47678D-F9DA-4571-83E2-45B27B78836A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297D9BE3-2812-44DD-8E33-1FB794588566}" type="pres">
      <dgm:prSet presAssocID="{A8396FF2-887E-40E8-8574-BA00470987E7}" presName="node" presStyleLbl="node1" presStyleIdx="2" presStyleCnt="6" custScaleX="228937" custScaleY="82354" custRadScaleRad="151402" custRadScaleInc="-256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90139D44-BEBC-405A-9284-103D07A136F7}" type="pres">
      <dgm:prSet presAssocID="{E37217C2-BB22-41AC-B10C-5D8671885C50}" presName="par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uk-UA"/>
        </a:p>
      </dgm:t>
    </dgm:pt>
    <dgm:pt modelId="{33A3B22F-9D1F-43D9-87DA-8E50FD028257}" type="pres">
      <dgm:prSet presAssocID="{E37217C2-BB22-41AC-B10C-5D8671885C50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6B3E7306-5A22-4BCE-815A-7079BF0EF8A7}" type="pres">
      <dgm:prSet presAssocID="{B3914A95-464A-4C98-8DB8-1AC2B6E5CFEC}" presName="node" presStyleLbl="node1" presStyleIdx="3" presStyleCnt="6" custScaleX="245539" custScaleY="9927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9F787CAC-D1BB-4428-A4F3-6F874CA9A727}" type="pres">
      <dgm:prSet presAssocID="{3CEF5553-F51E-4C68-891A-34D17DE83CAD}" presName="par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uk-UA"/>
        </a:p>
      </dgm:t>
    </dgm:pt>
    <dgm:pt modelId="{750931C9-434F-4BE8-A276-44C10A4ABD40}" type="pres">
      <dgm:prSet presAssocID="{3CEF5553-F51E-4C68-891A-34D17DE83CAD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8D92F092-6EF2-47FE-A9A6-392091CDB238}" type="pres">
      <dgm:prSet presAssocID="{F6C4F066-1A67-4FD7-8FD0-C181B07E58F1}" presName="node" presStyleLbl="node1" presStyleIdx="4" presStyleCnt="6" custScaleX="228937" custScaleY="82354" custRadScaleRad="146414" custRadScaleInc="2296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  <dgm:pt modelId="{A9453779-0B23-47D2-942F-27E11E0787BE}" type="pres">
      <dgm:prSet presAssocID="{E41F4485-A53B-4D07-8B23-D84F13780F1C}" presName="par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uk-UA"/>
        </a:p>
      </dgm:t>
    </dgm:pt>
    <dgm:pt modelId="{ECEF0706-53E7-4AFC-9222-6B5B4784B3AA}" type="pres">
      <dgm:prSet presAssocID="{E41F4485-A53B-4D07-8B23-D84F13780F1C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4F3B906F-65AB-42DF-BB79-0CB2E9029815}" type="pres">
      <dgm:prSet presAssocID="{F32B9191-70A7-43B8-B77E-CC48A85C2325}" presName="node" presStyleLbl="node1" presStyleIdx="5" presStyleCnt="6" custScaleX="228937" custScaleY="82354" custRadScaleRad="149425" custRadScaleInc="-2568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uk-UA"/>
        </a:p>
      </dgm:t>
    </dgm:pt>
  </dgm:ptLst>
  <dgm:cxnLst>
    <dgm:cxn modelId="{03F784F4-E114-4073-8203-4718E939D556}" srcId="{F7D5B4FC-F268-47E2-A5CF-C6AB193A0EBD}" destId="{958BC653-68DC-423F-AA64-F5BA552EF066}" srcOrd="0" destOrd="0" parTransId="{CBD8108E-16FB-4541-B627-FA6D5CE86B7A}" sibTransId="{9230869A-BCEB-49B4-9DBB-9F8730B828C5}"/>
    <dgm:cxn modelId="{0E0A02B9-1053-4645-B044-DCB1590B20C5}" srcId="{958BC653-68DC-423F-AA64-F5BA552EF066}" destId="{A8396FF2-887E-40E8-8574-BA00470987E7}" srcOrd="2" destOrd="0" parTransId="{CE47678D-F9DA-4571-83E2-45B27B78836A}" sibTransId="{4D46FA1E-A501-43AF-9650-B4B1DBFBB48E}"/>
    <dgm:cxn modelId="{03A78B05-89C9-4EF2-A91A-26F9B4B021FE}" type="presOf" srcId="{CE47678D-F9DA-4571-83E2-45B27B78836A}" destId="{1840BAA2-2E08-4361-9BB4-5A64924B07DE}" srcOrd="1" destOrd="0" presId="urn:microsoft.com/office/officeart/2005/8/layout/radial5"/>
    <dgm:cxn modelId="{1356BDA1-FA79-4496-AA36-B45A00FA3537}" type="presOf" srcId="{E37217C2-BB22-41AC-B10C-5D8671885C50}" destId="{33A3B22F-9D1F-43D9-87DA-8E50FD028257}" srcOrd="1" destOrd="0" presId="urn:microsoft.com/office/officeart/2005/8/layout/radial5"/>
    <dgm:cxn modelId="{49491FF6-60F7-4FAB-A0DB-84695F5526F0}" type="presOf" srcId="{F6C4F066-1A67-4FD7-8FD0-C181B07E58F1}" destId="{8D92F092-6EF2-47FE-A9A6-392091CDB238}" srcOrd="0" destOrd="0" presId="urn:microsoft.com/office/officeart/2005/8/layout/radial5"/>
    <dgm:cxn modelId="{6E8C2066-4152-4F43-AE6E-0DE07FE0225A}" type="presOf" srcId="{E41F4485-A53B-4D07-8B23-D84F13780F1C}" destId="{ECEF0706-53E7-4AFC-9222-6B5B4784B3AA}" srcOrd="1" destOrd="0" presId="urn:microsoft.com/office/officeart/2005/8/layout/radial5"/>
    <dgm:cxn modelId="{8E42E04B-6D0D-44CA-AA02-CE8CB81E858F}" type="presOf" srcId="{7A4E903E-58DC-4638-8019-CBCFB1F9A94F}" destId="{907A5347-E1ED-4877-AB5A-672D53AA5295}" srcOrd="1" destOrd="0" presId="urn:microsoft.com/office/officeart/2005/8/layout/radial5"/>
    <dgm:cxn modelId="{D6931E13-F3AC-40BA-8CEA-9AB73266E794}" type="presOf" srcId="{E37217C2-BB22-41AC-B10C-5D8671885C50}" destId="{90139D44-BEBC-405A-9284-103D07A136F7}" srcOrd="0" destOrd="0" presId="urn:microsoft.com/office/officeart/2005/8/layout/radial5"/>
    <dgm:cxn modelId="{8652409A-C65D-473A-95F5-D1AD7FE668B6}" type="presOf" srcId="{DA82F640-A15E-43DE-855C-D4E961E08528}" destId="{CAA89DB7-52D2-4C7E-B559-38F3CA2B7183}" srcOrd="0" destOrd="0" presId="urn:microsoft.com/office/officeart/2005/8/layout/radial5"/>
    <dgm:cxn modelId="{EEFED03F-8C54-4151-A225-E9AE01587678}" type="presOf" srcId="{E41F4485-A53B-4D07-8B23-D84F13780F1C}" destId="{A9453779-0B23-47D2-942F-27E11E0787BE}" srcOrd="0" destOrd="0" presId="urn:microsoft.com/office/officeart/2005/8/layout/radial5"/>
    <dgm:cxn modelId="{D71A0EB8-B84C-43CB-84F2-C430518CAC60}" type="presOf" srcId="{B3914A95-464A-4C98-8DB8-1AC2B6E5CFEC}" destId="{6B3E7306-5A22-4BCE-815A-7079BF0EF8A7}" srcOrd="0" destOrd="0" presId="urn:microsoft.com/office/officeart/2005/8/layout/radial5"/>
    <dgm:cxn modelId="{3A1589DC-A817-4F7C-BD81-15275805A740}" srcId="{958BC653-68DC-423F-AA64-F5BA552EF066}" destId="{F6C4F066-1A67-4FD7-8FD0-C181B07E58F1}" srcOrd="4" destOrd="0" parTransId="{3CEF5553-F51E-4C68-891A-34D17DE83CAD}" sibTransId="{1354B592-0413-4080-8B03-BE0A497395AC}"/>
    <dgm:cxn modelId="{B8B32EED-992A-4F20-A54B-55A7E8FDB557}" srcId="{958BC653-68DC-423F-AA64-F5BA552EF066}" destId="{DA82F640-A15E-43DE-855C-D4E961E08528}" srcOrd="0" destOrd="0" parTransId="{7A4E903E-58DC-4638-8019-CBCFB1F9A94F}" sibTransId="{F9A8B8FF-2F58-4DE9-8B78-075DD7C0FB2D}"/>
    <dgm:cxn modelId="{66BFF229-A305-428A-9F84-4EBD574A869A}" type="presOf" srcId="{3CEF5553-F51E-4C68-891A-34D17DE83CAD}" destId="{9F787CAC-D1BB-4428-A4F3-6F874CA9A727}" srcOrd="0" destOrd="0" presId="urn:microsoft.com/office/officeart/2005/8/layout/radial5"/>
    <dgm:cxn modelId="{2D9744F2-EBEB-4040-A971-9975A99C17EC}" type="presOf" srcId="{B35351AF-86DA-482D-ADD8-CBD79A697C4B}" destId="{3667F227-E3B5-4701-972B-5599EE17F7FC}" srcOrd="0" destOrd="0" presId="urn:microsoft.com/office/officeart/2005/8/layout/radial5"/>
    <dgm:cxn modelId="{2F9B47C5-4A4E-40FE-8CF1-E5BB290AF1EE}" type="presOf" srcId="{B35351AF-86DA-482D-ADD8-CBD79A697C4B}" destId="{3139877B-54AD-46AB-A4A2-462F4AA7C1EF}" srcOrd="1" destOrd="0" presId="urn:microsoft.com/office/officeart/2005/8/layout/radial5"/>
    <dgm:cxn modelId="{C1AF32F1-F516-496E-A4C1-4BD198823532}" type="presOf" srcId="{A8396FF2-887E-40E8-8574-BA00470987E7}" destId="{297D9BE3-2812-44DD-8E33-1FB794588566}" srcOrd="0" destOrd="0" presId="urn:microsoft.com/office/officeart/2005/8/layout/radial5"/>
    <dgm:cxn modelId="{50F56D00-90FC-4976-85C5-9E1562EC02B2}" type="presOf" srcId="{5F7FF2E4-961F-4172-B390-EF68CB5C8034}" destId="{912D4B4B-6B64-4EED-8E8E-8B9DBECF44EE}" srcOrd="0" destOrd="0" presId="urn:microsoft.com/office/officeart/2005/8/layout/radial5"/>
    <dgm:cxn modelId="{D869278A-2750-4982-AF70-8CD34C748C3B}" type="presOf" srcId="{F7D5B4FC-F268-47E2-A5CF-C6AB193A0EBD}" destId="{9C56CE0C-D6E7-4DD9-A5FF-A8FB2E81C251}" srcOrd="0" destOrd="0" presId="urn:microsoft.com/office/officeart/2005/8/layout/radial5"/>
    <dgm:cxn modelId="{1589CDF4-19FE-4B43-A76F-308C257AA7F7}" srcId="{958BC653-68DC-423F-AA64-F5BA552EF066}" destId="{F32B9191-70A7-43B8-B77E-CC48A85C2325}" srcOrd="5" destOrd="0" parTransId="{E41F4485-A53B-4D07-8B23-D84F13780F1C}" sibTransId="{C9701753-0549-400C-ADD5-63880CC26D17}"/>
    <dgm:cxn modelId="{815555D9-8C6C-442A-987A-99ED5272C888}" type="presOf" srcId="{7A4E903E-58DC-4638-8019-CBCFB1F9A94F}" destId="{D283305C-62D1-4573-AF76-A05134038A53}" srcOrd="0" destOrd="0" presId="urn:microsoft.com/office/officeart/2005/8/layout/radial5"/>
    <dgm:cxn modelId="{A4C4099F-62AB-4470-B6B9-AFFAD529F088}" type="presOf" srcId="{CE47678D-F9DA-4571-83E2-45B27B78836A}" destId="{4631CD6E-2903-45AA-9804-1388E9BA2FA8}" srcOrd="0" destOrd="0" presId="urn:microsoft.com/office/officeart/2005/8/layout/radial5"/>
    <dgm:cxn modelId="{AE9029DB-6567-43D6-B201-39D9EAE618DC}" type="presOf" srcId="{F32B9191-70A7-43B8-B77E-CC48A85C2325}" destId="{4F3B906F-65AB-42DF-BB79-0CB2E9029815}" srcOrd="0" destOrd="0" presId="urn:microsoft.com/office/officeart/2005/8/layout/radial5"/>
    <dgm:cxn modelId="{1DAEB340-E12C-4D8F-90D9-1A1FBABDA445}" type="presOf" srcId="{958BC653-68DC-423F-AA64-F5BA552EF066}" destId="{0137301B-3B26-450E-BEC3-CEEFD18282E0}" srcOrd="0" destOrd="0" presId="urn:microsoft.com/office/officeart/2005/8/layout/radial5"/>
    <dgm:cxn modelId="{A2C661C2-5701-4847-8C09-748CA16E6E31}" srcId="{958BC653-68DC-423F-AA64-F5BA552EF066}" destId="{5F7FF2E4-961F-4172-B390-EF68CB5C8034}" srcOrd="1" destOrd="0" parTransId="{B35351AF-86DA-482D-ADD8-CBD79A697C4B}" sibTransId="{988394B6-B09F-44C5-9D05-4E56BBBDFCBE}"/>
    <dgm:cxn modelId="{CC01F3A5-8D1F-479F-B70A-997AFA75FB10}" srcId="{958BC653-68DC-423F-AA64-F5BA552EF066}" destId="{B3914A95-464A-4C98-8DB8-1AC2B6E5CFEC}" srcOrd="3" destOrd="0" parTransId="{E37217C2-BB22-41AC-B10C-5D8671885C50}" sibTransId="{AA1BD089-8CC9-4985-B8DB-2197745094FC}"/>
    <dgm:cxn modelId="{F134A6F7-8215-44E8-8341-88F5140AABA3}" type="presOf" srcId="{3CEF5553-F51E-4C68-891A-34D17DE83CAD}" destId="{750931C9-434F-4BE8-A276-44C10A4ABD40}" srcOrd="1" destOrd="0" presId="urn:microsoft.com/office/officeart/2005/8/layout/radial5"/>
    <dgm:cxn modelId="{4B3934E7-95F4-45D3-965A-47A4D6B4A028}" type="presParOf" srcId="{9C56CE0C-D6E7-4DD9-A5FF-A8FB2E81C251}" destId="{0137301B-3B26-450E-BEC3-CEEFD18282E0}" srcOrd="0" destOrd="0" presId="urn:microsoft.com/office/officeart/2005/8/layout/radial5"/>
    <dgm:cxn modelId="{1D387703-E701-43FB-82B9-E21F0EA54695}" type="presParOf" srcId="{9C56CE0C-D6E7-4DD9-A5FF-A8FB2E81C251}" destId="{D283305C-62D1-4573-AF76-A05134038A53}" srcOrd="1" destOrd="0" presId="urn:microsoft.com/office/officeart/2005/8/layout/radial5"/>
    <dgm:cxn modelId="{3E50B311-FC0E-4F11-99C9-5A39B15963E7}" type="presParOf" srcId="{D283305C-62D1-4573-AF76-A05134038A53}" destId="{907A5347-E1ED-4877-AB5A-672D53AA5295}" srcOrd="0" destOrd="0" presId="urn:microsoft.com/office/officeart/2005/8/layout/radial5"/>
    <dgm:cxn modelId="{1D9D5322-655C-4FEA-AABE-C582D6E8794B}" type="presParOf" srcId="{9C56CE0C-D6E7-4DD9-A5FF-A8FB2E81C251}" destId="{CAA89DB7-52D2-4C7E-B559-38F3CA2B7183}" srcOrd="2" destOrd="0" presId="urn:microsoft.com/office/officeart/2005/8/layout/radial5"/>
    <dgm:cxn modelId="{62D4E51E-2C7C-4E4A-A997-1EAA04E9CBF4}" type="presParOf" srcId="{9C56CE0C-D6E7-4DD9-A5FF-A8FB2E81C251}" destId="{3667F227-E3B5-4701-972B-5599EE17F7FC}" srcOrd="3" destOrd="0" presId="urn:microsoft.com/office/officeart/2005/8/layout/radial5"/>
    <dgm:cxn modelId="{8266E495-2A93-4191-9415-F1A7CEF050C1}" type="presParOf" srcId="{3667F227-E3B5-4701-972B-5599EE17F7FC}" destId="{3139877B-54AD-46AB-A4A2-462F4AA7C1EF}" srcOrd="0" destOrd="0" presId="urn:microsoft.com/office/officeart/2005/8/layout/radial5"/>
    <dgm:cxn modelId="{854E23BD-8B33-4EC5-B138-3218D6E0955C}" type="presParOf" srcId="{9C56CE0C-D6E7-4DD9-A5FF-A8FB2E81C251}" destId="{912D4B4B-6B64-4EED-8E8E-8B9DBECF44EE}" srcOrd="4" destOrd="0" presId="urn:microsoft.com/office/officeart/2005/8/layout/radial5"/>
    <dgm:cxn modelId="{4EE4499E-0227-4C92-989E-B749CA444335}" type="presParOf" srcId="{9C56CE0C-D6E7-4DD9-A5FF-A8FB2E81C251}" destId="{4631CD6E-2903-45AA-9804-1388E9BA2FA8}" srcOrd="5" destOrd="0" presId="urn:microsoft.com/office/officeart/2005/8/layout/radial5"/>
    <dgm:cxn modelId="{D5A01FE2-DC04-43C9-ABF7-1D27F7D544D3}" type="presParOf" srcId="{4631CD6E-2903-45AA-9804-1388E9BA2FA8}" destId="{1840BAA2-2E08-4361-9BB4-5A64924B07DE}" srcOrd="0" destOrd="0" presId="urn:microsoft.com/office/officeart/2005/8/layout/radial5"/>
    <dgm:cxn modelId="{F24661D3-034C-4730-B7CA-13FCA452320A}" type="presParOf" srcId="{9C56CE0C-D6E7-4DD9-A5FF-A8FB2E81C251}" destId="{297D9BE3-2812-44DD-8E33-1FB794588566}" srcOrd="6" destOrd="0" presId="urn:microsoft.com/office/officeart/2005/8/layout/radial5"/>
    <dgm:cxn modelId="{A4514969-2FCE-4555-A1B6-9E8E25A9BE3D}" type="presParOf" srcId="{9C56CE0C-D6E7-4DD9-A5FF-A8FB2E81C251}" destId="{90139D44-BEBC-405A-9284-103D07A136F7}" srcOrd="7" destOrd="0" presId="urn:microsoft.com/office/officeart/2005/8/layout/radial5"/>
    <dgm:cxn modelId="{3F3E5E0A-0699-4A31-84FF-9B26661C95D2}" type="presParOf" srcId="{90139D44-BEBC-405A-9284-103D07A136F7}" destId="{33A3B22F-9D1F-43D9-87DA-8E50FD028257}" srcOrd="0" destOrd="0" presId="urn:microsoft.com/office/officeart/2005/8/layout/radial5"/>
    <dgm:cxn modelId="{3A124251-92BA-4109-A236-1C9659960C66}" type="presParOf" srcId="{9C56CE0C-D6E7-4DD9-A5FF-A8FB2E81C251}" destId="{6B3E7306-5A22-4BCE-815A-7079BF0EF8A7}" srcOrd="8" destOrd="0" presId="urn:microsoft.com/office/officeart/2005/8/layout/radial5"/>
    <dgm:cxn modelId="{EA07B8D5-7563-46E6-BF9D-31DB7919C800}" type="presParOf" srcId="{9C56CE0C-D6E7-4DD9-A5FF-A8FB2E81C251}" destId="{9F787CAC-D1BB-4428-A4F3-6F874CA9A727}" srcOrd="9" destOrd="0" presId="urn:microsoft.com/office/officeart/2005/8/layout/radial5"/>
    <dgm:cxn modelId="{E735DCEB-4128-49BE-B48D-1C76C8601586}" type="presParOf" srcId="{9F787CAC-D1BB-4428-A4F3-6F874CA9A727}" destId="{750931C9-434F-4BE8-A276-44C10A4ABD40}" srcOrd="0" destOrd="0" presId="urn:microsoft.com/office/officeart/2005/8/layout/radial5"/>
    <dgm:cxn modelId="{F4372039-87AA-4A4C-BE03-96CB6E1F6DC0}" type="presParOf" srcId="{9C56CE0C-D6E7-4DD9-A5FF-A8FB2E81C251}" destId="{8D92F092-6EF2-47FE-A9A6-392091CDB238}" srcOrd="10" destOrd="0" presId="urn:microsoft.com/office/officeart/2005/8/layout/radial5"/>
    <dgm:cxn modelId="{F0AEF769-1EC7-4E0A-97AF-807B9C7F644B}" type="presParOf" srcId="{9C56CE0C-D6E7-4DD9-A5FF-A8FB2E81C251}" destId="{A9453779-0B23-47D2-942F-27E11E0787BE}" srcOrd="11" destOrd="0" presId="urn:microsoft.com/office/officeart/2005/8/layout/radial5"/>
    <dgm:cxn modelId="{98767E61-BC9F-4D68-8961-84A037CB8E7C}" type="presParOf" srcId="{A9453779-0B23-47D2-942F-27E11E0787BE}" destId="{ECEF0706-53E7-4AFC-9222-6B5B4784B3AA}" srcOrd="0" destOrd="0" presId="urn:microsoft.com/office/officeart/2005/8/layout/radial5"/>
    <dgm:cxn modelId="{CEDE671E-A83B-4077-BFE3-4FB095AE1AB8}" type="presParOf" srcId="{9C56CE0C-D6E7-4DD9-A5FF-A8FB2E81C251}" destId="{4F3B906F-65AB-42DF-BB79-0CB2E902981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7301B-3B26-450E-BEC3-CEEFD18282E0}">
      <dsp:nvSpPr>
        <dsp:cNvPr id="0" name=""/>
        <dsp:cNvSpPr/>
      </dsp:nvSpPr>
      <dsp:spPr>
        <a:xfrm>
          <a:off x="1849738" y="1761544"/>
          <a:ext cx="2936640" cy="82185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noProof="0" dirty="0">
              <a:solidFill>
                <a:srgbClr val="FFFF00"/>
              </a:solidFill>
              <a:latin typeface="Verdana"/>
              <a:ea typeface="+mn-ea"/>
              <a:cs typeface="+mn-cs"/>
            </a:rPr>
            <a:t>Інформатика</a:t>
          </a:r>
          <a:r>
            <a:rPr lang="uk-UA" sz="1700" i="1" kern="1200" noProof="0" dirty="0">
              <a:latin typeface="Verdana"/>
              <a:ea typeface="+mn-ea"/>
              <a:cs typeface="+mn-cs"/>
            </a:rPr>
            <a:t> вивчає</a:t>
          </a:r>
        </a:p>
      </dsp:txBody>
      <dsp:txXfrm>
        <a:off x="2279799" y="1881902"/>
        <a:ext cx="2076518" cy="581139"/>
      </dsp:txXfrm>
    </dsp:sp>
    <dsp:sp modelId="{D283305C-62D1-4573-AF76-A05134038A53}">
      <dsp:nvSpPr>
        <dsp:cNvPr id="0" name=""/>
        <dsp:cNvSpPr/>
      </dsp:nvSpPr>
      <dsp:spPr>
        <a:xfrm rot="16262244">
          <a:off x="3150142" y="1260016"/>
          <a:ext cx="362734" cy="3393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200116" y="1378764"/>
        <a:ext cx="260943" cy="203582"/>
      </dsp:txXfrm>
    </dsp:sp>
    <dsp:sp modelId="{CAA89DB7-52D2-4C7E-B559-38F3CA2B7183}">
      <dsp:nvSpPr>
        <dsp:cNvPr id="0" name=""/>
        <dsp:cNvSpPr/>
      </dsp:nvSpPr>
      <dsp:spPr>
        <a:xfrm>
          <a:off x="1919263" y="49950"/>
          <a:ext cx="2855858" cy="10273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noProof="0">
              <a:latin typeface="Verdana"/>
              <a:ea typeface="+mn-ea"/>
              <a:cs typeface="+mn-cs"/>
            </a:rPr>
            <a:t>Що таке інформація</a:t>
          </a:r>
          <a:endParaRPr lang="uk-UA" sz="1700" i="1" kern="1200" noProof="0" dirty="0">
            <a:latin typeface="Verdana"/>
            <a:ea typeface="+mn-ea"/>
            <a:cs typeface="+mn-cs"/>
          </a:endParaRPr>
        </a:p>
      </dsp:txBody>
      <dsp:txXfrm>
        <a:off x="2337494" y="200397"/>
        <a:ext cx="2019396" cy="726425"/>
      </dsp:txXfrm>
    </dsp:sp>
    <dsp:sp modelId="{3667F227-E3B5-4701-972B-5599EE17F7FC}">
      <dsp:nvSpPr>
        <dsp:cNvPr id="0" name=""/>
        <dsp:cNvSpPr/>
      </dsp:nvSpPr>
      <dsp:spPr>
        <a:xfrm rot="20030286">
          <a:off x="4105552" y="1569614"/>
          <a:ext cx="188753" cy="3393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108453" y="1649958"/>
        <a:ext cx="132127" cy="203582"/>
      </dsp:txXfrm>
    </dsp:sp>
    <dsp:sp modelId="{912D4B4B-6B64-4EED-8E8E-8B9DBECF44EE}">
      <dsp:nvSpPr>
        <dsp:cNvPr id="0" name=""/>
        <dsp:cNvSpPr/>
      </dsp:nvSpPr>
      <dsp:spPr>
        <a:xfrm>
          <a:off x="3780259" y="730314"/>
          <a:ext cx="2855858" cy="1027319"/>
        </a:xfrm>
        <a:prstGeom prst="ellipse">
          <a:avLst/>
        </a:prstGeom>
        <a:solidFill>
          <a:srgbClr val="996600"/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noProof="0" dirty="0">
              <a:latin typeface="Verdana"/>
              <a:ea typeface="+mn-ea"/>
              <a:cs typeface="+mn-cs"/>
            </a:rPr>
            <a:t>Як обробляти інформацію</a:t>
          </a:r>
        </a:p>
      </dsp:txBody>
      <dsp:txXfrm>
        <a:off x="4198490" y="880761"/>
        <a:ext cx="2019396" cy="726425"/>
      </dsp:txXfrm>
    </dsp:sp>
    <dsp:sp modelId="{4631CD6E-2903-45AA-9804-1388E9BA2FA8}">
      <dsp:nvSpPr>
        <dsp:cNvPr id="0" name=""/>
        <dsp:cNvSpPr/>
      </dsp:nvSpPr>
      <dsp:spPr>
        <a:xfrm rot="1556285">
          <a:off x="4109102" y="2431838"/>
          <a:ext cx="181983" cy="3393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111852" y="2487759"/>
        <a:ext cx="127388" cy="203582"/>
      </dsp:txXfrm>
    </dsp:sp>
    <dsp:sp modelId="{297D9BE3-2812-44DD-8E33-1FB794588566}">
      <dsp:nvSpPr>
        <dsp:cNvPr id="0" name=""/>
        <dsp:cNvSpPr/>
      </dsp:nvSpPr>
      <dsp:spPr>
        <a:xfrm>
          <a:off x="3780259" y="2578163"/>
          <a:ext cx="2855858" cy="10273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Як зберігати інформацію</a:t>
          </a:r>
        </a:p>
      </dsp:txBody>
      <dsp:txXfrm>
        <a:off x="4198490" y="2728610"/>
        <a:ext cx="2019396" cy="726425"/>
      </dsp:txXfrm>
    </dsp:sp>
    <dsp:sp modelId="{90139D44-BEBC-405A-9284-103D07A136F7}">
      <dsp:nvSpPr>
        <dsp:cNvPr id="0" name=""/>
        <dsp:cNvSpPr/>
      </dsp:nvSpPr>
      <dsp:spPr>
        <a:xfrm rot="5400000">
          <a:off x="3167100" y="2690029"/>
          <a:ext cx="301916" cy="3393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212388" y="2712603"/>
        <a:ext cx="211341" cy="203582"/>
      </dsp:txXfrm>
    </dsp:sp>
    <dsp:sp modelId="{6B3E7306-5A22-4BCE-815A-7079BF0EF8A7}">
      <dsp:nvSpPr>
        <dsp:cNvPr id="0" name=""/>
        <dsp:cNvSpPr/>
      </dsp:nvSpPr>
      <dsp:spPr>
        <a:xfrm>
          <a:off x="1786579" y="3153053"/>
          <a:ext cx="3062958" cy="123837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noProof="0">
              <a:latin typeface="Verdana"/>
              <a:ea typeface="+mn-ea"/>
              <a:cs typeface="+mn-cs"/>
            </a:rPr>
            <a:t>Як передавати інформацію</a:t>
          </a:r>
          <a:endParaRPr lang="uk-UA" sz="1700" i="1" kern="1200" noProof="0" dirty="0">
            <a:latin typeface="Verdana"/>
            <a:ea typeface="+mn-ea"/>
            <a:cs typeface="+mn-cs"/>
          </a:endParaRPr>
        </a:p>
      </dsp:txBody>
      <dsp:txXfrm>
        <a:off x="2235139" y="3334409"/>
        <a:ext cx="2165838" cy="875661"/>
      </dsp:txXfrm>
    </dsp:sp>
    <dsp:sp modelId="{9F787CAC-D1BB-4428-A4F3-6F874CA9A727}">
      <dsp:nvSpPr>
        <dsp:cNvPr id="0" name=""/>
        <dsp:cNvSpPr/>
      </dsp:nvSpPr>
      <dsp:spPr>
        <a:xfrm rot="9243718">
          <a:off x="2345032" y="2431837"/>
          <a:ext cx="181981" cy="3393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396876" y="2487758"/>
        <a:ext cx="127387" cy="203582"/>
      </dsp:txXfrm>
    </dsp:sp>
    <dsp:sp modelId="{8D92F092-6EF2-47FE-A9A6-392091CDB238}">
      <dsp:nvSpPr>
        <dsp:cNvPr id="0" name=""/>
        <dsp:cNvSpPr/>
      </dsp:nvSpPr>
      <dsp:spPr>
        <a:xfrm>
          <a:off x="0" y="2578161"/>
          <a:ext cx="2855858" cy="1027319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noProof="0" dirty="0">
              <a:latin typeface="Verdana"/>
              <a:ea typeface="+mn-ea"/>
              <a:cs typeface="+mn-cs"/>
            </a:rPr>
            <a:t>Як збирати інформацію</a:t>
          </a:r>
        </a:p>
      </dsp:txBody>
      <dsp:txXfrm>
        <a:off x="418231" y="2728608"/>
        <a:ext cx="2019396" cy="726425"/>
      </dsp:txXfrm>
    </dsp:sp>
    <dsp:sp modelId="{A9453779-0B23-47D2-942F-27E11E0787BE}">
      <dsp:nvSpPr>
        <dsp:cNvPr id="0" name=""/>
        <dsp:cNvSpPr/>
      </dsp:nvSpPr>
      <dsp:spPr>
        <a:xfrm rot="12337797">
          <a:off x="2349462" y="1579535"/>
          <a:ext cx="172634" cy="3393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398704" y="1658597"/>
        <a:ext cx="120844" cy="203582"/>
      </dsp:txXfrm>
    </dsp:sp>
    <dsp:sp modelId="{4F3B906F-65AB-42DF-BB79-0CB2E9029815}">
      <dsp:nvSpPr>
        <dsp:cNvPr id="0" name=""/>
        <dsp:cNvSpPr/>
      </dsp:nvSpPr>
      <dsp:spPr>
        <a:xfrm>
          <a:off x="0" y="751999"/>
          <a:ext cx="2855858" cy="102731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 noProof="0" dirty="0">
              <a:latin typeface="Verdana"/>
              <a:ea typeface="+mn-ea"/>
              <a:cs typeface="+mn-cs"/>
            </a:rPr>
            <a:t>Як шукати інформацію</a:t>
          </a:r>
        </a:p>
      </dsp:txBody>
      <dsp:txXfrm>
        <a:off x="418231" y="902446"/>
        <a:ext cx="2019396" cy="726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BB3C95-C9C5-4885-9F6C-34EC570BFC2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ADD127-EBFB-4142-93A1-7DEB0FF7B9E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Навколишній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світ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інформація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3309803" cy="126062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програмою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нової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української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школи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2клас</a:t>
            </a:r>
          </a:p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Вчитель:Шаргородська Євгенія Андріївна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7">
            <a:extLst>
              <a:ext uri="{FF2B5EF4-FFF2-40B4-BE49-F238E27FC236}">
                <a16:creationId xmlns:a16="http://schemas.microsoft.com/office/drawing/2014/main" xmlns="" id="{FCD5E39B-16E0-4262-831D-9C5E0EACD367}"/>
              </a:ext>
            </a:extLst>
          </p:cNvPr>
          <p:cNvSpPr/>
          <p:nvPr/>
        </p:nvSpPr>
        <p:spPr>
          <a:xfrm>
            <a:off x="2411760" y="764704"/>
            <a:ext cx="6120680" cy="20162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Чи можу я навчатися без інформації?</a:t>
            </a:r>
          </a:p>
        </p:txBody>
      </p:sp>
      <p:pic>
        <p:nvPicPr>
          <p:cNvPr id="6" name="Picture 4" descr="Ð ÐµÐ·ÑÐ»ÑÑÐ°Ñ Ð¿Ð¾ÑÑÐºÑ Ð·Ð¾Ð±ÑÐ°Ð¶ÐµÐ½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68" y="2924944"/>
            <a:ext cx="2760592" cy="276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Ð ÐµÐ·ÑÐ»ÑÑÐ°Ñ Ð¿Ð¾ÑÑÐºÑ Ð·Ð¾Ð±ÑÐ°Ð¶ÐµÐ½Ñ Ð·Ð° Ð·Ð°Ð¿Ð¸ÑÐ¾Ð¼ &quot;children learn Ð²ÐµÐºÑÐ¾Ñ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/>
          <a:stretch>
            <a:fillRect/>
          </a:stretch>
        </p:blipFill>
        <p:spPr bwMode="auto">
          <a:xfrm>
            <a:off x="2307705" y="3633788"/>
            <a:ext cx="4206875" cy="3224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question, sig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620688"/>
            <a:ext cx="20685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204"/>
            <a:ext cx="2729450" cy="20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34AC02-F896-4400-BC57-5B6A1A6FA213}"/>
              </a:ext>
            </a:extLst>
          </p:cNvPr>
          <p:cNvSpPr txBox="1"/>
          <p:nvPr/>
        </p:nvSpPr>
        <p:spPr>
          <a:xfrm>
            <a:off x="467544" y="935831"/>
            <a:ext cx="823428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indent="457189" algn="just" eaLnBrk="1" hangingPunct="1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Інформація передається за допомогою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повідомлень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  <p:pic>
        <p:nvPicPr>
          <p:cNvPr id="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18518"/>
          <a:stretch>
            <a:fillRect/>
          </a:stretch>
        </p:blipFill>
        <p:spPr bwMode="auto">
          <a:xfrm>
            <a:off x="683568" y="2203950"/>
            <a:ext cx="7802240" cy="447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5"/>
          <p:cNvGrpSpPr>
            <a:grpSpLocks/>
          </p:cNvGrpSpPr>
          <p:nvPr/>
        </p:nvGrpSpPr>
        <p:grpSpPr bwMode="auto">
          <a:xfrm>
            <a:off x="71439" y="2678113"/>
            <a:ext cx="4428554" cy="3059859"/>
            <a:chOff x="72006" y="2678014"/>
            <a:chExt cx="5972332" cy="3499266"/>
          </a:xfrm>
        </p:grpSpPr>
        <p:sp>
          <p:nvSpPr>
            <p:cNvPr id="5" name="Прямокутник 7">
              <a:extLst>
                <a:ext uri="{FF2B5EF4-FFF2-40B4-BE49-F238E27FC236}">
                  <a16:creationId xmlns:a16="http://schemas.microsoft.com/office/drawing/2014/main" xmlns="" id="{6415E082-6175-45F1-A8B0-95ED8F2FF0F7}"/>
                </a:ext>
              </a:extLst>
            </p:cNvPr>
            <p:cNvSpPr/>
            <p:nvPr/>
          </p:nvSpPr>
          <p:spPr>
            <a:xfrm>
              <a:off x="72006" y="2678014"/>
              <a:ext cx="5972332" cy="349926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00"/>
                  </a:solidFill>
                </a:rPr>
                <a:t>Інформація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про</a:t>
              </a:r>
              <a:endParaRPr lang="en-US" sz="2800" b="1" i="1" kern="0" dirty="0">
                <a:solidFill>
                  <a:srgbClr val="FFFFFF"/>
                </a:solidFill>
              </a:endParaRP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номери</a:t>
              </a:r>
              <a:endParaRPr lang="en-US" sz="2800" b="1" i="1" kern="0" dirty="0">
                <a:solidFill>
                  <a:srgbClr val="FFFFFF"/>
                </a:solidFill>
              </a:endParaRP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телефонів</a:t>
              </a:r>
              <a:endParaRPr lang="en-US" sz="2800" b="1" i="1" kern="0" dirty="0">
                <a:solidFill>
                  <a:srgbClr val="FFFFFF"/>
                </a:solidFill>
              </a:endParaRP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служби</a:t>
              </a:r>
              <a:endParaRPr lang="en-US" sz="2800" b="1" i="1" kern="0" dirty="0">
                <a:solidFill>
                  <a:srgbClr val="FFFFFF"/>
                </a:solidFill>
              </a:endParaRP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порятунку</a:t>
              </a:r>
              <a:endParaRPr lang="en-US" sz="2800" b="1" i="1" kern="0" dirty="0">
                <a:solidFill>
                  <a:srgbClr val="FFFFFF"/>
                </a:solidFill>
              </a:endParaRP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може врятувати</a:t>
              </a:r>
              <a:endParaRPr lang="en-US" sz="2800" b="1" i="1" kern="0" dirty="0">
                <a:solidFill>
                  <a:srgbClr val="FFFFFF"/>
                </a:solidFill>
              </a:endParaRP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комусь життя</a:t>
              </a:r>
            </a:p>
          </p:txBody>
        </p:sp>
        <p:pic>
          <p:nvPicPr>
            <p:cNvPr id="6" name="Picture 2" descr="aid, ambulance, emergency, first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999" y="3028534"/>
              <a:ext cx="2709703" cy="270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увати 9"/>
          <p:cNvGrpSpPr>
            <a:grpSpLocks/>
          </p:cNvGrpSpPr>
          <p:nvPr/>
        </p:nvGrpSpPr>
        <p:grpSpPr bwMode="auto">
          <a:xfrm>
            <a:off x="4716016" y="2639409"/>
            <a:ext cx="4257883" cy="3059859"/>
            <a:chOff x="6149818" y="2678014"/>
            <a:chExt cx="5972332" cy="3499266"/>
          </a:xfrm>
        </p:grpSpPr>
        <p:sp>
          <p:nvSpPr>
            <p:cNvPr id="8" name="Прямокутник 8">
              <a:extLst>
                <a:ext uri="{FF2B5EF4-FFF2-40B4-BE49-F238E27FC236}">
                  <a16:creationId xmlns:a16="http://schemas.microsoft.com/office/drawing/2014/main" xmlns="" id="{5EBE41C9-B7EC-4E5C-BAD7-D81DF5E847E4}"/>
                </a:ext>
              </a:extLst>
            </p:cNvPr>
            <p:cNvSpPr/>
            <p:nvPr/>
          </p:nvSpPr>
          <p:spPr>
            <a:xfrm>
              <a:off x="6149818" y="2678014"/>
              <a:ext cx="5972332" cy="349926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00"/>
                  </a:solidFill>
                </a:rPr>
                <a:t>Відомості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про</a:t>
              </a: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погоду</a:t>
              </a: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допоможуть</a:t>
              </a: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тобі</a:t>
              </a: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правильно</a:t>
              </a:r>
            </a:p>
            <a:p>
              <a:pPr eaLnBrk="1" hangingPunct="1"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підібрати одяг</a:t>
              </a:r>
            </a:p>
          </p:txBody>
        </p:sp>
        <p:pic>
          <p:nvPicPr>
            <p:cNvPr id="9" name="Picture 6" descr="Ð ÐµÐ·ÑÐ»ÑÑÐ°Ñ Ð¿Ð¾ÑÑÐºÑ Ð·Ð¾Ð±ÑÐ°Ð¶ÐµÐ½Ñ Ð·Ð° Ð·Ð°Ð¿Ð¸ÑÐ¾Ð¼ &quot;weather icon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6559" y="3028534"/>
              <a:ext cx="2709702" cy="270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34AC02-F896-4400-BC57-5B6A1A6FA213}"/>
              </a:ext>
            </a:extLst>
          </p:cNvPr>
          <p:cNvSpPr txBox="1"/>
          <p:nvPr/>
        </p:nvSpPr>
        <p:spPr>
          <a:xfrm>
            <a:off x="71438" y="1196975"/>
            <a:ext cx="8902461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indent="457189" algn="just" eaLnBrk="1" hangingPunct="1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Для людини дуже важливо вчасно отримувати потрібну інформацію або скористатися наявними знаннями. Наприклад, </a:t>
            </a:r>
          </a:p>
        </p:txBody>
      </p:sp>
    </p:spTree>
    <p:extLst>
      <p:ext uri="{BB962C8B-B14F-4D97-AF65-F5344CB8AC3E}">
        <p14:creationId xmlns:p14="http://schemas.microsoft.com/office/powerpoint/2010/main" val="17682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7">
            <a:extLst>
              <a:ext uri="{FF2B5EF4-FFF2-40B4-BE49-F238E27FC236}">
                <a16:creationId xmlns:a16="http://schemas.microsoft.com/office/drawing/2014/main" xmlns="" id="{2EA2FF0F-5797-472E-9497-038E50325116}"/>
              </a:ext>
            </a:extLst>
          </p:cNvPr>
          <p:cNvSpPr/>
          <p:nvPr/>
        </p:nvSpPr>
        <p:spPr>
          <a:xfrm>
            <a:off x="1513681" y="561380"/>
            <a:ext cx="7378799" cy="22915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Яку </a:t>
            </a:r>
            <a:r>
              <a:rPr lang="uk-UA" sz="4000" b="1" i="1" kern="0" dirty="0">
                <a:solidFill>
                  <a:srgbClr val="FFFF00"/>
                </a:solidFill>
              </a:rPr>
              <a:t>інформацію</a:t>
            </a:r>
            <a:r>
              <a:rPr lang="uk-UA" sz="4000" b="1" i="1" kern="0" dirty="0">
                <a:solidFill>
                  <a:srgbClr val="FFFFFF"/>
                </a:solidFill>
              </a:rPr>
              <a:t> я можу отримати в школі? На своєму подвір’ї, у парку, вдома?</a:t>
            </a:r>
          </a:p>
        </p:txBody>
      </p:sp>
      <p:pic>
        <p:nvPicPr>
          <p:cNvPr id="5" name="Picture 2" descr="building, education, schoo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0266"/>
            <a:ext cx="2337005" cy="233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Ð ÐµÐ·ÑÐ»ÑÑÐ°Ñ Ð¿Ð¾ÑÑÐºÑ Ð·Ð¾Ð±ÑÐ°Ð¶ÐµÐ½Ñ Ð·Ð° Ð·Ð°Ð¿Ð¸ÑÐ¾Ð¼ &quot;park icon&quot;">
            <a:extLst>
              <a:ext uri="{FF2B5EF4-FFF2-40B4-BE49-F238E27FC236}">
                <a16:creationId xmlns:a16="http://schemas.microsoft.com/office/drawing/2014/main" xmlns="" id="{4E889D11-D26C-4C5B-B44D-6203F476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17450" r="16369" b="16147"/>
          <a:stretch/>
        </p:blipFill>
        <p:spPr bwMode="auto">
          <a:xfrm>
            <a:off x="3138484" y="3508242"/>
            <a:ext cx="2409799" cy="23843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40267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question, sig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174751"/>
            <a:ext cx="1255440" cy="12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6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7">
            <a:extLst>
              <a:ext uri="{FF2B5EF4-FFF2-40B4-BE49-F238E27FC236}">
                <a16:creationId xmlns:a16="http://schemas.microsoft.com/office/drawing/2014/main" xmlns="" id="{2EA2FF0F-5797-472E-9497-038E50325116}"/>
              </a:ext>
            </a:extLst>
          </p:cNvPr>
          <p:cNvSpPr/>
          <p:nvPr/>
        </p:nvSpPr>
        <p:spPr>
          <a:xfrm>
            <a:off x="107505" y="1772816"/>
            <a:ext cx="3744416" cy="46033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Що нового я можу дізнатися за допомогою мобільного телефону?</a:t>
            </a:r>
          </a:p>
        </p:txBody>
      </p:sp>
      <p:sp>
        <p:nvSpPr>
          <p:cNvPr id="6" name="AutoShape 2" descr="Мобільний телефон: векторна графіка, зображення, Мобільний телефон малюнки 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Мобільний телефон: векторна графіка, зображення, Мобільний телефон малюнки  |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мартфон: векторна графіка, зображення, Смартфон малюнки | Скачати з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мартфон: векторна графіка, зображення, Смартфон малюнки | Скачати з 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 r="14479"/>
          <a:stretch/>
        </p:blipFill>
        <p:spPr>
          <a:xfrm>
            <a:off x="4067944" y="1586709"/>
            <a:ext cx="4768600" cy="479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7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34AC02-F896-4400-BC57-5B6A1A6FA213}"/>
              </a:ext>
            </a:extLst>
          </p:cNvPr>
          <p:cNvSpPr txBox="1"/>
          <p:nvPr/>
        </p:nvSpPr>
        <p:spPr>
          <a:xfrm>
            <a:off x="107504" y="764704"/>
            <a:ext cx="88210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indent="457189" algn="just" eaLnBrk="1" hangingPunct="1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Інформація про навколишній світ допомагає людині створювати предмети або пристрої, які за формою подібні до реальних.</a:t>
            </a: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snail Ð²ÐµÐºÑÐ¾Ñ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 b="8168"/>
          <a:stretch>
            <a:fillRect/>
          </a:stretch>
        </p:blipFill>
        <p:spPr bwMode="auto">
          <a:xfrm>
            <a:off x="107504" y="2968027"/>
            <a:ext cx="3637281" cy="3190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7880"/>
          <a:stretch>
            <a:fillRect/>
          </a:stretch>
        </p:blipFill>
        <p:spPr bwMode="auto">
          <a:xfrm>
            <a:off x="4815416" y="2852936"/>
            <a:ext cx="4297721" cy="342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xmlns="" id="{C0991404-6647-425A-8A6B-250D34B13F12}"/>
              </a:ext>
            </a:extLst>
          </p:cNvPr>
          <p:cNvSpPr/>
          <p:nvPr/>
        </p:nvSpPr>
        <p:spPr>
          <a:xfrm rot="10800000">
            <a:off x="3203848" y="3614866"/>
            <a:ext cx="2171700" cy="210502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uk-UA" sz="2400" b="1" ker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392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34AC02-F896-4400-BC57-5B6A1A6FA213}"/>
              </a:ext>
            </a:extLst>
          </p:cNvPr>
          <p:cNvSpPr txBox="1"/>
          <p:nvPr/>
        </p:nvSpPr>
        <p:spPr>
          <a:xfrm>
            <a:off x="195387" y="836712"/>
            <a:ext cx="867702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indent="457189" algn="just" eaLnBrk="1" hangingPunct="1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Предмети або пристрої, які за формою подібні до реальних.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7" y="2709516"/>
            <a:ext cx="3363905" cy="314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ілка вліво 20">
            <a:extLst>
              <a:ext uri="{FF2B5EF4-FFF2-40B4-BE49-F238E27FC236}">
                <a16:creationId xmlns:a16="http://schemas.microsoft.com/office/drawing/2014/main" xmlns="" id="{F171E67C-9EE0-4DAF-91C7-D91D4024AC92}"/>
              </a:ext>
            </a:extLst>
          </p:cNvPr>
          <p:cNvSpPr/>
          <p:nvPr/>
        </p:nvSpPr>
        <p:spPr>
          <a:xfrm rot="10800000">
            <a:off x="3059832" y="3068959"/>
            <a:ext cx="2448272" cy="210502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uk-UA" sz="2400" b="1" kern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56" y="2709516"/>
            <a:ext cx="3062967" cy="306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5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350" y="454818"/>
            <a:ext cx="7273106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Клас, у якому учні вивчають інформатику, називають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комп’ютерним класом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  <p:pic>
        <p:nvPicPr>
          <p:cNvPr id="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3" y="454819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msu.ru/info/map/images/46/photo5.jpg"/>
          <p:cNvPicPr>
            <a:picLocks noChangeAspect="1" noChangeArrowheads="1"/>
          </p:cNvPicPr>
          <p:nvPr/>
        </p:nvPicPr>
        <p:blipFill rotWithShape="1">
          <a:blip r:embed="rId3"/>
          <a:srcRect t="9025" b="16621"/>
          <a:stretch/>
        </p:blipFill>
        <p:spPr bwMode="auto">
          <a:xfrm>
            <a:off x="395536" y="2492896"/>
            <a:ext cx="805694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cpcentralmn.org/wp-content/uploads/2015/12/desktop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6253"/>
          <a:stretch>
            <a:fillRect/>
          </a:stretch>
        </p:blipFill>
        <p:spPr bwMode="auto">
          <a:xfrm>
            <a:off x="753428" y="2780928"/>
            <a:ext cx="6619753" cy="3753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lert, attention, caution, danger, exclamation, warning, yellow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3618"/>
            <a:ext cx="1645797" cy="164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980728"/>
            <a:ext cx="5688632" cy="12926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600" b="1" i="1" kern="0" dirty="0">
                <a:solidFill>
                  <a:srgbClr val="FFFFFF"/>
                </a:solidFill>
                <a:latin typeface="+mn-lt"/>
              </a:rPr>
              <a:t>У комп’ютерному класі обов’язково слід дотримуватися певних правил. </a:t>
            </a:r>
          </a:p>
        </p:txBody>
      </p:sp>
    </p:spTree>
    <p:extLst>
      <p:ext uri="{BB962C8B-B14F-4D97-AF65-F5344CB8AC3E}">
        <p14:creationId xmlns:p14="http://schemas.microsoft.com/office/powerpoint/2010/main" val="296721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7630"/>
          <a:stretch>
            <a:fillRect/>
          </a:stretch>
        </p:blipFill>
        <p:spPr bwMode="auto">
          <a:xfrm>
            <a:off x="539552" y="2420888"/>
            <a:ext cx="7760651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1455D1-CDCB-4DDA-94F4-B9EDCA9D9AFF}"/>
              </a:ext>
            </a:extLst>
          </p:cNvPr>
          <p:cNvSpPr txBox="1"/>
          <p:nvPr/>
        </p:nvSpPr>
        <p:spPr>
          <a:xfrm>
            <a:off x="2195736" y="1170885"/>
            <a:ext cx="4103687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>
            <a:defPPr>
              <a:defRPr lang="uk-UA"/>
            </a:defPPr>
            <a:lvl1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800" b="1" i="1" kern="0">
                <a:solidFill>
                  <a:schemeClr val="bg1"/>
                </a:solidFill>
              </a:defRPr>
            </a:lvl1pPr>
          </a:lstStyle>
          <a:p>
            <a:pPr marL="0" indent="0" algn="ctr" eaLnBrk="1" hangingPunct="1">
              <a:buNone/>
              <a:defRPr/>
            </a:pPr>
            <a:r>
              <a:rPr lang="uk-UA" sz="3200" b="0" dirty="0" err="1" smtClean="0">
                <a:latin typeface="+mn-lt"/>
              </a:rPr>
              <a:t>Фізкультхвилинка</a:t>
            </a:r>
            <a:endParaRPr lang="uk-UA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1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567" y="764704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uk-UA" i="1" dirty="0" err="1">
                <a:solidFill>
                  <a:schemeClr val="bg2">
                    <a:lumMod val="25000"/>
                  </a:schemeClr>
                </a:solidFill>
              </a:rPr>
              <a:t>-Добрий</a:t>
            </a:r>
            <a:r>
              <a:rPr lang="uk-UA" i="1" dirty="0">
                <a:solidFill>
                  <a:schemeClr val="bg2">
                    <a:lumMod val="25000"/>
                  </a:schemeClr>
                </a:solidFill>
              </a:rPr>
              <a:t> день!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uk-UA" i="1" dirty="0">
                <a:solidFill>
                  <a:schemeClr val="bg2">
                    <a:lumMod val="25000"/>
                  </a:schemeClr>
                </a:solidFill>
              </a:rPr>
              <a:t>На вас чекає гарний день.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uk-UA" i="1" dirty="0">
                <a:solidFill>
                  <a:schemeClr val="bg2">
                    <a:lumMod val="25000"/>
                  </a:schemeClr>
                </a:solidFill>
              </a:rPr>
              <a:t>Бачу, всі веселі і здорові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uk-UA" i="1" dirty="0">
                <a:solidFill>
                  <a:schemeClr val="bg2">
                    <a:lumMod val="25000"/>
                  </a:schemeClr>
                </a:solidFill>
              </a:rPr>
              <a:t>До уроку всі готові!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 descr="Милі діти: векторна графіка, зображення, Милі діти малюнки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6624736" cy="44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7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1455D1-CDCB-4DDA-94F4-B9EDCA9D9AFF}"/>
              </a:ext>
            </a:extLst>
          </p:cNvPr>
          <p:cNvSpPr txBox="1"/>
          <p:nvPr/>
        </p:nvSpPr>
        <p:spPr>
          <a:xfrm>
            <a:off x="1907704" y="836712"/>
            <a:ext cx="532859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uk-UA"/>
            </a:defPPr>
            <a:lvl1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800" b="1" i="1" kern="0"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  <a:defRPr/>
            </a:pPr>
            <a:r>
              <a:rPr lang="uk-UA" sz="3200" dirty="0"/>
              <a:t>Працюємо у зошиті</a:t>
            </a:r>
            <a:endParaRPr lang="ru-RU" sz="3200" dirty="0"/>
          </a:p>
          <a:p>
            <a:pPr marL="0" indent="0" algn="ctr" eaLnBrk="1" hangingPunct="1">
              <a:buNone/>
              <a:defRPr/>
            </a:pPr>
            <a:endParaRPr lang="uk-UA" sz="3200" b="0" dirty="0">
              <a:latin typeface="+mn-lt"/>
            </a:endParaRPr>
          </a:p>
        </p:txBody>
      </p:sp>
      <p:pic>
        <p:nvPicPr>
          <p:cNvPr id="6" name="Рисунок 5" descr="F:\ЛИЦЕЙ № 22\2 клас 2019-2020\Урок № 2\Завдання зошит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5511"/>
            <a:ext cx="6696744" cy="4401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2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Гра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«Так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чи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</p:txBody>
      </p:sp>
      <p:sp>
        <p:nvSpPr>
          <p:cNvPr id="4" name="AutoShape 2" descr="Так чи ні – Додатки в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Тест: а це дійсно сталося в Калуші цього року? Правда чи ні. –  КалушNews.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334250" cy="409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5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08720"/>
            <a:ext cx="8787451" cy="126188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Запам’ятайте! </a:t>
            </a: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Якщо не дотримуватись правил техніки безпеки та поведінки, робота за комп’ютером може завдати шкоди вашому здоров’ю.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189135" cy="3744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455D1-CDCB-4DDA-94F4-B9EDCA9D9AFF}"/>
              </a:ext>
            </a:extLst>
          </p:cNvPr>
          <p:cNvSpPr txBox="1"/>
          <p:nvPr/>
        </p:nvSpPr>
        <p:spPr>
          <a:xfrm>
            <a:off x="1979712" y="602544"/>
            <a:ext cx="5472608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uk-UA"/>
            </a:defPPr>
            <a:lvl1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800" b="1" i="1" kern="0"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  <a:defRPr/>
            </a:pPr>
            <a:r>
              <a:rPr lang="uk-UA" sz="3200" dirty="0"/>
              <a:t>Практична робота </a:t>
            </a:r>
            <a:endParaRPr lang="uk-UA" sz="3200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011A7F-B78F-4A2A-85BB-F2B7CAE8F289}"/>
              </a:ext>
            </a:extLst>
          </p:cNvPr>
          <p:cNvSpPr txBox="1"/>
          <p:nvPr/>
        </p:nvSpPr>
        <p:spPr>
          <a:xfrm>
            <a:off x="91944" y="1392021"/>
            <a:ext cx="203178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Наведи вказівник та двічі клацни ліву кнопку миші на значку: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640071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13625"/>
            <a:ext cx="1592840" cy="16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1455D1-CDCB-4DDA-94F4-B9EDCA9D9A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8229600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>
            <a:defPPr>
              <a:defRPr lang="uk-UA"/>
            </a:defPPr>
            <a:lvl1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800" b="1" i="1" kern="0">
                <a:solidFill>
                  <a:schemeClr val="bg1"/>
                </a:solidFill>
              </a:defRPr>
            </a:lvl1pPr>
          </a:lstStyle>
          <a:p>
            <a:pPr marL="0" indent="0" algn="ctr" eaLnBrk="1" hangingPunct="1">
              <a:buNone/>
              <a:defRPr/>
            </a:pPr>
            <a:r>
              <a:rPr lang="uk-UA" sz="3200" b="0" dirty="0" smtClean="0">
                <a:latin typeface="+mn-lt"/>
              </a:rPr>
              <a:t>Релаксація</a:t>
            </a:r>
            <a:endParaRPr lang="uk-UA" sz="3200" b="0" dirty="0">
              <a:latin typeface="+mn-lt"/>
            </a:endParaRPr>
          </a:p>
        </p:txBody>
      </p:sp>
      <p:pic>
        <p:nvPicPr>
          <p:cNvPr id="10242" name="Picture 2" descr="Конспект заняття з нетрадиційного малювання для першої молодшої групи на  тему «Сонечк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40" y="1700808"/>
            <a:ext cx="5184576" cy="4804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 15"/>
          <p:cNvSpPr/>
          <p:nvPr/>
        </p:nvSpPr>
        <p:spPr bwMode="auto">
          <a:xfrm>
            <a:off x="899592" y="672162"/>
            <a:ext cx="7677728" cy="1656184"/>
          </a:xfrm>
          <a:prstGeom prst="flowChartProcess">
            <a:avLst/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/>
            <a:r>
              <a:rPr lang="uk-UA" sz="3600" b="1" dirty="0"/>
              <a:t>Вправа «Деформований текст».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4096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 smtClean="0">
                <a:solidFill>
                  <a:schemeClr val="bg2">
                    <a:lumMod val="25000"/>
                  </a:schemeClr>
                </a:solidFill>
              </a:rPr>
              <a:t>шеРані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bg2">
                    <a:lumMod val="25000"/>
                  </a:schemeClr>
                </a:solidFill>
              </a:rPr>
              <a:t>дилю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bg2">
                    <a:lumMod val="25000"/>
                  </a:schemeClr>
                </a:solidFill>
              </a:rPr>
              <a:t>ен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bg2">
                    <a:lumMod val="25000"/>
                  </a:schemeClr>
                </a:solidFill>
              </a:rPr>
              <a:t>лизна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орп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рикуелект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uk-UA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хахта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рілигочкисві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стиовіли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 пилам. </a:t>
            </a:r>
            <a:endParaRPr lang="uk-UA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3200" dirty="0" err="1" smtClean="0">
                <a:solidFill>
                  <a:schemeClr val="bg2">
                    <a:lumMod val="25000"/>
                  </a:schemeClr>
                </a:solidFill>
              </a:rPr>
              <a:t>разЗа</a:t>
            </a:r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жнійкотіха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 є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тильникисві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трилюс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uk-UA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них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ченавкрупочкалам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uk-UA" sz="3200" dirty="0" err="1">
                <a:solidFill>
                  <a:schemeClr val="bg2">
                    <a:lumMod val="25000"/>
                  </a:schemeClr>
                </a:solidFill>
              </a:rPr>
              <a:t>мряваТеанменрашнаст</a:t>
            </a:r>
            <a:r>
              <a:rPr lang="uk-UA" sz="32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Лампочка – Бесплатные иконки: технолог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83838"/>
            <a:ext cx="1823348" cy="18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 15"/>
          <p:cNvSpPr/>
          <p:nvPr/>
        </p:nvSpPr>
        <p:spPr bwMode="auto">
          <a:xfrm>
            <a:off x="899592" y="672162"/>
            <a:ext cx="7677728" cy="1656184"/>
          </a:xfrm>
          <a:prstGeom prst="flowChartProcess">
            <a:avLst/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/>
            <a:r>
              <a:rPr lang="uk-UA" sz="3600" b="1" dirty="0"/>
              <a:t>Вправа «Деформований текст».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4096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bg2">
                    <a:lumMod val="25000"/>
                  </a:schemeClr>
                </a:solidFill>
              </a:rPr>
              <a:t>Раніше люди не знали про електрику. </a:t>
            </a:r>
            <a:endParaRPr lang="uk-UA" sz="32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3200" i="1" dirty="0" smtClean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uk-UA" sz="3200" i="1" dirty="0">
                <a:solidFill>
                  <a:schemeClr val="bg2">
                    <a:lumMod val="25000"/>
                  </a:schemeClr>
                </a:solidFill>
              </a:rPr>
              <a:t>хатах горіли свічки лампи. </a:t>
            </a:r>
            <a:endParaRPr lang="uk-UA" sz="32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3200" i="1" dirty="0" smtClean="0">
                <a:solidFill>
                  <a:schemeClr val="bg2">
                    <a:lumMod val="25000"/>
                  </a:schemeClr>
                </a:solidFill>
              </a:rPr>
              <a:t>Зараз </a:t>
            </a:r>
            <a:r>
              <a:rPr lang="uk-UA" sz="3200" i="1" dirty="0">
                <a:solidFill>
                  <a:schemeClr val="bg2">
                    <a:lumMod val="25000"/>
                  </a:schemeClr>
                </a:solidFill>
              </a:rPr>
              <a:t>у кожній хаті є світильники, люстри</a:t>
            </a:r>
            <a:r>
              <a:rPr lang="uk-UA" sz="3200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uk-UA" sz="3200" i="1" dirty="0">
                <a:solidFill>
                  <a:schemeClr val="bg2">
                    <a:lumMod val="25000"/>
                  </a:schemeClr>
                </a:solidFill>
              </a:rPr>
              <a:t>У них вкручена лампочка. </a:t>
            </a:r>
            <a:endParaRPr lang="uk-UA" sz="32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3200" i="1" dirty="0" smtClean="0">
                <a:solidFill>
                  <a:schemeClr val="bg2">
                    <a:lumMod val="25000"/>
                  </a:schemeClr>
                </a:solidFill>
              </a:rPr>
              <a:t>Темрява </a:t>
            </a:r>
            <a:r>
              <a:rPr lang="uk-UA" sz="3200" i="1" dirty="0">
                <a:solidFill>
                  <a:schemeClr val="bg2">
                    <a:lumMod val="25000"/>
                  </a:schemeClr>
                </a:solidFill>
              </a:rPr>
              <a:t>нам нестрашна.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0" name="Picture 2" descr="Лампочка – Бесплатные иконки: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3594"/>
            <a:ext cx="2687444" cy="26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Verdana" pitchFamily="34" charset="0"/>
              </a:rPr>
              <a:t>Як я </a:t>
            </a:r>
            <a:r>
              <a:rPr lang="ru-RU" dirty="0" err="1">
                <a:latin typeface="Verdana" pitchFamily="34" charset="0"/>
              </a:rPr>
              <a:t>можу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досліджувати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світ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навколо</a:t>
            </a:r>
            <a:r>
              <a:rPr lang="ru-RU" dirty="0">
                <a:latin typeface="Verdana" pitchFamily="34" charset="0"/>
              </a:rPr>
              <a:t> себе?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dirty="0"/>
              <a:t>Ти </a:t>
            </a:r>
            <a:r>
              <a:rPr lang="uk-UA" b="1" i="1" dirty="0" smtClean="0"/>
              <a:t>дізнаєшся</a:t>
            </a:r>
            <a:endParaRPr lang="uk-UA" dirty="0" smtClean="0"/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i="1" dirty="0"/>
              <a:t>звідки отримати інформацію про світ навколо тебе;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i="1" dirty="0"/>
              <a:t>як передається інформація;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uk-UA" i="1" dirty="0"/>
              <a:t>чому інформація корисна.</a:t>
            </a:r>
          </a:p>
          <a:p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Дотримуйся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правил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marL="68580" indent="0">
              <a:buNone/>
            </a:pP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час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роботи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комп’ютером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9460" name="Picture 4" descr="Нестандартні диктанти в початковій школі (творчі сходинки 20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40005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тебе </a:t>
            </a:r>
            <a:r>
              <a:rPr lang="ru-RU" dirty="0" err="1"/>
              <a:t>оточує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і </a:t>
            </a:r>
            <a:r>
              <a:rPr lang="ru-RU" dirty="0" err="1"/>
              <a:t>різноманітний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Міжнародний конкурс дитячого малюнка &quot;Видужуй, наша планета ЗЕМЛ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0" y="2708920"/>
            <a:ext cx="325846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ren playing in the playground Stock Vector by ©artisticco 63411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19" y="2478650"/>
            <a:ext cx="4374485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F8CCB1-BED3-4DAD-8FED-9F999F2ED3D8}"/>
              </a:ext>
            </a:extLst>
          </p:cNvPr>
          <p:cNvSpPr txBox="1"/>
          <p:nvPr/>
        </p:nvSpPr>
        <p:spPr>
          <a:xfrm>
            <a:off x="1763688" y="3933055"/>
            <a:ext cx="6696744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 eaLnBrk="1" hangingPunct="1">
              <a:defRPr/>
            </a:pPr>
            <a:r>
              <a:rPr lang="uk-UA" sz="3200" b="1" i="1" kern="0" dirty="0">
                <a:solidFill>
                  <a:srgbClr val="FFFF00"/>
                </a:solidFill>
                <a:latin typeface="+mn-lt"/>
              </a:rPr>
              <a:t>Інформація</a:t>
            </a:r>
            <a:r>
              <a:rPr lang="uk-UA" sz="3200" b="1" i="1" kern="0" dirty="0">
                <a:solidFill>
                  <a:srgbClr val="FFFFFF"/>
                </a:solidFill>
                <a:latin typeface="+mn-lt"/>
              </a:rPr>
              <a:t> — це відомості про навколишній світ і явища, які відбуваються в ньому.</a:t>
            </a:r>
            <a:endParaRPr lang="uk-UA" sz="3200" b="1" i="1" kern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65657"/>
            <a:ext cx="1435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811D66-7E69-4756-97EA-946DCB6114A4}"/>
              </a:ext>
            </a:extLst>
          </p:cNvPr>
          <p:cNvSpPr txBox="1"/>
          <p:nvPr/>
        </p:nvSpPr>
        <p:spPr>
          <a:xfrm>
            <a:off x="251521" y="2936698"/>
            <a:ext cx="856895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indent="457189" algn="just" eaLnBrk="1" hangingPunct="1"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Від навколишнього світу людина постійно отримує </a:t>
            </a:r>
            <a:r>
              <a:rPr lang="uk-UA" sz="2400" b="1" i="1" kern="0" dirty="0">
                <a:solidFill>
                  <a:srgbClr val="FFFF00"/>
                </a:solidFill>
                <a:latin typeface="+mn-lt"/>
              </a:rPr>
              <a:t>інформацію</a:t>
            </a:r>
            <a:r>
              <a:rPr lang="uk-UA" sz="2400" b="1" i="1" kern="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  <p:sp>
        <p:nvSpPr>
          <p:cNvPr id="7" name="Прямокутник 10">
            <a:extLst>
              <a:ext uri="{FF2B5EF4-FFF2-40B4-BE49-F238E27FC236}">
                <a16:creationId xmlns:a16="http://schemas.microsoft.com/office/drawing/2014/main" xmlns="" id="{324AB138-86F4-466E-9715-8ACABE507870}"/>
              </a:ext>
            </a:extLst>
          </p:cNvPr>
          <p:cNvSpPr/>
          <p:nvPr/>
        </p:nvSpPr>
        <p:spPr>
          <a:xfrm>
            <a:off x="1929706" y="758870"/>
            <a:ext cx="6684467" cy="20940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 я можу отримувати інформацію із середовища, яке мене оточує?</a:t>
            </a:r>
          </a:p>
        </p:txBody>
      </p:sp>
      <p:pic>
        <p:nvPicPr>
          <p:cNvPr id="8" name="Picture 2" descr="question, sig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5073"/>
            <a:ext cx="1390154" cy="139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4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ілка вниз 2"/>
          <p:cNvSpPr/>
          <p:nvPr/>
        </p:nvSpPr>
        <p:spPr bwMode="auto">
          <a:xfrm>
            <a:off x="3818731" y="2570152"/>
            <a:ext cx="1506538" cy="1312863"/>
          </a:xfrm>
          <a:prstGeom prst="down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uk-UA" b="1" kern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5" name="Округлений прямокутник 3"/>
          <p:cNvSpPr/>
          <p:nvPr/>
        </p:nvSpPr>
        <p:spPr bwMode="auto">
          <a:xfrm>
            <a:off x="467544" y="1124744"/>
            <a:ext cx="8208912" cy="1359197"/>
          </a:xfrm>
          <a:prstGeom prst="rect">
            <a:avLst/>
          </a:prstGeom>
          <a:solidFill>
            <a:srgbClr val="19426B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uk-UA" sz="4400" b="1" i="1" kern="0" dirty="0" err="1">
                <a:solidFill>
                  <a:srgbClr val="FFFF00"/>
                </a:solidFill>
                <a:latin typeface="Verdana"/>
              </a:rPr>
              <a:t>ІНФОР</a:t>
            </a:r>
            <a:r>
              <a:rPr lang="uk-UA" sz="4400" b="1" i="1" kern="0" dirty="0" err="1">
                <a:solidFill>
                  <a:srgbClr val="FFFFFF"/>
                </a:solidFill>
                <a:latin typeface="Verdana"/>
              </a:rPr>
              <a:t>мація</a:t>
            </a:r>
            <a:r>
              <a:rPr lang="uk-UA" sz="4400" b="1" i="1" kern="0" dirty="0">
                <a:solidFill>
                  <a:srgbClr val="FFFFFF"/>
                </a:solidFill>
                <a:latin typeface="Verdana"/>
              </a:rPr>
              <a:t> + </a:t>
            </a:r>
            <a:r>
              <a:rPr lang="uk-UA" sz="4400" b="1" i="1" kern="0" dirty="0" err="1">
                <a:solidFill>
                  <a:srgbClr val="FFFFFF"/>
                </a:solidFill>
                <a:latin typeface="Verdana"/>
              </a:rPr>
              <a:t>авто</a:t>
            </a:r>
            <a:r>
              <a:rPr lang="uk-UA" sz="4400" b="1" i="1" kern="0" dirty="0" err="1">
                <a:solidFill>
                  <a:srgbClr val="FFFF00"/>
                </a:solidFill>
                <a:latin typeface="Verdana"/>
              </a:rPr>
              <a:t>МАТИКА</a:t>
            </a:r>
            <a:endParaRPr lang="uk-UA" sz="4400" b="1" i="1" kern="0" dirty="0">
              <a:solidFill>
                <a:srgbClr val="FFFF00"/>
              </a:solidFill>
              <a:latin typeface="Verdana"/>
            </a:endParaRPr>
          </a:p>
        </p:txBody>
      </p:sp>
      <p:sp>
        <p:nvSpPr>
          <p:cNvPr id="6" name="Блок-схема: процес 15"/>
          <p:cNvSpPr/>
          <p:nvPr/>
        </p:nvSpPr>
        <p:spPr bwMode="auto">
          <a:xfrm>
            <a:off x="339208" y="4077072"/>
            <a:ext cx="8465584" cy="2245419"/>
          </a:xfrm>
          <a:prstGeom prst="flowChartProcess">
            <a:avLst/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uk-UA" sz="6000" b="1" i="1" kern="0" dirty="0">
                <a:solidFill>
                  <a:srgbClr val="FFFFFF"/>
                </a:solidFill>
                <a:latin typeface="Verdana"/>
              </a:rPr>
              <a:t>ІНФОРМАТИКА</a:t>
            </a:r>
            <a:endParaRPr lang="uk-UA" sz="6000" b="1" i="1" kern="0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7600420"/>
              </p:ext>
            </p:extLst>
          </p:nvPr>
        </p:nvGraphicFramePr>
        <p:xfrm>
          <a:off x="827584" y="950476"/>
          <a:ext cx="6636118" cy="445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about, i, information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293"/>
            <a:ext cx="1664320" cy="166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av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86" y="5055454"/>
            <a:ext cx="1799082" cy="17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hat, media, message, send, telegram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3261"/>
            <a:ext cx="1293722" cy="129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rain, mind, process, think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13" y="2072352"/>
            <a:ext cx="2275805" cy="227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magnifying, search, view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2" y="116632"/>
            <a:ext cx="1667688" cy="16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blue, circle, help, information, query, question, support ic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085453" cy="20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email, mail, message, send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26017"/>
            <a:ext cx="1189281" cy="119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8">
      <a:dk1>
        <a:srgbClr val="94F6DB"/>
      </a:dk1>
      <a:lt1>
        <a:srgbClr val="CAE9C0"/>
      </a:lt1>
      <a:dk2>
        <a:srgbClr val="CAE9C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375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Навколишній світ та інформація</vt:lpstr>
      <vt:lpstr>Презентация PowerPoint</vt:lpstr>
      <vt:lpstr>Презентация PowerPoint</vt:lpstr>
      <vt:lpstr>Презентация PowerPoint</vt:lpstr>
      <vt:lpstr>Як я можу досліджувати світ навколо себе?</vt:lpstr>
      <vt:lpstr>Світ, який тебе оточує, дуже цікавий і різноманітний.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 «Так чи ні»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Навколишній світ та інформація</dc:title>
  <dc:creator>Евгения Андреевна</dc:creator>
  <cp:lastModifiedBy>Евгения Андреевна</cp:lastModifiedBy>
  <cp:revision>8</cp:revision>
  <dcterms:created xsi:type="dcterms:W3CDTF">2023-08-25T19:29:30Z</dcterms:created>
  <dcterms:modified xsi:type="dcterms:W3CDTF">2023-08-25T20:38:59Z</dcterms:modified>
</cp:coreProperties>
</file>