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62" r:id="rId3"/>
    <p:sldId id="263" r:id="rId4"/>
    <p:sldId id="264" r:id="rId5"/>
    <p:sldId id="267" r:id="rId6"/>
    <p:sldId id="259" r:id="rId7"/>
    <p:sldId id="266" r:id="rId8"/>
    <p:sldId id="265" r:id="rId9"/>
    <p:sldId id="269" r:id="rId10"/>
    <p:sldId id="268" r:id="rId11"/>
    <p:sldId id="270" r:id="rId12"/>
    <p:sldId id="271" r:id="rId13"/>
    <p:sldId id="272" r:id="rId14"/>
    <p:sldId id="273" r:id="rId15"/>
    <p:sldId id="275" r:id="rId16"/>
    <p:sldId id="27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95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51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68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25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37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3586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586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824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487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022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700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34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8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398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394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04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E891-2FFD-4F48-A165-89548B5047BD}" type="datetimeFigureOut">
              <a:rPr lang="uk-UA" smtClean="0"/>
              <a:t>18.07.2023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6CB4E7-67F6-490B-9578-1C354B2D9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9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OnDFDJA9D4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WPw0h4KPLQ" TargetMode="Externa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08255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3259" y="1436955"/>
            <a:ext cx="67755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Створення власної комп’ютерної презентації</a:t>
            </a:r>
          </a:p>
        </p:txBody>
      </p:sp>
      <p:pic>
        <p:nvPicPr>
          <p:cNvPr id="1030" name="Picture 6" descr="Підручник Я досліджую світ Корнієнко 3 клас НУ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3" y="3380875"/>
            <a:ext cx="1849901" cy="240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thumb/2/2e/Microsoft_Office_PowerPoint_%282018%E2%80%93present%29.svg/1200px-Microsoft_Office_PowerPoint_%282018%E2%80%93present%29.svg.png">
            <a:extLst>
              <a:ext uri="{FF2B5EF4-FFF2-40B4-BE49-F238E27FC236}">
                <a16:creationId xmlns="" xmlns:a16="http://schemas.microsoft.com/office/drawing/2014/main" id="{06860EFA-FDDE-4B10-A781-420070CA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32" y="4229126"/>
            <a:ext cx="2628874" cy="26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58114" y="5174231"/>
            <a:ext cx="275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Вчитель: </a:t>
            </a:r>
            <a:r>
              <a:rPr lang="uk-UA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Глушак</a:t>
            </a:r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М.Г.</a:t>
            </a:r>
            <a:endParaRPr lang="uk-UA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6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08255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зошит 3 клас я досліджую світ інформатика (до корнієнко) купити ціна купить  цена НУШ &quot;Ранок&quot; Корнієнко 97861709662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80" y="785128"/>
            <a:ext cx="2925044" cy="38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Як і навіщо вчити дитину гарному письму? - Аутизон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32" y="2341610"/>
            <a:ext cx="5411370" cy="399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67709" y="5634607"/>
            <a:ext cx="4782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Робота в зошиті ст.48 - 49</a:t>
            </a:r>
            <a:r>
              <a:rPr lang="uk-UA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endParaRPr lang="uk-U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8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08255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DFDJA9D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70667" y="1155032"/>
            <a:ext cx="8794638" cy="49469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5112" y="234799"/>
            <a:ext cx="4605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Фізкультхвилинка</a:t>
            </a:r>
            <a:endParaRPr lang="uk-U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7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7" y="886282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CB120B-CBF1-4A3E-90CF-3BFBA690E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691" y="1204204"/>
            <a:ext cx="2554724" cy="25229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AED707-44B6-4AE6-ADE2-139B9B83E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908" y="3942730"/>
            <a:ext cx="2554723" cy="25229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A3F057-8E94-46E8-8ED9-64E0C0147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72" y="1022145"/>
            <a:ext cx="2440560" cy="24101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7AB6C2-A73E-4F84-A01C-28C14BCE8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611" y="3638791"/>
            <a:ext cx="3010989" cy="28996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1F50AE4-577A-4F83-80A9-EFED05C97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3580" y="933362"/>
            <a:ext cx="2565881" cy="24989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9256B5-2079-48F0-A996-96B305181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072" y="3638791"/>
            <a:ext cx="2968597" cy="29358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55332" y="173968"/>
            <a:ext cx="8791189" cy="52322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Правила </a:t>
            </a:r>
            <a:r>
              <a:rPr lang="uk-UA" sz="2800" b="1" i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безпечної поведінки за </a:t>
            </a:r>
            <a:r>
              <a:rPr lang="uk-UA" sz="2800" b="1" i="1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комп’ют</a:t>
            </a:r>
            <a:r>
              <a:rPr lang="uk-UA" sz="2800" b="1" i="1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uk-UA" sz="2800" b="1" i="1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ером</a:t>
            </a:r>
            <a:r>
              <a:rPr lang="uk-UA" sz="2800" b="1" i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uk-UA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54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249277"/>
            <a:ext cx="1230373" cy="12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DD35CC-1869-490A-9055-8E215B0CC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767" y="972172"/>
            <a:ext cx="7119425" cy="55867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50018" y="223589"/>
            <a:ext cx="5306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Робот а за </a:t>
            </a:r>
            <a:r>
              <a:rPr lang="uk-UA" sz="3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комп’ют</a:t>
            </a:r>
            <a:r>
              <a:rPr lang="uk-UA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uk-UA" sz="3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ером</a:t>
            </a:r>
            <a:endParaRPr lang="uk-U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Робота за комп'ютером — урок. Інформатика НУШ, 2 клас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0" y="1746231"/>
            <a:ext cx="4038599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95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08255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0881" y="183666"/>
            <a:ext cx="7361311" cy="913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sz="4000" b="1" i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Фізкульт</a:t>
            </a:r>
            <a:r>
              <a:rPr lang="uk-UA" sz="4000" b="1" i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хвилинка </a:t>
            </a:r>
            <a:r>
              <a:rPr lang="uk-UA" sz="4000" b="1" i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очей</a:t>
            </a:r>
            <a:endParaRPr lang="uk-UA" sz="40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qWPw0h4KPL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46421" y="1693946"/>
            <a:ext cx="7968469" cy="44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1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77" y="5315801"/>
            <a:ext cx="1461836" cy="14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hild Thinking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26" y="1905253"/>
            <a:ext cx="6566169" cy="2937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337" y="701669"/>
            <a:ext cx="8005011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-Сьогодні я довідався …</a:t>
            </a:r>
            <a:endParaRPr lang="uk-UA" sz="24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-Було цікаво …</a:t>
            </a:r>
            <a:endParaRPr lang="uk-UA" sz="24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-Я довідався про …</a:t>
            </a:r>
            <a:endParaRPr lang="uk-UA" sz="24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-Тепер я можу …</a:t>
            </a:r>
            <a:endParaRPr lang="uk-UA" sz="24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-У мне вийшло …</a:t>
            </a:r>
            <a:endParaRPr lang="uk-UA" sz="24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-Я зміг …</a:t>
            </a:r>
            <a:endParaRPr lang="uk-UA" sz="24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-Я спробую …</a:t>
            </a:r>
            <a:endParaRPr lang="uk-UA" sz="24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-Мене здивувало …</a:t>
            </a:r>
            <a:endParaRPr lang="uk-UA" sz="24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-Я навчився …</a:t>
            </a:r>
            <a:endParaRPr lang="uk-UA" sz="24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08255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Молодці | Черкаський Спо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32" y="599406"/>
            <a:ext cx="7809945" cy="56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4168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етодичні рекомендації &quot;Ранкові зустріч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17" y="635921"/>
            <a:ext cx="5818867" cy="57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08255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39574" y="5415221"/>
            <a:ext cx="4285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 бажаю тобі…</a:t>
            </a:r>
            <a:endParaRPr lang="uk-UA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70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08255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198508-2DDD-457B-AC01-CBCC88464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05" y="3529264"/>
            <a:ext cx="2920101" cy="28244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B7DB3A-47EB-458C-AC85-F5145BBBE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101" y="1813318"/>
            <a:ext cx="3882485" cy="37771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703473-DBAF-4E21-B046-C8CDA3A1D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" b="100000" l="1007" r="996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3881" y="3701905"/>
            <a:ext cx="2956493" cy="28870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0755" y="408255"/>
            <a:ext cx="693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Правила </a:t>
            </a:r>
            <a:r>
              <a:rPr lang="uk-UA" sz="4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безпечної роботи та поведінки в кабінеті інформатики</a:t>
            </a:r>
            <a:endParaRPr lang="uk-UA" sz="4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микрофон картинки для детей на прозрачном фон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122">
            <a:off x="9313244" y="685987"/>
            <a:ext cx="3057525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9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08255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Лина\Downloads\rebus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2262"/>
          <a:stretch/>
        </p:blipFill>
        <p:spPr bwMode="auto">
          <a:xfrm>
            <a:off x="1725091" y="2396659"/>
            <a:ext cx="9103330" cy="2839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5899" y="5290622"/>
            <a:ext cx="4387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КОМП’ЮТЕР</a:t>
            </a:r>
            <a:endParaRPr lang="ru-RU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9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9" y="1762981"/>
            <a:ext cx="7640702" cy="2809020"/>
          </a:xfrm>
          <a:prstGeom prst="rect">
            <a:avLst/>
          </a:prstGeom>
          <a:noFill/>
        </p:spPr>
      </p:pic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08255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7796" y="4876346"/>
            <a:ext cx="2698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endParaRPr lang="ru-RU" sz="5400" b="1" cap="none" spc="0" dirty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44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45" y="932354"/>
            <a:ext cx="6943219" cy="38637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8913" y="5485946"/>
            <a:ext cx="7340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ТИТУЛЬНИЙ СЛАЙД</a:t>
            </a:r>
            <a:endParaRPr lang="ru-RU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08255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08255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017ED4-2D86-463F-8550-93F67AAD1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519" y="2627747"/>
            <a:ext cx="8272552" cy="398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30905" y="236626"/>
            <a:ext cx="91119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tx2">
                    <a:lumMod val="50000"/>
                  </a:schemeClr>
                </a:solidFill>
              </a:rPr>
              <a:t>Слайди створеної презентації зручно впорядковувати в режимі </a:t>
            </a:r>
            <a:r>
              <a:rPr lang="uk-UA" sz="3200" b="1" i="1" kern="0" dirty="0">
                <a:solidFill>
                  <a:srgbClr val="C00000"/>
                </a:solidFill>
              </a:rPr>
              <a:t>Сортувальник слайдів. </a:t>
            </a:r>
            <a:r>
              <a:rPr lang="uk-UA" sz="3200" b="1" i="1" kern="0" dirty="0">
                <a:solidFill>
                  <a:schemeClr val="tx2">
                    <a:lumMod val="50000"/>
                  </a:schemeClr>
                </a:solidFill>
              </a:rPr>
              <a:t>У цьому режимі можна виконувати всі операції над слайдами:</a:t>
            </a:r>
            <a:endParaRPr lang="uk-UA" sz="3200" b="1" i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810" y="2820501"/>
            <a:ext cx="345270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b="1" i="1" kern="0" dirty="0">
                <a:solidFill>
                  <a:srgbClr val="C00000"/>
                </a:solidFill>
              </a:rPr>
              <a:t>п</a:t>
            </a:r>
            <a:r>
              <a:rPr lang="uk-UA" sz="2800" b="1" i="1" kern="0" dirty="0" smtClean="0">
                <a:solidFill>
                  <a:srgbClr val="C00000"/>
                </a:solidFill>
              </a:rPr>
              <a:t>еретягувати;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b="1" i="1" kern="0" dirty="0" smtClean="0">
                <a:solidFill>
                  <a:srgbClr val="FFC000"/>
                </a:solidFill>
              </a:rPr>
              <a:t>копіювати;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b="1" i="1" kern="0" dirty="0">
                <a:solidFill>
                  <a:srgbClr val="00B050"/>
                </a:solidFill>
              </a:rPr>
              <a:t>в</a:t>
            </a:r>
            <a:r>
              <a:rPr lang="uk-UA" sz="2800" b="1" i="1" kern="0" dirty="0" smtClean="0">
                <a:solidFill>
                  <a:srgbClr val="00B050"/>
                </a:solidFill>
              </a:rPr>
              <a:t>ставляти;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b="1" i="1" kern="0" dirty="0">
                <a:solidFill>
                  <a:srgbClr val="002060"/>
                </a:solidFill>
              </a:rPr>
              <a:t>в</a:t>
            </a:r>
            <a:r>
              <a:rPr lang="uk-UA" sz="2800" b="1" i="1" kern="0" dirty="0" smtClean="0">
                <a:solidFill>
                  <a:srgbClr val="002060"/>
                </a:solidFill>
              </a:rPr>
              <a:t>ирізати;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b="1" i="1" kern="0" dirty="0" smtClean="0">
                <a:solidFill>
                  <a:srgbClr val="7030A0"/>
                </a:solidFill>
              </a:rPr>
              <a:t>видаляти.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86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08255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2358" y="408255"/>
            <a:ext cx="88231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Comic Sans MS" panose="030F0702030302020204" pitchFamily="66" charset="0"/>
              </a:rPr>
              <a:t>     А </a:t>
            </a:r>
            <a:r>
              <a:rPr lang="ru-RU" sz="2800" b="1" dirty="0" err="1">
                <a:latin typeface="Comic Sans MS" panose="030F0702030302020204" pitchFamily="66" charset="0"/>
              </a:rPr>
              <a:t>чи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знаєш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ти</a:t>
            </a:r>
            <a:r>
              <a:rPr lang="ru-RU" sz="2800" b="1" dirty="0">
                <a:latin typeface="Comic Sans MS" panose="030F0702030302020204" pitchFamily="66" charset="0"/>
              </a:rPr>
              <a:t>, </a:t>
            </a:r>
            <a:r>
              <a:rPr lang="ru-RU" sz="2800" b="1" dirty="0" err="1">
                <a:latin typeface="Comic Sans MS" panose="030F0702030302020204" pitchFamily="66" charset="0"/>
              </a:rPr>
              <a:t>що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існують</a:t>
            </a:r>
            <a:r>
              <a:rPr lang="ru-RU" sz="2800" b="1" dirty="0">
                <a:latin typeface="Comic Sans MS" panose="030F0702030302020204" pitchFamily="66" charset="0"/>
              </a:rPr>
              <a:t> диво-</a:t>
            </a:r>
            <a:r>
              <a:rPr lang="ru-RU" sz="2800" b="1" dirty="0" err="1">
                <a:latin typeface="Comic Sans MS" panose="030F0702030302020204" pitchFamily="66" charset="0"/>
              </a:rPr>
              <a:t>окуляри</a:t>
            </a:r>
            <a:r>
              <a:rPr lang="ru-RU" sz="2800" b="1" dirty="0">
                <a:latin typeface="Comic Sans MS" panose="030F0702030302020204" pitchFamily="66" charset="0"/>
              </a:rPr>
              <a:t>, </a:t>
            </a:r>
            <a:r>
              <a:rPr lang="ru-RU" sz="2800" b="1" dirty="0" err="1">
                <a:latin typeface="Comic Sans MS" panose="030F0702030302020204" pitchFamily="66" charset="0"/>
              </a:rPr>
              <a:t>які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можуть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створювати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фотографії</a:t>
            </a:r>
            <a:r>
              <a:rPr lang="ru-RU" sz="2800" b="1" dirty="0">
                <a:latin typeface="Comic Sans MS" panose="030F0702030302020204" pitchFamily="66" charset="0"/>
              </a:rPr>
              <a:t>?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2800" b="1" dirty="0" smtClean="0">
                <a:latin typeface="Comic Sans MS" panose="030F0702030302020204" pitchFamily="66" charset="0"/>
              </a:rPr>
              <a:t>    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Достатньо</a:t>
            </a:r>
            <a:r>
              <a:rPr lang="ru-RU" sz="2800" b="1" dirty="0" smtClean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лише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поглянути</a:t>
            </a:r>
            <a:r>
              <a:rPr lang="ru-RU" sz="2800" b="1" dirty="0">
                <a:latin typeface="Comic Sans MS" panose="030F0702030302020204" pitchFamily="66" charset="0"/>
              </a:rPr>
              <a:t> в  </a:t>
            </a:r>
            <a:r>
              <a:rPr lang="ru-RU" sz="2800" b="1" dirty="0" err="1">
                <a:latin typeface="Comic Sans MS" panose="030F0702030302020204" pitchFamily="66" charset="0"/>
              </a:rPr>
              <a:t>потрібному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напрямку</a:t>
            </a:r>
            <a:r>
              <a:rPr lang="ru-RU" sz="2800" b="1" dirty="0">
                <a:latin typeface="Comic Sans MS" panose="030F0702030302020204" pitchFamily="66" charset="0"/>
              </a:rPr>
              <a:t> й  </a:t>
            </a:r>
            <a:r>
              <a:rPr lang="ru-RU" sz="2800" b="1" dirty="0" err="1">
                <a:latin typeface="Comic Sans MS" panose="030F0702030302020204" pitchFamily="66" charset="0"/>
              </a:rPr>
              <a:t>натиснути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клавішу</a:t>
            </a:r>
            <a:r>
              <a:rPr lang="ru-RU" sz="2800" b="1" dirty="0">
                <a:latin typeface="Comic Sans MS" panose="030F0702030302020204" pitchFamily="66" charset="0"/>
              </a:rPr>
              <a:t> на </a:t>
            </a:r>
            <a:r>
              <a:rPr lang="ru-RU" sz="2800" b="1" dirty="0" err="1">
                <a:latin typeface="Comic Sans MS" panose="030F0702030302020204" pitchFamily="66" charset="0"/>
              </a:rPr>
              <a:t>дужці</a:t>
            </a:r>
            <a:r>
              <a:rPr lang="ru-RU" sz="2800" b="1" dirty="0">
                <a:latin typeface="Comic Sans MS" panose="030F0702030302020204" pitchFamily="66" charset="0"/>
              </a:rPr>
              <a:t> таких </a:t>
            </a:r>
            <a:r>
              <a:rPr lang="ru-RU" sz="2800" b="1" dirty="0" err="1">
                <a:latin typeface="Comic Sans MS" panose="030F0702030302020204" pitchFamily="66" charset="0"/>
              </a:rPr>
              <a:t>окулярів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або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сказати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спеціальну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голосову</a:t>
            </a:r>
            <a:r>
              <a:rPr lang="ru-RU" sz="2800" b="1" dirty="0">
                <a:latin typeface="Comic Sans MS" panose="030F0702030302020204" pitchFamily="66" charset="0"/>
              </a:rPr>
              <a:t> команду.</a:t>
            </a:r>
          </a:p>
        </p:txBody>
      </p:sp>
      <p:pic>
        <p:nvPicPr>
          <p:cNvPr id="5" name="Picture 2" descr="http://gadget-explorer.com/wp-content/uploads/2014/01/meta-pro-dopolnennaja-realnost-v-stile-zheleznogo-chelovek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0"/>
          <a:stretch/>
        </p:blipFill>
        <p:spPr bwMode="auto">
          <a:xfrm>
            <a:off x="2598821" y="3085911"/>
            <a:ext cx="7218211" cy="350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440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1CB4FD-E4AE-4C22-A27D-AEA3B65A95FB}"/>
              </a:ext>
            </a:extLst>
          </p:cNvPr>
          <p:cNvSpPr txBox="1"/>
          <p:nvPr/>
        </p:nvSpPr>
        <p:spPr>
          <a:xfrm>
            <a:off x="2413075" y="958792"/>
            <a:ext cx="9393913" cy="956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7030A0"/>
                </a:solidFill>
              </a:rPr>
              <a:t>Виконай команду: 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Фотоальбом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FEEF0E-5AE6-4562-A5DE-E019C3B26D8E}"/>
              </a:ext>
            </a:extLst>
          </p:cNvPr>
          <p:cNvSpPr txBox="1"/>
          <p:nvPr/>
        </p:nvSpPr>
        <p:spPr>
          <a:xfrm>
            <a:off x="2238732" y="2105734"/>
            <a:ext cx="9568256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7030A0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Фотоальбом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7030A0"/>
                </a:solidFill>
              </a:rPr>
              <a:t>клацни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Файл або диск...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AEE523-F2CE-4901-8851-B7CAFD2BB994}"/>
              </a:ext>
            </a:extLst>
          </p:cNvPr>
          <p:cNvSpPr txBox="1"/>
          <p:nvPr/>
        </p:nvSpPr>
        <p:spPr>
          <a:xfrm>
            <a:off x="1651074" y="3260961"/>
            <a:ext cx="10155914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7030A0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 нових рисунків </a:t>
            </a:r>
            <a:r>
              <a:rPr lang="uk-UA" sz="2800" b="1" i="1" kern="0" dirty="0">
                <a:solidFill>
                  <a:srgbClr val="7030A0"/>
                </a:solidFill>
              </a:rPr>
              <a:t>відкрий папку з необхідними фото, виділи потрібні фотографії та клацни кнопку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E6FF42-602C-4B31-80C2-4F0A7AA832B3}"/>
              </a:ext>
            </a:extLst>
          </p:cNvPr>
          <p:cNvSpPr txBox="1"/>
          <p:nvPr/>
        </p:nvSpPr>
        <p:spPr>
          <a:xfrm>
            <a:off x="889075" y="4847076"/>
            <a:ext cx="10917913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7030A0"/>
                </a:solidFill>
              </a:rPr>
              <a:t>Вибери параметри рисунка, розмітку альбому і клацни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A1526C-8702-4252-A2DB-41508CF35949}"/>
              </a:ext>
            </a:extLst>
          </p:cNvPr>
          <p:cNvSpPr txBox="1"/>
          <p:nvPr/>
        </p:nvSpPr>
        <p:spPr>
          <a:xfrm>
            <a:off x="648444" y="6012574"/>
            <a:ext cx="1115854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7030A0"/>
                </a:solidFill>
              </a:rPr>
              <a:t>Введи текст підписів. </a:t>
            </a:r>
            <a:r>
              <a:rPr lang="uk-UA" sz="2800" b="1" i="1" kern="0" dirty="0" smtClean="0">
                <a:solidFill>
                  <a:srgbClr val="7030A0"/>
                </a:solidFill>
              </a:rPr>
              <a:t>Оформи </a:t>
            </a:r>
            <a:r>
              <a:rPr lang="uk-UA" sz="2800" b="1" i="1" kern="0" dirty="0">
                <a:solidFill>
                  <a:srgbClr val="7030A0"/>
                </a:solidFill>
              </a:rPr>
              <a:t>титульний слайд.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0760B1-CC16-4DFC-9819-EF93B271CD3E}"/>
              </a:ext>
            </a:extLst>
          </p:cNvPr>
          <p:cNvSpPr txBox="1"/>
          <p:nvPr/>
        </p:nvSpPr>
        <p:spPr>
          <a:xfrm>
            <a:off x="1242003" y="224181"/>
            <a:ext cx="9137240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Етапи створення фотоальбому-презентації: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2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196</Words>
  <Application>Microsoft Office PowerPoint</Application>
  <PresentationFormat>Широкоэкранный</PresentationFormat>
  <Paragraphs>35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Comic Sans MS</vt:lpstr>
      <vt:lpstr>Monotype Corsiva</vt:lpstr>
      <vt:lpstr>Symbol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13</cp:revision>
  <dcterms:created xsi:type="dcterms:W3CDTF">2023-07-17T09:45:14Z</dcterms:created>
  <dcterms:modified xsi:type="dcterms:W3CDTF">2023-07-18T10:32:06Z</dcterms:modified>
</cp:coreProperties>
</file>