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646DA-E7DA-45E7-B4CB-846C26AE7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EC74F-7D01-4692-B14B-9AF049A022BB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lang="en-US" sz="8000" b="1" dirty="0" smtClean="0"/>
            <a:t>Python</a:t>
          </a:r>
          <a:endParaRPr lang="uk-UA" sz="8000" dirty="0"/>
        </a:p>
      </dgm:t>
    </dgm:pt>
    <dgm:pt modelId="{9286E954-A7F3-4F3A-BF8F-6BBF58DD7C03}" type="parTrans" cxnId="{B4CEB700-4C82-4FB2-BE14-813780920223}">
      <dgm:prSet/>
      <dgm:spPr/>
      <dgm:t>
        <a:bodyPr/>
        <a:lstStyle/>
        <a:p>
          <a:endParaRPr lang="ru-RU"/>
        </a:p>
      </dgm:t>
    </dgm:pt>
    <dgm:pt modelId="{A9566F1D-FAFE-464C-80E2-1ABC144C36E6}" type="sibTrans" cxnId="{B4CEB700-4C82-4FB2-BE14-813780920223}">
      <dgm:prSet/>
      <dgm:spPr/>
      <dgm:t>
        <a:bodyPr/>
        <a:lstStyle/>
        <a:p>
          <a:endParaRPr lang="ru-RU"/>
        </a:p>
      </dgm:t>
    </dgm:pt>
    <dgm:pt modelId="{7DC20B10-BBB7-447F-A879-A71E8184AB28}" type="pres">
      <dgm:prSet presAssocID="{890646DA-E7DA-45E7-B4CB-846C26AE7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7DF42-5E68-4F43-AB34-BC2A5899C712}" type="pres">
      <dgm:prSet presAssocID="{023EC74F-7D01-4692-B14B-9AF049A022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EB700-4C82-4FB2-BE14-813780920223}" srcId="{890646DA-E7DA-45E7-B4CB-846C26AE70A0}" destId="{023EC74F-7D01-4692-B14B-9AF049A022BB}" srcOrd="0" destOrd="0" parTransId="{9286E954-A7F3-4F3A-BF8F-6BBF58DD7C03}" sibTransId="{A9566F1D-FAFE-464C-80E2-1ABC144C36E6}"/>
    <dgm:cxn modelId="{BB6221A3-B51B-449D-BDEF-5CEC0B234C86}" type="presOf" srcId="{023EC74F-7D01-4692-B14B-9AF049A022BB}" destId="{AF07DF42-5E68-4F43-AB34-BC2A5899C712}" srcOrd="0" destOrd="0" presId="urn:microsoft.com/office/officeart/2005/8/layout/vList2"/>
    <dgm:cxn modelId="{2841F21E-77D4-4C51-B2A7-B9552C892E4D}" type="presOf" srcId="{890646DA-E7DA-45E7-B4CB-846C26AE70A0}" destId="{7DC20B10-BBB7-447F-A879-A71E8184AB28}" srcOrd="0" destOrd="0" presId="urn:microsoft.com/office/officeart/2005/8/layout/vList2"/>
    <dgm:cxn modelId="{9B93B7AA-5059-4EE5-BF8F-58073E3803C6}" type="presParOf" srcId="{7DC20B10-BBB7-447F-A879-A71E8184AB28}" destId="{AF07DF42-5E68-4F43-AB34-BC2A5899C7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DF42-5E68-4F43-AB34-BC2A5899C712}">
      <dsp:nvSpPr>
        <dsp:cNvPr id="0" name=""/>
        <dsp:cNvSpPr/>
      </dsp:nvSpPr>
      <dsp:spPr>
        <a:xfrm>
          <a:off x="0" y="224162"/>
          <a:ext cx="9144000" cy="1939275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Python</a:t>
          </a:r>
          <a:endParaRPr lang="uk-UA" sz="8000" kern="1200" dirty="0"/>
        </a:p>
      </dsp:txBody>
      <dsp:txXfrm>
        <a:off x="94668" y="318830"/>
        <a:ext cx="8954664" cy="174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28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07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4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2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4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82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5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7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71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1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4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E310-5EE5-46CB-AD9C-E7CCCFB97351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5CA2-F270-40CA-A5C3-F3C0A31EFE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0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ordwall.net/uk/resource/5788478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9622449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7"/>
              </a:rPr>
              <a:t>https://wordwall.net/uk/resource/57884789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4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8" y="24041"/>
            <a:ext cx="12052041" cy="68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2710" cy="69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0"/>
            <a:ext cx="12117355" cy="70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6" y="-23629"/>
            <a:ext cx="11968064" cy="70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4" y="887510"/>
            <a:ext cx="8672312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" y="148796"/>
            <a:ext cx="11551298" cy="67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35271"/>
            <a:ext cx="11905861" cy="68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460"/>
            <a:ext cx="11989837" cy="69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31444"/>
            <a:ext cx="11793894" cy="68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18080"/>
            <a:ext cx="11728579" cy="68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" y="65018"/>
            <a:ext cx="11784563" cy="67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2" y="107919"/>
            <a:ext cx="11700587" cy="67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8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2023-06-20T14:11:34Z</dcterms:created>
  <dcterms:modified xsi:type="dcterms:W3CDTF">2023-06-22T03:17:51Z</dcterms:modified>
</cp:coreProperties>
</file>