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90" r:id="rId29"/>
    <p:sldId id="283" r:id="rId30"/>
    <p:sldId id="284" r:id="rId31"/>
    <p:sldId id="285" r:id="rId32"/>
    <p:sldId id="286" r:id="rId33"/>
    <p:sldId id="287" r:id="rId34"/>
    <p:sldId id="291" r:id="rId35"/>
    <p:sldId id="288" r:id="rId36"/>
    <p:sldId id="289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1" r:id="rId45"/>
    <p:sldId id="299" r:id="rId46"/>
    <p:sldId id="302" r:id="rId47"/>
    <p:sldId id="303" r:id="rId48"/>
    <p:sldId id="304" r:id="rId49"/>
    <p:sldId id="305" r:id="rId50"/>
    <p:sldId id="306" r:id="rId51"/>
    <p:sldId id="300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00B43-FC87-41CC-98A6-13E1F827B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8162225-83E8-4DD7-A35C-B42C5BA10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B2E608-2AD2-4A99-B398-E2C630936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9AFD-44F2-411D-ADC5-FA1A3A8AB3C4}" type="datetimeFigureOut">
              <a:rPr lang="uk-UA" smtClean="0"/>
              <a:t>21.06.2023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B5AFC0-48B0-4976-B261-21CCC9F2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BDA735-29C2-4A68-802A-6B005997F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C87B-912D-4B72-8B1D-2C10B567A7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18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D9C58-AD79-476B-94B3-D62A8A3F1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C8EB550-84A0-492A-989D-CF98966DF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640F2A2-7663-441C-88BF-DD220F136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9AFD-44F2-411D-ADC5-FA1A3A8AB3C4}" type="datetimeFigureOut">
              <a:rPr lang="uk-UA" smtClean="0"/>
              <a:t>21.06.2023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C9AE1A3-3A5F-498E-AD15-B0C3C296D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42C2D6-4DBD-4266-87F3-506351493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C87B-912D-4B72-8B1D-2C10B567A7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241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E205C45-5A64-4241-B083-0C4F598C87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BBCA1CB-0024-4D5E-8717-9A9382198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2BD5BA1-D3CB-4427-A441-94371ECC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9AFD-44F2-411D-ADC5-FA1A3A8AB3C4}" type="datetimeFigureOut">
              <a:rPr lang="uk-UA" smtClean="0"/>
              <a:t>21.06.2023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AFEEBA-3AAA-48F9-8604-44434965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B53094-8068-49F3-8D46-C4CC68AA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C87B-912D-4B72-8B1D-2C10B567A7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536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E95B1-E3DF-42A7-B98C-54895CBB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F61CB6-8D1E-4E1A-A6E8-D07D05D17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026BFF7-3569-4259-8348-B46784A7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9AFD-44F2-411D-ADC5-FA1A3A8AB3C4}" type="datetimeFigureOut">
              <a:rPr lang="uk-UA" smtClean="0"/>
              <a:t>21.06.2023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08E8EC-97FD-4F60-B038-D85AB058C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9FEA58-4643-40A2-A04D-F8E581A92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C87B-912D-4B72-8B1D-2C10B567A7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541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6BB61-F08A-4F0E-BD14-1202205D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59E16-91EC-4C90-B6F1-B5DCFDA42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B7779C-0DE0-47F2-8688-6B3A15EF5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9AFD-44F2-411D-ADC5-FA1A3A8AB3C4}" type="datetimeFigureOut">
              <a:rPr lang="uk-UA" smtClean="0"/>
              <a:t>21.06.2023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20943F-583D-4854-9BBE-2F7B63BF6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EBDB01-0394-4C03-83C7-BDCDA3CE2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C87B-912D-4B72-8B1D-2C10B567A7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618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8521B-B7F0-4510-92D1-2035EBE9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16A9D4A-280B-4A71-AC02-F2FAF546E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82F2C65-08BA-4459-853F-2B2E1D73D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7B4262C-D726-4876-BF01-EF59AF22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9AFD-44F2-411D-ADC5-FA1A3A8AB3C4}" type="datetimeFigureOut">
              <a:rPr lang="uk-UA" smtClean="0"/>
              <a:t>21.06.2023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CFAF76A-D713-4089-8831-94AC86B6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36F9A5-7EFD-4E5D-8F0F-7A25D5C6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C87B-912D-4B72-8B1D-2C10B567A7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187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EDCFB-1E09-457A-B5D1-A78C239BE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70DB88-5D81-4F8F-9039-FD9C3E212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9DB69B-F1B2-4359-8892-6995617D9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71230AE-A1DB-4F67-A21B-C9C4C526C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1602536-D1B9-4C16-A6A4-86F8273CAF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3B8949C-D51F-4F50-BBFE-FC42D459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9AFD-44F2-411D-ADC5-FA1A3A8AB3C4}" type="datetimeFigureOut">
              <a:rPr lang="uk-UA" smtClean="0"/>
              <a:t>21.06.2023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417AC32-AAD8-4FB1-B04F-72855DED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9019A11-55BA-4CB7-93B9-1AC47051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C87B-912D-4B72-8B1D-2C10B567A7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131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6F789-C112-4321-93C1-DB4DFDB9E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E9DA793-6B7D-4657-A218-B1F289FD8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9AFD-44F2-411D-ADC5-FA1A3A8AB3C4}" type="datetimeFigureOut">
              <a:rPr lang="uk-UA" smtClean="0"/>
              <a:t>21.06.2023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9363753-40F3-407F-AE31-707993DF8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6C3FA28-135F-44AA-837E-7ADD185CE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C87B-912D-4B72-8B1D-2C10B567A7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609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248B739-047D-460A-8A5F-D9134841F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9AFD-44F2-411D-ADC5-FA1A3A8AB3C4}" type="datetimeFigureOut">
              <a:rPr lang="uk-UA" smtClean="0"/>
              <a:t>21.06.2023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C192AF7-693B-4845-84C2-81D318702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DB8C29A-9967-4181-BD2C-6D1EACF57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C87B-912D-4B72-8B1D-2C10B567A7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764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1C248-B353-4178-8B97-D54817CDB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D926719-2CE1-45B0-900F-44005A807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898AA05-656B-45FA-B604-2E743E3F4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0FFAC11-0D90-42B7-AFBD-6081C4409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9AFD-44F2-411D-ADC5-FA1A3A8AB3C4}" type="datetimeFigureOut">
              <a:rPr lang="uk-UA" smtClean="0"/>
              <a:t>21.06.2023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F5A6E3-EC83-4726-9758-5F6A95904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11C875B-C0FC-48FE-95A6-E3B27595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C87B-912D-4B72-8B1D-2C10B567A7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224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DFCA2-3616-4AA5-AD56-4AD5B7841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81AA8F9-839C-4C4D-A14C-F1B35E936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6C99510-E5BF-4AD2-A669-1538695B6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354DDCE-AECD-4730-A71B-676C1E7A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9AFD-44F2-411D-ADC5-FA1A3A8AB3C4}" type="datetimeFigureOut">
              <a:rPr lang="uk-UA" smtClean="0"/>
              <a:t>21.06.2023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A10FFA-4C66-4EE6-B2E3-7FB67E50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EB1C140-322D-4BB5-B3C5-666DE6B5F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C87B-912D-4B72-8B1D-2C10B567A7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04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1075852-BA1C-407E-A943-C350ACFE6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A326408-A888-4E6A-A39F-1A5DBC28C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A3CDEB6-B98B-46FA-8943-0900BDDE5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59AFD-44F2-411D-ADC5-FA1A3A8AB3C4}" type="datetimeFigureOut">
              <a:rPr lang="uk-UA" smtClean="0"/>
              <a:t>21.06.2023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C0A01C-1F24-47C7-89DE-F0A9678DE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61829B5-A7AA-4EB8-A3BE-64BD4B167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1C87B-912D-4B72-8B1D-2C10B567A7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188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F62B018-DBC0-4B88-82AF-BDEB9B490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2046"/>
            <a:ext cx="9144000" cy="1205753"/>
          </a:xfrm>
        </p:spPr>
        <p:txBody>
          <a:bodyPr>
            <a:normAutofit lnSpcReduction="10000"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Інформатика</a:t>
            </a:r>
          </a:p>
          <a:p>
            <a:r>
              <a:rPr lang="uk-UA" sz="3600" b="1" dirty="0">
                <a:solidFill>
                  <a:srgbClr val="0070C0"/>
                </a:solidFill>
              </a:rPr>
              <a:t>5 клас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B4C3691-CE4F-489D-8064-2B023B2E624A}"/>
              </a:ext>
            </a:extLst>
          </p:cNvPr>
          <p:cNvSpPr/>
          <p:nvPr/>
        </p:nvSpPr>
        <p:spPr>
          <a:xfrm>
            <a:off x="663389" y="1676436"/>
            <a:ext cx="1071282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1500" b="1" cap="none" spc="0" dirty="0">
                <a:ln w="38100" cmpd="sng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Розгадай ребуси</a:t>
            </a:r>
          </a:p>
        </p:txBody>
      </p:sp>
    </p:spTree>
    <p:extLst>
      <p:ext uri="{BB962C8B-B14F-4D97-AF65-F5344CB8AC3E}">
        <p14:creationId xmlns:p14="http://schemas.microsoft.com/office/powerpoint/2010/main" val="3976109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Клавіатура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C87A94-FB45-4387-8BC5-4B6B5E8DC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1436314"/>
            <a:ext cx="89439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2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288537" y="4563036"/>
            <a:ext cx="79491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Системний блок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6FAA7B-1C6A-4E2C-A730-12A8902FC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1809469"/>
            <a:ext cx="1178242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1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Монітор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8C1B6E-443D-4FFC-88E5-A5CDD5753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0" y="1098737"/>
            <a:ext cx="54483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3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Файл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3E821D-147C-477A-838B-D44475B43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37" y="1235729"/>
            <a:ext cx="67151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9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Папка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1E513F-4502-4C09-9455-3C804D674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943" y="1044949"/>
            <a:ext cx="44767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2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1030941" y="4589930"/>
            <a:ext cx="10667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Операційна система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601959-49C4-457C-8136-9036753B4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1979799"/>
            <a:ext cx="117443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5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Програма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84D021-1742-4A98-9E09-441B747DF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1715340"/>
            <a:ext cx="92106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5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EB6E7-53FA-48CF-8125-488767993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Комп’ютерні мережі. Інтернет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D9B7A4-3AD5-422E-B3D4-E96E05D74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12" y="2133319"/>
            <a:ext cx="5286375" cy="382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69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Мережа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6A6312-9E06-44B5-BA50-46727F47D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1180259"/>
            <a:ext cx="65341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8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1443318" y="4589930"/>
            <a:ext cx="95025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Локальна мережа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7E16DA-1A05-419B-8B4D-58B2AC27D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441" y="1596557"/>
            <a:ext cx="82581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5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EB6E7-53FA-48CF-8125-488767993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Інформаційні процеси та системи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9322A42F-1468-43E1-9C38-4CA7A45C9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8094" y="1959093"/>
            <a:ext cx="7844117" cy="395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68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Інтернет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ACF3A1-23CF-4351-9F57-A742FA668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764366"/>
            <a:ext cx="88773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0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Пошук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2D35-C89E-4A97-B6DC-DE28F1A6F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337982"/>
            <a:ext cx="7010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6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Відомості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A8C569-9DDC-43DB-AEF9-E92F16709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023" y="1687325"/>
            <a:ext cx="903922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1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Факт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B4B585-97CD-48D9-A4FA-7B338A835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629" y="1188944"/>
            <a:ext cx="64293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4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Судження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BF8733-80A6-4EBD-A867-3AAF36D03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261" y="1107141"/>
            <a:ext cx="79343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9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Спілкування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6E3795-A2C2-4B38-855C-01BFB003D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1670516"/>
            <a:ext cx="96583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9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Безпека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7F2CB2-01A8-4A4E-BA63-01BFA6D25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7" y="1389809"/>
            <a:ext cx="89249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4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1712259" y="4545107"/>
            <a:ext cx="82833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Авторське право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01C5FF-C9C8-43ED-815B-44DFD20C7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2023783"/>
            <a:ext cx="118300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1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EB6E7-53FA-48CF-8125-488767993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Комп’ютерні презентації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548197-4D2F-4499-887C-55654A10F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579" y="1868300"/>
            <a:ext cx="8007593" cy="431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45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Презентація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53749F-CE13-4119-A0C9-992BC0188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943660"/>
            <a:ext cx="1171575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1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Інформація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204065-AFFE-416E-9353-2B83AF43E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2010615"/>
            <a:ext cx="117919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2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Слайд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EA0B3A-FE2F-430B-87BE-4DD1EE2C5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644" y="1760163"/>
            <a:ext cx="86772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4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Редагування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889BBD-8764-4E99-BF3C-8CC2B6448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48" y="1646704"/>
            <a:ext cx="1174432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8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635624" y="4419601"/>
            <a:ext cx="720762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Впорядкування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ECA3C3-7783-4F79-9AB8-DFEC0B508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1674719"/>
            <a:ext cx="117443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0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Виступ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59F669-E459-47DB-A09E-3800C4951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433233"/>
            <a:ext cx="5905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1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EB6E7-53FA-48CF-8125-488767993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Текстові документи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AAD6B8-8DB9-40B7-AEAD-E2392A0A6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640" y="2029385"/>
            <a:ext cx="4722719" cy="430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58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Блокнот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85428A-C159-4BCA-BC10-5131CDCF7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1421466"/>
            <a:ext cx="77628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9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Ворд</a:t>
            </a:r>
            <a:endParaRPr lang="uk-UA" sz="80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3F357E-9444-484D-977F-4A058AB03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75" y="1803866"/>
            <a:ext cx="47434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Текст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415E70-50D1-437A-BDC7-1018A32C6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650" y="1421185"/>
            <a:ext cx="48387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1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Уведення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6925A2-5A24-4F69-BAD1-637F91483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508872"/>
            <a:ext cx="92202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7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1039905" y="4589930"/>
            <a:ext cx="1017494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Текстовий документ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4C42BB-6268-4850-A186-01444D232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989044"/>
            <a:ext cx="11811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8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C6BBC5-9853-419E-A7A2-38D2AA47C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1750078"/>
            <a:ext cx="11668125" cy="2371725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Повідомлення</a:t>
            </a:r>
          </a:p>
        </p:txBody>
      </p:sp>
    </p:spTree>
    <p:extLst>
      <p:ext uri="{BB962C8B-B14F-4D97-AF65-F5344CB8AC3E}">
        <p14:creationId xmlns:p14="http://schemas.microsoft.com/office/powerpoint/2010/main" val="139965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54072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Символи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BBEEDB-6AAF-4AD8-B63A-111D40965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551174"/>
            <a:ext cx="78486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6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Правопис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007C3A-6012-4204-B545-F6BF53FA1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1560980"/>
            <a:ext cx="97631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1828799" y="4589930"/>
            <a:ext cx="91350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Текстовий редактор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03C9FF-653A-47DC-8AED-923FDBC61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1872783"/>
            <a:ext cx="117824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8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Друкування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8B8D61-B9BE-4BCB-9D3C-F75264049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1280551"/>
            <a:ext cx="93535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5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EB6E7-53FA-48CF-8125-488767993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Алгоритми та програми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0E569F-1DF4-42F5-8DEB-B5B7F5329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179" y="1931333"/>
            <a:ext cx="7544361" cy="424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654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Команда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013CEA-135F-42C2-8AAB-BDC60560F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257" y="1494304"/>
            <a:ext cx="54292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0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Виконавець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700081-F39B-47FD-A802-7514E218C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115" y="1414462"/>
            <a:ext cx="68484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1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1954306" y="4589930"/>
            <a:ext cx="7951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Система команд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B96FF6-A69A-4D08-A9B3-3A1755E44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1829360"/>
            <a:ext cx="100869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3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Алгоритм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F486B8-EB8B-4BD4-92CC-D9B0E223C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15" y="1833843"/>
            <a:ext cx="116490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0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Програма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82AF47-AA79-4D62-ACD6-A0736EFF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1736351"/>
            <a:ext cx="91916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8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Дані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EB9F47-8EFC-4702-ABC5-0351395B4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032" y="1265984"/>
            <a:ext cx="61626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0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Проектування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E5AF16-0755-41F3-8B1C-992457751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80" y="1911163"/>
            <a:ext cx="116490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9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1425387" y="4589930"/>
            <a:ext cx="988807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Лінійний </a:t>
            </a:r>
            <a:r>
              <a:rPr lang="uk-UA" sz="8000" b="1" cap="none" spc="0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алгоримт</a:t>
            </a:r>
            <a:endParaRPr lang="uk-UA" sz="80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A063E1-C717-4ACC-A7D9-3EE6E5EE4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854" y="1062598"/>
            <a:ext cx="5972175" cy="1447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000389-E992-422A-920E-0E095903B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724" y="2752725"/>
            <a:ext cx="65817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7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Цикли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E2D85D-80B4-40A7-92B7-FBF421CDC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032" y="1033462"/>
            <a:ext cx="602932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5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Лічильник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B5BD98-08F3-41E5-A593-AE6BEB509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043" y="1526521"/>
            <a:ext cx="92773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2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656090" y="4545106"/>
            <a:ext cx="73036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Висловлювання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DAB1EC-FA59-4B39-9A73-310B7EF08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835803"/>
            <a:ext cx="116490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4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Істинні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14E0F4-FC5B-401C-9ECB-BA718E945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068" y="1440796"/>
            <a:ext cx="85725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9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Хибні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E55AA8-1C6D-414B-84D4-783955B2D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7" y="1429310"/>
            <a:ext cx="835342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9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Розгалуження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8FEBEE-A67A-4787-95EE-6A29E0154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835243"/>
            <a:ext cx="116490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1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Тестування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04495D-D1F8-4621-94B9-CDAEA23E9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75865"/>
            <a:ext cx="11582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3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CF253F6-382B-4F02-A0F0-7904ECDFD978}"/>
              </a:ext>
            </a:extLst>
          </p:cNvPr>
          <p:cNvSpPr/>
          <p:nvPr/>
        </p:nvSpPr>
        <p:spPr>
          <a:xfrm>
            <a:off x="1958788" y="1825625"/>
            <a:ext cx="8274423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28575" cmpd="sng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The </a:t>
            </a:r>
            <a:r>
              <a:rPr lang="en-US" sz="13800" b="1" dirty="0">
                <a:ln w="28575" cmpd="sng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</a:rPr>
              <a:t>e</a:t>
            </a:r>
            <a:r>
              <a:rPr lang="en-US" sz="13800" b="1" cap="none" spc="0" dirty="0">
                <a:ln w="28575" cmpd="sng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nd !</a:t>
            </a:r>
            <a:endParaRPr lang="uk-UA" sz="13800" b="1" cap="none" spc="0" dirty="0">
              <a:ln w="28575" cmpd="sng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3517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Об’єкт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B678CF-CFBC-41A2-A8E4-4347A841D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838" y="1161209"/>
            <a:ext cx="79914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8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Процес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F60571-1BAC-43B1-932E-A55CE1DF9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1106021"/>
            <a:ext cx="78962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9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Комп’ютер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B95CF3-E3EF-4F12-95F7-E19E8196B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1453682"/>
            <a:ext cx="72675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4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DEB5531-16E9-42A0-8D5C-291B95B5D422}"/>
              </a:ext>
            </a:extLst>
          </p:cNvPr>
          <p:cNvSpPr/>
          <p:nvPr/>
        </p:nvSpPr>
        <p:spPr>
          <a:xfrm>
            <a:off x="2925032" y="4589930"/>
            <a:ext cx="6703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Мишка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A36FCB-2A3A-4D67-81F0-C25E8625E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37" y="1393731"/>
            <a:ext cx="65627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9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83</Words>
  <Application>Microsoft Office PowerPoint</Application>
  <PresentationFormat>Широкий екран</PresentationFormat>
  <Paragraphs>61</Paragraphs>
  <Slides>59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59</vt:i4>
      </vt:variant>
    </vt:vector>
  </HeadingPairs>
  <TitlesOfParts>
    <vt:vector size="63" baseType="lpstr">
      <vt:lpstr>Arial</vt:lpstr>
      <vt:lpstr>Calibri</vt:lpstr>
      <vt:lpstr>Calibri Light</vt:lpstr>
      <vt:lpstr>Тема Office</vt:lpstr>
      <vt:lpstr>Презентація PowerPoint</vt:lpstr>
      <vt:lpstr>Інформаційні процеси та системи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Комп’ютерні мережі. Інтернет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Комп’ютерні презентації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Текстові документи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Алгоритми та програми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Розгадай ребуси</dc:title>
  <dc:creator>TPCUser</dc:creator>
  <cp:lastModifiedBy>TPCUser</cp:lastModifiedBy>
  <cp:revision>11</cp:revision>
  <dcterms:created xsi:type="dcterms:W3CDTF">2023-06-21T05:49:01Z</dcterms:created>
  <dcterms:modified xsi:type="dcterms:W3CDTF">2023-06-21T07:17:13Z</dcterms:modified>
</cp:coreProperties>
</file>