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0" r:id="rId17"/>
    <p:sldId id="271" r:id="rId18"/>
    <p:sldId id="272" r:id="rId19"/>
  </p:sldIdLst>
  <p:sldSz cx="9144000" cy="5143500" type="screen16x9"/>
  <p:notesSz cx="6858000" cy="9144000"/>
  <p:embeddedFontLst>
    <p:embeddedFont>
      <p:font typeface="Monotype Corsiva" panose="03010101010201010101" pitchFamily="66" charset="0"/>
      <p:italic r:id="rId21"/>
    </p:embeddedFont>
    <p:embeddedFont>
      <p:font typeface="Montserrat" panose="020B0604020202020204" charset="-52"/>
      <p:regular r:id="rId22"/>
      <p:bold r:id="rId23"/>
      <p:italic r:id="rId24"/>
      <p:boldItalic r:id="rId25"/>
    </p:embeddedFont>
    <p:embeddedFont>
      <p:font typeface="Oswald" panose="020B0604020202020204" charset="-52"/>
      <p:regular r:id="rId26"/>
      <p:bold r:id="rId27"/>
    </p:embeddedFont>
    <p:embeddedFont>
      <p:font typeface="Playfair Display" panose="020B0604020202020204" charset="-52"/>
      <p:regular r:id="rId28"/>
      <p:bold r:id="rId29"/>
      <p:italic r:id="rId30"/>
      <p:bold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08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b7ec43981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b7ec43981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b7ec43981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b7ec43981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b7ec43981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4b7ec43981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b7ec43981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4b7ec43981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b7ec43981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4b7ec43981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b7ec43981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4b7ec43981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4b7ec43981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4b7ec43981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b7ec43981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b7ec43981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4b7ec4398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4b7ec4398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b7ec4398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4b7ec4398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b7ec43981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b7ec43981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b7ec4398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b7ec4398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b7ec4398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b7ec4398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b7ec4398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b7ec4398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b7ec43981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4b7ec43981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4b7ec43981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4b7ec43981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5nmhevu32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Комп’ютерні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мережі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75800" y="153950"/>
            <a:ext cx="8455500" cy="13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/>
              <a:t>Приклад з’єднання пристроїв у комп’ютерну мережу</a:t>
            </a:r>
            <a:endParaRPr sz="2400"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6751"/>
          <a:stretch/>
        </p:blipFill>
        <p:spPr>
          <a:xfrm>
            <a:off x="475800" y="1648550"/>
            <a:ext cx="8455500" cy="32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44250" y="88175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/>
              <a:t>Завдяки використанню комп’ютерних мереж користувачі можуть отримати доступ до потрібних даних на інших комп’ютерах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/>
              <a:t>До цього ж економляться ресурси для придбання програм та обладнання, завдяки спільному користуванню</a:t>
            </a:r>
            <a:endParaRPr sz="2400"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800" y="2379700"/>
            <a:ext cx="6696826" cy="260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</a:rPr>
              <a:t>Гімнастика для очей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258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44250" y="127625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Фізкультхвилинка</a:t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023" y="2353350"/>
            <a:ext cx="5446925" cy="25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015075" y="152400"/>
            <a:ext cx="5576400" cy="13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Поясни: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571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015075" y="1681650"/>
            <a:ext cx="5576400" cy="178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1509"/>
              <a:buFont typeface="Arial"/>
              <a:buNone/>
            </a:pPr>
            <a:r>
              <a:rPr lang="uk" sz="2650"/>
              <a:t>Що таке комп’ютерна</a:t>
            </a:r>
            <a:endParaRPr sz="26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50"/>
              <a:t>мережа?</a:t>
            </a:r>
            <a:endParaRPr sz="26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50"/>
              <a:t>Яке призначення комп’ютерних</a:t>
            </a:r>
            <a:endParaRPr sz="26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50"/>
              <a:t>мереж?</a:t>
            </a:r>
            <a:endParaRPr sz="26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1509"/>
              <a:buFont typeface="Arial"/>
              <a:buNone/>
            </a:pPr>
            <a:endParaRPr sz="26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116" y="56665"/>
            <a:ext cx="6408994" cy="558620"/>
          </a:xfrm>
        </p:spPr>
        <p:txBody>
          <a:bodyPr>
            <a:normAutofit fontScale="90000"/>
          </a:bodyPr>
          <a:lstStyle/>
          <a:p>
            <a:r>
              <a:rPr lang="uk-UA" sz="4050" dirty="0">
                <a:solidFill>
                  <a:srgbClr val="FF0000"/>
                </a:solidFill>
                <a:latin typeface="Monotype Corsiva" panose="03010101010201010101" pitchFamily="66" charset="0"/>
              </a:rPr>
              <a:t>Підсумуємо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73" y="4114800"/>
            <a:ext cx="1723373" cy="11292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9721" y="371147"/>
            <a:ext cx="37652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Що таке комп’ютерна мережа?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Яке призначення комп’ютерних мереж?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 Яку мережу називають локальною?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Які пристрої потрібні для побудови локальної мережі?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Які переваги для навчального процесу надає локальна мережа навчального закладу?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Як переглянути список імен комп’ютерів локальної мережі?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Як можна відкрити список папок мережевого комп’ютера, до яких встановлено спільний доступ?</a:t>
            </a:r>
          </a:p>
        </p:txBody>
      </p:sp>
    </p:spTree>
    <p:extLst>
      <p:ext uri="{BB962C8B-B14F-4D97-AF65-F5344CB8AC3E}">
        <p14:creationId xmlns:p14="http://schemas.microsoft.com/office/powerpoint/2010/main" val="255153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title"/>
          </p:nvPr>
        </p:nvSpPr>
        <p:spPr>
          <a:xfrm>
            <a:off x="344250" y="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i="1">
                <a:solidFill>
                  <a:srgbClr val="0000FF"/>
                </a:solidFill>
              </a:rPr>
              <a:t>Практична робота</a:t>
            </a:r>
            <a:endParaRPr i="1">
              <a:solidFill>
                <a:srgbClr val="0000FF"/>
              </a:solidFill>
            </a:endParaRPr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44250" y="22706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dirty="0"/>
              <a:t>Виконайте інтерактивну вправу за посиланням: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u="sng" dirty="0">
                <a:solidFill>
                  <a:schemeClr val="hlink"/>
                </a:solidFill>
                <a:hlinkClick r:id="rId3"/>
              </a:rPr>
              <a:t>https://learningapps.org/watch?v=p5nmhevu322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</a:rPr>
              <a:t>Дякую за роботу!!!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25" y="-829525"/>
            <a:ext cx="8828624" cy="597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Відгатайте загадку: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 b="1" dirty="0">
                <a:solidFill>
                  <a:srgbClr val="0000FF"/>
                </a:solidFill>
              </a:rPr>
              <a:t>Це всесвітня мережа</a:t>
            </a:r>
            <a:endParaRPr sz="27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700" b="1" dirty="0">
                <a:solidFill>
                  <a:srgbClr val="0000FF"/>
                </a:solidFill>
              </a:rPr>
              <a:t>З нею вчимося працювати</a:t>
            </a:r>
            <a:endParaRPr sz="27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2700" b="1" dirty="0">
                <a:solidFill>
                  <a:srgbClr val="0000FF"/>
                </a:solidFill>
              </a:rPr>
              <a:t>Щоб дуже багато всього знати</a:t>
            </a:r>
            <a:endParaRPr sz="27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1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0"/>
              <a:t>Інтернет</a:t>
            </a:r>
            <a:endParaRPr sz="100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500" y="2431371"/>
            <a:ext cx="3308800" cy="21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</a:rPr>
              <a:t>Поміркуйте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252325" y="32525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2200" b="1" i="1">
                <a:solidFill>
                  <a:srgbClr val="0000F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Які засоби використовують для передавання повідомлень хлопчики та дівчата на малюнку та які ще засоби можна використовувати?</a:t>
            </a:r>
            <a:endParaRPr sz="2200" b="1" i="1">
              <a:solidFill>
                <a:srgbClr val="0000FF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2200" b="1" i="1">
                <a:solidFill>
                  <a:srgbClr val="0000F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Як можна передавати файли?</a:t>
            </a:r>
            <a:endParaRPr sz="2200" b="1" i="1">
              <a:solidFill>
                <a:srgbClr val="0000FF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200" b="1" i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rgbClr val="0000FF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7689"/>
          <a:stretch/>
        </p:blipFill>
        <p:spPr>
          <a:xfrm>
            <a:off x="4131250" y="249975"/>
            <a:ext cx="5012751" cy="45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subTitle" idx="1"/>
          </p:nvPr>
        </p:nvSpPr>
        <p:spPr>
          <a:xfrm>
            <a:off x="265500" y="249973"/>
            <a:ext cx="4045200" cy="4017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i="1" dirty="0">
                <a:solidFill>
                  <a:srgbClr val="0000FF"/>
                </a:solidFill>
              </a:rPr>
              <a:t>У своїй повсякденності людині доводиться постійно передавати та отримувати повідомлення</a:t>
            </a:r>
            <a:endParaRPr sz="3000" b="1" i="1" dirty="0">
              <a:solidFill>
                <a:srgbClr val="0000FF"/>
              </a:solidFill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2"/>
          </p:nvPr>
        </p:nvSpPr>
        <p:spPr>
          <a:xfrm>
            <a:off x="4650050" y="66350"/>
            <a:ext cx="2796600" cy="1144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800" b="1">
                <a:solidFill>
                  <a:srgbClr val="0000FF"/>
                </a:solidFill>
              </a:rPr>
              <a:t>Між людьми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4650050" y="1284450"/>
            <a:ext cx="2796600" cy="11442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800" b="1">
                <a:solidFill>
                  <a:srgbClr val="0000FF"/>
                </a:solidFill>
              </a:rPr>
              <a:t>Між людиною і тваринами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>
          <a:xfrm>
            <a:off x="4650050" y="2502550"/>
            <a:ext cx="3862500" cy="11442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800" b="1">
                <a:solidFill>
                  <a:srgbClr val="0000FF"/>
                </a:solidFill>
              </a:rPr>
              <a:t>Між людьми та автоматизованими засобами</a:t>
            </a:r>
            <a:endParaRPr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70325" y="302100"/>
            <a:ext cx="3957900" cy="4539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dirty="0"/>
              <a:t>Одним із засобів обміну повідомленням є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dirty="0"/>
              <a:t> </a:t>
            </a:r>
            <a:r>
              <a:rPr lang="uk" sz="2000" dirty="0">
                <a:solidFill>
                  <a:srgbClr val="0000FF"/>
                </a:solidFill>
              </a:rPr>
              <a:t>комп’ютерні мережі - </a:t>
            </a:r>
            <a:r>
              <a:rPr lang="uk" sz="2000" dirty="0"/>
              <a:t>це сукупність комп’ютерів та інших пристроїв, що зєднані між собою для обміну повідомленнями та спільного використання</a:t>
            </a:r>
            <a:endParaRPr sz="2000" dirty="0"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225" y="276300"/>
            <a:ext cx="4347375" cy="45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До комп’ютерної мережі можна підключити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4572000" y="447925"/>
            <a:ext cx="2704500" cy="7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800" b="1">
                <a:solidFill>
                  <a:srgbClr val="0000FF"/>
                </a:solidFill>
              </a:rPr>
              <a:t>Принтери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4572000" y="3315350"/>
            <a:ext cx="2704500" cy="9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800" b="1">
                <a:solidFill>
                  <a:srgbClr val="0000FF"/>
                </a:solidFill>
              </a:rPr>
              <a:t>Сканери та інші пристрої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2"/>
          </p:nvPr>
        </p:nvSpPr>
        <p:spPr>
          <a:xfrm>
            <a:off x="6375775" y="1848750"/>
            <a:ext cx="2704500" cy="7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800" b="1">
                <a:solidFill>
                  <a:srgbClr val="0000FF"/>
                </a:solidFill>
              </a:rPr>
              <a:t>Веб-камери</a:t>
            </a:r>
            <a:endParaRPr sz="2800" b="1">
              <a:solidFill>
                <a:srgbClr val="0000FF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025" y="1315675"/>
            <a:ext cx="1503250" cy="16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625" y="295250"/>
            <a:ext cx="16755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6500" y="3188600"/>
            <a:ext cx="175535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Экран (16:9)</PresentationFormat>
  <Paragraphs>52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Oswald</vt:lpstr>
      <vt:lpstr>Montserrat</vt:lpstr>
      <vt:lpstr>Trebuchet MS</vt:lpstr>
      <vt:lpstr>Times New Roman</vt:lpstr>
      <vt:lpstr>Monotype Corsiva</vt:lpstr>
      <vt:lpstr>Playfair Display</vt:lpstr>
      <vt:lpstr>Pop</vt:lpstr>
      <vt:lpstr>Комп’ютерні мережі</vt:lpstr>
      <vt:lpstr>Презентация PowerPoint</vt:lpstr>
      <vt:lpstr>Відгатайте загадку:</vt:lpstr>
      <vt:lpstr>Інтернет</vt:lpstr>
      <vt:lpstr>Поміркуйте</vt:lpstr>
      <vt:lpstr>Які засоби використовують для передавання повідомлень хлопчики та дівчата на малюнку та які ще засоби можна використовувати? Як можна передавати файли?  </vt:lpstr>
      <vt:lpstr>Презентация PowerPoint</vt:lpstr>
      <vt:lpstr>Одним із засобів обміну повідомленням є  комп’ютерні мережі - це сукупність комп’ютерів та інших пристроїв, що зєднані між собою для обміну повідомленнями та спільного використання</vt:lpstr>
      <vt:lpstr>До комп’ютерної мережі можна підключити</vt:lpstr>
      <vt:lpstr>Приклад з’єднання пристроїв у комп’ютерну мережу</vt:lpstr>
      <vt:lpstr>Завдяки використанню комп’ютерних мереж користувачі можуть отримати доступ до потрібних даних на інших комп’ютерах До цього ж економляться ресурси для придбання програм та обладнання, завдяки спільному користуванню</vt:lpstr>
      <vt:lpstr>Гімнастика для очей</vt:lpstr>
      <vt:lpstr>Презентация PowerPoint</vt:lpstr>
      <vt:lpstr>Фізкультхвилинка</vt:lpstr>
      <vt:lpstr>Поясни:</vt:lpstr>
      <vt:lpstr>Підсумуємо</vt:lpstr>
      <vt:lpstr>Практична робота</vt:lpstr>
      <vt:lpstr>Дякую за роботу!!!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Комп’ютерні мережі</dc:title>
  <cp:lastModifiedBy>admin</cp:lastModifiedBy>
  <cp:revision>1</cp:revision>
  <dcterms:modified xsi:type="dcterms:W3CDTF">2023-05-08T16:09:29Z</dcterms:modified>
</cp:coreProperties>
</file>