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64" r:id="rId2"/>
    <p:sldId id="256" r:id="rId3"/>
    <p:sldId id="266" r:id="rId4"/>
    <p:sldId id="257" r:id="rId5"/>
    <p:sldId id="267" r:id="rId6"/>
    <p:sldId id="258" r:id="rId7"/>
    <p:sldId id="260" r:id="rId8"/>
    <p:sldId id="268" r:id="rId9"/>
    <p:sldId id="269" r:id="rId10"/>
    <p:sldId id="270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6" d="100"/>
          <a:sy n="86" d="100"/>
        </p:scale>
        <p:origin x="-90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admin\Downloads\&#1044;&#1088;&#1086;&#1085;%20&#1089;%20&#1086;&#1075;&#1085;&#1077;&#1084;&#1105;&#1090;&#1086;&#1084;!%20&#1050;&#1080;&#1090;&#1072;&#1081;&#1094;&#1099;%20&#1078;&#1075;&#1091;&#1090;!.mp4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admin\Downloads\&#1044;&#1088;&#1086;&#1085;%20&#1089;%20&#1086;&#1075;&#1085;&#1077;&#1084;&#1105;&#1090;&#1086;&#1084;!%20&#1050;&#1080;&#1090;&#1072;&#1081;&#1094;&#1099;%20&#1078;&#1075;&#1091;&#1090;!.mp4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234482"/>
          </a:xfrm>
        </p:spPr>
        <p:txBody>
          <a:bodyPr>
            <a:noAutofit/>
          </a:bodyPr>
          <a:lstStyle/>
          <a:p>
            <a:r>
              <a:rPr lang="ru-RU" sz="5400" dirty="0" err="1"/>
              <a:t>Внутрішня</a:t>
            </a:r>
            <a:r>
              <a:rPr lang="ru-RU" sz="5400" dirty="0"/>
              <a:t> </a:t>
            </a:r>
            <a:r>
              <a:rPr lang="ru-RU" sz="5400" dirty="0" err="1"/>
              <a:t>енергія</a:t>
            </a:r>
            <a:r>
              <a:rPr lang="ru-RU" sz="5400" dirty="0"/>
              <a:t>. </a:t>
            </a: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err="1" smtClean="0"/>
              <a:t>Способи</a:t>
            </a:r>
            <a:r>
              <a:rPr lang="ru-RU" sz="5400" dirty="0" smtClean="0"/>
              <a:t> </a:t>
            </a:r>
            <a:r>
              <a:rPr lang="ru-RU" sz="5400" dirty="0" err="1"/>
              <a:t>зміни</a:t>
            </a:r>
            <a:r>
              <a:rPr lang="ru-RU" sz="5400" dirty="0"/>
              <a:t> </a:t>
            </a:r>
            <a:r>
              <a:rPr lang="ru-RU" sz="5400" dirty="0" err="1"/>
              <a:t>внутрішньої</a:t>
            </a:r>
            <a:r>
              <a:rPr lang="ru-RU" sz="5400" dirty="0"/>
              <a:t> </a:t>
            </a:r>
            <a:r>
              <a:rPr lang="ru-RU" sz="5400" dirty="0" err="1"/>
              <a:t>енергії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33265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Випромінювання</a:t>
            </a:r>
            <a:r>
              <a:rPr lang="ru-RU" dirty="0" smtClean="0"/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2132856"/>
            <a:ext cx="7704856" cy="424847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17032" y="-3123728"/>
            <a:ext cx="2227200" cy="167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39" b="22858"/>
          <a:stretch/>
        </p:blipFill>
        <p:spPr bwMode="auto">
          <a:xfrm>
            <a:off x="3275856" y="1556792"/>
            <a:ext cx="5456896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861048"/>
            <a:ext cx="4176464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6106785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7158" y="274638"/>
            <a:ext cx="8329642" cy="6083320"/>
          </a:xfrm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/>
          <a:p>
            <a:r>
              <a:rPr lang="uk-UA" sz="8800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ДЯКУЮ ЗА УВАГУ</a:t>
            </a:r>
            <a:endParaRPr lang="ru-RU" sz="8800" b="1" i="1" dirty="0"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714356"/>
            <a:ext cx="7772400" cy="2066572"/>
          </a:xfrm>
        </p:spPr>
        <p:txBody>
          <a:bodyPr>
            <a:normAutofit/>
          </a:bodyPr>
          <a:lstStyle/>
          <a:p>
            <a:r>
              <a:rPr lang="ru-RU" sz="3100" dirty="0" err="1" smtClean="0"/>
              <a:t>Термодинаміка</a:t>
            </a:r>
            <a:r>
              <a:rPr lang="ru-RU" sz="3100" dirty="0" smtClean="0"/>
              <a:t> </a:t>
            </a:r>
            <a:r>
              <a:rPr lang="ru-RU" sz="3100" dirty="0" err="1"/>
              <a:t>вивчає</a:t>
            </a:r>
            <a:r>
              <a:rPr lang="ru-RU" sz="3100" dirty="0"/>
              <a:t> </a:t>
            </a:r>
            <a:r>
              <a:rPr lang="ru-RU" sz="3100" dirty="0" err="1"/>
              <a:t>загальні</a:t>
            </a:r>
            <a:r>
              <a:rPr lang="ru-RU" sz="3100" dirty="0"/>
              <a:t> </a:t>
            </a:r>
            <a:r>
              <a:rPr lang="ru-RU" sz="3100" dirty="0" err="1"/>
              <a:t>властивості</a:t>
            </a:r>
            <a:r>
              <a:rPr lang="ru-RU" sz="3100" dirty="0"/>
              <a:t> </a:t>
            </a:r>
            <a:r>
              <a:rPr lang="ru-RU" sz="3100" dirty="0" err="1"/>
              <a:t>речовин</a:t>
            </a:r>
            <a:r>
              <a:rPr lang="ru-RU" sz="3100" dirty="0"/>
              <a:t> та </a:t>
            </a:r>
            <a:r>
              <a:rPr lang="ru-RU" sz="3100" dirty="0" err="1"/>
              <a:t>ті</a:t>
            </a:r>
            <a:r>
              <a:rPr lang="ru-RU" sz="3100" dirty="0"/>
              <a:t> </a:t>
            </a:r>
            <a:r>
              <a:rPr lang="ru-RU" sz="3100" dirty="0" err="1"/>
              <a:t>теплові</a:t>
            </a:r>
            <a:r>
              <a:rPr lang="ru-RU" sz="3100" dirty="0"/>
              <a:t> </a:t>
            </a:r>
            <a:r>
              <a:rPr lang="ru-RU" sz="3100" dirty="0" err="1"/>
              <a:t>процеси</a:t>
            </a:r>
            <a:r>
              <a:rPr lang="ru-RU" sz="3100" dirty="0"/>
              <a:t> </a:t>
            </a:r>
            <a:r>
              <a:rPr lang="ru-RU" sz="3100" dirty="0" err="1"/>
              <a:t>які</a:t>
            </a:r>
            <a:r>
              <a:rPr lang="ru-RU" sz="3100" dirty="0"/>
              <a:t> </a:t>
            </a:r>
            <a:r>
              <a:rPr lang="ru-RU" sz="3100" dirty="0" err="1"/>
              <a:t>відбуваються</a:t>
            </a:r>
            <a:r>
              <a:rPr lang="ru-RU" sz="3100" dirty="0"/>
              <a:t> з </a:t>
            </a:r>
            <a:r>
              <a:rPr lang="ru-RU" sz="3100" dirty="0" smtClean="0"/>
              <a:t>ними</a:t>
            </a:r>
            <a:endParaRPr lang="ru-RU" sz="31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7784" y="3643314"/>
            <a:ext cx="4104456" cy="1995486"/>
          </a:xfrm>
        </p:spPr>
        <p:txBody>
          <a:bodyPr/>
          <a:lstStyle/>
          <a:p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770731"/>
            <a:ext cx="4752528" cy="3564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4680520"/>
          </a:xfrm>
        </p:spPr>
        <p:txBody>
          <a:bodyPr>
            <a:noAutofit/>
          </a:bodyPr>
          <a:lstStyle/>
          <a:p>
            <a:r>
              <a:rPr lang="uk-UA" dirty="0"/>
              <a:t>Внутрішня енергія - </a:t>
            </a:r>
            <a:r>
              <a:rPr lang="uk-UA" dirty="0" smtClean="0"/>
              <a:t>сума </a:t>
            </a:r>
            <a:r>
              <a:rPr lang="uk-UA" dirty="0"/>
              <a:t>кінетичної енергії руху молекул та потенціальної енергії їх взаємодії</a:t>
            </a:r>
            <a:br>
              <a:rPr lang="uk-UA" dirty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470025"/>
          </a:xfrm>
        </p:spPr>
        <p:txBody>
          <a:bodyPr>
            <a:normAutofit/>
          </a:bodyPr>
          <a:lstStyle/>
          <a:p>
            <a:r>
              <a:rPr lang="uk-UA" dirty="0"/>
              <a:t>Зміна внутрішньої енергії тіла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916832"/>
            <a:ext cx="7560840" cy="4104456"/>
          </a:xfrm>
        </p:spPr>
        <p:txBody>
          <a:bodyPr>
            <a:normAutofit fontScale="92500" lnSpcReduction="10000"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ru-RU" dirty="0" err="1">
                <a:solidFill>
                  <a:schemeClr val="tx1"/>
                </a:solidFill>
              </a:rPr>
              <a:t>Виконання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роботи</a:t>
            </a:r>
            <a:r>
              <a:rPr lang="ru-RU" dirty="0" smtClean="0">
                <a:solidFill>
                  <a:schemeClr val="tx1"/>
                </a:solidFill>
              </a:rPr>
              <a:t>: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  - </a:t>
            </a:r>
            <a:r>
              <a:rPr lang="ru-RU" dirty="0" err="1" smtClean="0">
                <a:solidFill>
                  <a:schemeClr val="tx1"/>
                </a:solidFill>
              </a:rPr>
              <a:t>деформація</a:t>
            </a:r>
            <a:r>
              <a:rPr lang="ru-RU" dirty="0" smtClean="0">
                <a:solidFill>
                  <a:schemeClr val="tx1"/>
                </a:solidFill>
              </a:rPr>
              <a:t>;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  - </a:t>
            </a:r>
            <a:r>
              <a:rPr lang="ru-RU" dirty="0" err="1" smtClean="0">
                <a:solidFill>
                  <a:schemeClr val="tx1"/>
                </a:solidFill>
              </a:rPr>
              <a:t>непружний</a:t>
            </a:r>
            <a:r>
              <a:rPr lang="ru-RU" dirty="0" smtClean="0">
                <a:solidFill>
                  <a:schemeClr val="tx1"/>
                </a:solidFill>
              </a:rPr>
              <a:t> удар;</a:t>
            </a:r>
            <a:endParaRPr lang="ru-RU" dirty="0">
              <a:solidFill>
                <a:schemeClr val="tx1"/>
              </a:solidFill>
            </a:endParaRP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  - </a:t>
            </a:r>
            <a:r>
              <a:rPr lang="ru-RU" dirty="0" err="1" smtClean="0">
                <a:solidFill>
                  <a:schemeClr val="tx1"/>
                </a:solidFill>
              </a:rPr>
              <a:t>тертя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ru-RU" dirty="0" err="1" smtClean="0">
                <a:solidFill>
                  <a:schemeClr val="tx1"/>
                </a:solidFill>
              </a:rPr>
              <a:t>Теплообмін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(теплопередача</a:t>
            </a:r>
            <a:r>
              <a:rPr lang="ru-RU" dirty="0" smtClean="0">
                <a:solidFill>
                  <a:schemeClr val="tx1"/>
                </a:solidFill>
              </a:rPr>
              <a:t>):</a:t>
            </a:r>
            <a:endParaRPr lang="ru-RU" dirty="0">
              <a:solidFill>
                <a:schemeClr val="tx1"/>
              </a:solidFill>
            </a:endParaRP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  - </a:t>
            </a:r>
            <a:r>
              <a:rPr lang="ru-RU" dirty="0" err="1" smtClean="0">
                <a:solidFill>
                  <a:schemeClr val="tx1"/>
                </a:solidFill>
              </a:rPr>
              <a:t>теплопровідність</a:t>
            </a:r>
            <a:r>
              <a:rPr lang="ru-RU" dirty="0" smtClean="0">
                <a:solidFill>
                  <a:schemeClr val="tx1"/>
                </a:solidFill>
              </a:rPr>
              <a:t>;</a:t>
            </a:r>
            <a:endParaRPr lang="ru-RU" dirty="0">
              <a:solidFill>
                <a:schemeClr val="tx1"/>
              </a:solidFill>
            </a:endParaRP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  - </a:t>
            </a:r>
            <a:r>
              <a:rPr lang="ru-RU" dirty="0" err="1" smtClean="0">
                <a:solidFill>
                  <a:schemeClr val="tx1"/>
                </a:solidFill>
              </a:rPr>
              <a:t>конвекція</a:t>
            </a:r>
            <a:r>
              <a:rPr lang="ru-RU" dirty="0" smtClean="0">
                <a:solidFill>
                  <a:schemeClr val="tx1"/>
                </a:solidFill>
              </a:rPr>
              <a:t> ;</a:t>
            </a:r>
            <a:endParaRPr lang="ru-RU" dirty="0">
              <a:solidFill>
                <a:schemeClr val="tx1"/>
              </a:solidFill>
            </a:endParaRP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  - </a:t>
            </a:r>
            <a:r>
              <a:rPr lang="ru-RU" dirty="0" err="1" smtClean="0">
                <a:solidFill>
                  <a:schemeClr val="tx1"/>
                </a:solidFill>
              </a:rPr>
              <a:t>випромінювання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8" name="Дрон с огнемётом! Китайцы жгут!.mp4">
            <a:hlinkClick r:id="" action="ppaction://media"/>
          </p:cNvPr>
          <p:cNvPicPr>
            <a:picLocks noGrp="1" noRot="1" noChangeAspect="1"/>
          </p:cNvPicPr>
          <p:nvPr>
            <p:ph idx="4294967295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6524625"/>
            <a:ext cx="8572500" cy="68263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470025"/>
          </a:xfrm>
        </p:spPr>
        <p:txBody>
          <a:bodyPr>
            <a:normAutofit/>
          </a:bodyPr>
          <a:lstStyle/>
          <a:p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2132856"/>
            <a:ext cx="7632848" cy="388843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8" name="Дрон с огнемётом! Китайцы жгут!.mp4">
            <a:hlinkClick r:id="" action="ppaction://media"/>
          </p:cNvPr>
          <p:cNvPicPr>
            <a:picLocks noGrp="1" noRot="1" noChangeAspect="1"/>
          </p:cNvPicPr>
          <p:nvPr>
            <p:ph idx="4294967295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6524625"/>
            <a:ext cx="8572500" cy="68263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757488"/>
            <a:ext cx="3551797" cy="2271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5"/>
          <a:stretch/>
        </p:blipFill>
        <p:spPr bwMode="auto">
          <a:xfrm>
            <a:off x="4835236" y="2132856"/>
            <a:ext cx="3258616" cy="2384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1296532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1470025"/>
          </a:xfrm>
        </p:spPr>
        <p:txBody>
          <a:bodyPr/>
          <a:lstStyle/>
          <a:p>
            <a:r>
              <a:rPr lang="ru-RU" dirty="0" err="1"/>
              <a:t>Теплообмін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784722"/>
            <a:ext cx="7992888" cy="459660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84722"/>
            <a:ext cx="5249863" cy="458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33265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err="1" smtClean="0"/>
              <a:t>Теплопровідність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2132856"/>
            <a:ext cx="7704856" cy="424847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17032" y="-3123728"/>
            <a:ext cx="2227200" cy="167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924944"/>
            <a:ext cx="3373013" cy="20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954165"/>
            <a:ext cx="1831082" cy="4374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332656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ru-RU" dirty="0"/>
              <a:t> </a:t>
            </a:r>
            <a:r>
              <a:rPr lang="ru-RU" dirty="0" smtClean="0"/>
              <a:t>    </a:t>
            </a:r>
            <a:r>
              <a:rPr lang="ru-RU" dirty="0" err="1" smtClean="0"/>
              <a:t>Конвекція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2132856"/>
            <a:ext cx="7704856" cy="424847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4" t="28045" r="10056" b="33121"/>
          <a:stretch/>
        </p:blipFill>
        <p:spPr bwMode="auto">
          <a:xfrm>
            <a:off x="255109" y="2204865"/>
            <a:ext cx="5252995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068960"/>
            <a:ext cx="3333491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598" y="764704"/>
            <a:ext cx="3231430" cy="2085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3510133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33265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Випромінювання</a:t>
            </a:r>
            <a:r>
              <a:rPr lang="ru-RU" dirty="0" smtClean="0"/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2132856"/>
            <a:ext cx="7704856" cy="424847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17032" y="-3123728"/>
            <a:ext cx="2227200" cy="167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81600" y="-3881438"/>
            <a:ext cx="3840000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684213"/>
            <a:ext cx="7334250" cy="549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7460327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488</TotalTime>
  <Words>72</Words>
  <Application>Microsoft Office PowerPoint</Application>
  <PresentationFormat>Экран (4:3)</PresentationFormat>
  <Paragraphs>19</Paragraphs>
  <Slides>11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Внутрішня енергія.  Способи зміни внутрішньої енергії</vt:lpstr>
      <vt:lpstr>Термодинаміка вивчає загальні властивості речовин та ті теплові процеси які відбуваються з ними</vt:lpstr>
      <vt:lpstr>Внутрішня енергія - сума кінетичної енергії руху молекул та потенціальної енергії їх взаємодії </vt:lpstr>
      <vt:lpstr>Зміна внутрішньої енергії тіла</vt:lpstr>
      <vt:lpstr>Виконання роботи</vt:lpstr>
      <vt:lpstr>Теплообмін</vt:lpstr>
      <vt:lpstr>  Теплопровідність  </vt:lpstr>
      <vt:lpstr>     Конвекція</vt:lpstr>
      <vt:lpstr> Випромінювання  </vt:lpstr>
      <vt:lpstr> Випромінювання  </vt:lpstr>
      <vt:lpstr>ДЯКУЮ ЗА УВАГУ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ТО і ПР ЛЕП</dc:title>
  <cp:lastModifiedBy>Пользователь Windows</cp:lastModifiedBy>
  <cp:revision>61</cp:revision>
  <dcterms:modified xsi:type="dcterms:W3CDTF">2023-05-24T17:08:28Z</dcterms:modified>
</cp:coreProperties>
</file>