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6" r:id="rId5"/>
    <p:sldId id="305" r:id="rId6"/>
    <p:sldId id="307" r:id="rId7"/>
    <p:sldId id="308" r:id="rId8"/>
    <p:sldId id="309" r:id="rId9"/>
    <p:sldId id="310" r:id="rId10"/>
    <p:sldId id="311" r:id="rId11"/>
    <p:sldId id="257" r:id="rId12"/>
    <p:sldId id="312" r:id="rId13"/>
    <p:sldId id="313" r:id="rId14"/>
    <p:sldId id="315" r:id="rId15"/>
    <p:sldId id="260" r:id="rId16"/>
    <p:sldId id="261" r:id="rId17"/>
    <p:sldId id="31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-1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8B83AB-A322-4C39-B0CF-8BAB813B8653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EB9549-55AB-4CD9-9041-9B9D97CFAB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8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1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assical.suspilne.media/51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ScGiEjORDg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UGJ4fJ5ha9o" TargetMode="Externa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pBBzyg_m4Q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Zaz8aLOO1w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7O6M56RhOM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910" y="890339"/>
            <a:ext cx="89289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Тема уроку: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Чарівний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дар науки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хімії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06" y="4581128"/>
            <a:ext cx="3743293" cy="2096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56" y="4581128"/>
            <a:ext cx="3182150" cy="2117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57" y="2609850"/>
            <a:ext cx="3182150" cy="1971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07" y="2609850"/>
            <a:ext cx="3743291" cy="1971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614" y="1475114"/>
            <a:ext cx="34469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classical.suspilne.media/51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0256"/>
            <a:ext cx="5488012" cy="3087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8"/>
            <a:ext cx="5076056" cy="349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28" y="4005064"/>
            <a:ext cx="35277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Нота «Ля» - є еталоном коливань.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Музика та хімія є творчими дисциплінами. Як у хімії можна проводити різноманітні реакції з різними речовинами, синтезуючи нові, так і в музиці можна складати нові твори та імпровізувати. З 118 хімічних елементів можна створити різні речовини, так із 7 нот можна скласти нескінченно багато різних мелодій.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98" y="4581128"/>
            <a:ext cx="2143125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2098" cy="2924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02584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79" y="4149080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908720"/>
            <a:ext cx="2762250" cy="828675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9471" y="242442"/>
            <a:ext cx="401501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Хімічні назви музичних груп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5247289" cy="34127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5085183"/>
            <a:ext cx="418947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Metallica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метал-гурт 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Лос-Анджелеса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youtu.be/4ScGiEjORDg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08" y="692696"/>
            <a:ext cx="3800475" cy="2762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070" y="3455492"/>
            <a:ext cx="388693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Народне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вокально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інструментальне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тріо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Срібна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youtu.be/UGJ4fJ5ha9o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26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41" y="4365104"/>
            <a:ext cx="4719059" cy="248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488"/>
            <a:ext cx="4717964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260648"/>
            <a:ext cx="9144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Переможниця Євробачення 2013р.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Зла́та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жіноче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слов'янське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значить «золото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youtu.be/pBBzyg_m4Qs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28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9560" y="2329796"/>
            <a:ext cx="61561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Музика-моє захоплення, хімія-моя справа.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75042"/>
            <a:ext cx="493204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Хімія</a:t>
            </a:r>
          </a:p>
          <a:p>
            <a:pPr algn="just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-Десертація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тему : « Про аналогію фосфорної та миш’якової кислоти в хімічних та токсикологічних відносинах».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Реакція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альдольної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конденсації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Отримання бензидину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«Реакція Бородіна»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Реакція ущільнення альдегідів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- 42 наукові роботи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392058"/>
            <a:ext cx="420419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Музика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Опера «Князь Ігор»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Три симфонії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Два квартети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Сюїта фортепіано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Опера-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фарс «Богатирі»</a:t>
            </a:r>
          </a:p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18 романсів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60" y="0"/>
            <a:ext cx="6156176" cy="2329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24" y="5286124"/>
            <a:ext cx="1323876" cy="13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547664" y="404813"/>
            <a:ext cx="6851650" cy="720725"/>
          </a:xfrm>
        </p:spPr>
        <p:txBody>
          <a:bodyPr/>
          <a:lstStyle/>
          <a:p>
            <a: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908720"/>
            <a:ext cx="399476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А.П. Бородін мав звичку писати ноти своїх музичних творів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олівцем. Але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олівцеві записи недовговічні. Щоб зберегти їх Бородін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покривав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рукопис розчином желатину або яєчним білком. Так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хімія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допомагала музиці. </a:t>
            </a:r>
          </a:p>
          <a:p>
            <a:pPr algn="just"/>
            <a:endParaRPr lang="uk-UA" dirty="0" smtClean="0"/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Щоб відчути себе хіміками проведемо дослід </a:t>
            </a: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«невидимого чорнила. </a:t>
            </a:r>
          </a:p>
          <a:p>
            <a:r>
              <a:rPr lang="uk-UA" dirty="0" smtClean="0">
                <a:hlinkClick r:id="rId3"/>
              </a:rPr>
              <a:t>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://youtu.be/nZaz8aLOO1w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6" y="908720"/>
            <a:ext cx="2696184" cy="3426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36964"/>
            <a:ext cx="2016721" cy="16005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223423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95736" y="2060848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836712"/>
            <a:ext cx="984500" cy="1114618"/>
          </a:xfrm>
        </p:spPr>
      </p:pic>
      <p:sp>
        <p:nvSpPr>
          <p:cNvPr id="3" name="Равнобедренный треугольник 2"/>
          <p:cNvSpPr/>
          <p:nvPr/>
        </p:nvSpPr>
        <p:spPr>
          <a:xfrm>
            <a:off x="3599992" y="1915626"/>
            <a:ext cx="3030269" cy="49357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273242" y="1915626"/>
            <a:ext cx="16534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Д.І.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Мєнделєєв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2773" y="1915626"/>
            <a:ext cx="14684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А.П. Бородін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1364" y="6482000"/>
            <a:ext cx="19623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Хімічний елемент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9504" y="6482000"/>
            <a:ext cx="6997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Нота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7265" y="2998352"/>
            <a:ext cx="24493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118 хімічних елементів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9709" y="2973650"/>
            <a:ext cx="6879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 нот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6015910"/>
            <a:ext cx="15088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Будова атома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3020" y="5932208"/>
            <a:ext cx="17733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Тривалість ноти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5362" y="5562876"/>
            <a:ext cx="6947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Атом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2837" y="5434692"/>
            <a:ext cx="6288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5571" y="5065360"/>
            <a:ext cx="1747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Поділ молекули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423" y="4925714"/>
            <a:ext cx="127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Поділ ноти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2467" y="3527648"/>
            <a:ext cx="8992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Кисень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9812" y="3412316"/>
            <a:ext cx="11799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Нота «ля»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6566" y="4043131"/>
            <a:ext cx="11159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Речовина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3682" y="3905436"/>
            <a:ext cx="10159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Мелодія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3242" y="4635658"/>
            <a:ext cx="8627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Період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31887" y="4450992"/>
            <a:ext cx="8755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Октава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7903" y="2413868"/>
            <a:ext cx="17536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Хімічна реакція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7548" y="2415674"/>
            <a:ext cx="14205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Імпровізація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61364" y="116632"/>
            <a:ext cx="72311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–група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однакових або близьких елементів зібраних разом або близьких один до одного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47358" y="6211669"/>
            <a:ext cx="33670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youtu.be/27O6M56RhOM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6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0980" y="116632"/>
            <a:ext cx="539333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«Наука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розлучившись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зустрінуться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Г.Флобер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" y="0"/>
            <a:ext cx="3903092" cy="48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3"/>
            <a:ext cx="4355976" cy="4418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4788024" cy="4554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236" y="548679"/>
            <a:ext cx="90109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 можна знайти загальні закономірності між хімією та музикою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4" y="3213968"/>
            <a:ext cx="4652982" cy="3255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3968"/>
            <a:ext cx="4500250" cy="3255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156" y="796062"/>
            <a:ext cx="45328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узика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Нота-це знак за допомогою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якого позначається музикальний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Звук.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71" y="824290"/>
            <a:ext cx="413606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Хімія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Хімічний елемент - це певний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ид атома.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32" y="4511104"/>
            <a:ext cx="5658640" cy="2346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5156"/>
            <a:ext cx="6692997" cy="44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" y="2868631"/>
            <a:ext cx="5005388" cy="3989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4" y="2868630"/>
            <a:ext cx="4104456" cy="4009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8120" y="1196751"/>
            <a:ext cx="4120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Кожна нота характеризується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висотою та тривалістю.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621" y="1196752"/>
            <a:ext cx="46387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Елемент характеризується масою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зарядом ядра.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4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996952"/>
            <a:ext cx="5148063" cy="3834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00" y="2996952"/>
            <a:ext cx="4030836" cy="3834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1723577"/>
            <a:ext cx="42221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Схема поділу цілої тривалості.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88" y="1694556"/>
            <a:ext cx="37686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Атом – молекула-речовина.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" y="2780928"/>
            <a:ext cx="913358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6424" y="1124744"/>
            <a:ext cx="786208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Приклади октав в музиці і хімічних елементів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Ньюлендса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4" y="3501008"/>
            <a:ext cx="5763716" cy="3167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737"/>
            <a:ext cx="5479136" cy="2207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64939"/>
            <a:ext cx="320384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Музичний твір складається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мелодій, інтервалів, акордів, а вони зі звуків.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Речовини складаються з молекул, 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молекули-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 атомів. А атоми та групи атомів в молекулах речовин  взаємно впливають один на одного.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Алкани, алкени, алкіни</Template>
  <TotalTime>1493</TotalTime>
  <Words>407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Himia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dc:description>http://propowerpoint.ru - Бесплатные шаблоны для презентаций. Полезные советы и уроки  PowerPoint .</dc:description>
  <cp:lastModifiedBy>k40znz20@gmail.com</cp:lastModifiedBy>
  <cp:revision>128</cp:revision>
  <dcterms:created xsi:type="dcterms:W3CDTF">2013-12-28T13:45:31Z</dcterms:created>
  <dcterms:modified xsi:type="dcterms:W3CDTF">2023-04-26T07:35:37Z</dcterms:modified>
</cp:coreProperties>
</file>